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6" r:id="rId2"/>
    <p:sldId id="289" r:id="rId3"/>
    <p:sldId id="297" r:id="rId4"/>
    <p:sldId id="298" r:id="rId5"/>
    <p:sldId id="299" r:id="rId6"/>
    <p:sldId id="300" r:id="rId7"/>
    <p:sldId id="301" r:id="rId8"/>
    <p:sldId id="302" r:id="rId9"/>
    <p:sldId id="303" r:id="rId10"/>
    <p:sldId id="304" r:id="rId11"/>
    <p:sldId id="295" r:id="rId12"/>
    <p:sldId id="296" r:id="rId13"/>
    <p:sldId id="293" r:id="rId14"/>
    <p:sldId id="294" r:id="rId15"/>
    <p:sldId id="291" r:id="rId16"/>
    <p:sldId id="292" r:id="rId17"/>
    <p:sldId id="290" r:id="rId18"/>
    <p:sldId id="287" r:id="rId19"/>
    <p:sldId id="305" r:id="rId20"/>
    <p:sldId id="306" r:id="rId21"/>
    <p:sldId id="307" r:id="rId22"/>
    <p:sldId id="308" r:id="rId23"/>
    <p:sldId id="288" r:id="rId24"/>
  </p:sldIdLst>
  <p:sldSz cx="12192000" cy="6858000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00"/>
    <a:srgbClr val="FF7C80"/>
    <a:srgbClr val="CCECFF"/>
    <a:srgbClr val="99CCFF"/>
    <a:srgbClr val="FF99FF"/>
    <a:srgbClr val="003300"/>
    <a:srgbClr val="CCFF99"/>
    <a:srgbClr val="66FF66"/>
    <a:srgbClr val="00CC00"/>
    <a:srgbClr val="008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 varScale="1">
        <p:scale>
          <a:sx n="114" d="100"/>
          <a:sy n="114" d="100"/>
        </p:scale>
        <p:origin x="1080" y="96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D4234694-40F2-462A-B9A8-87C6C026CA98}"/>
              </a:ext>
            </a:extLst>
          </p:cNvPr>
          <p:cNvGrpSpPr/>
          <p:nvPr userDrawn="1"/>
        </p:nvGrpSpPr>
        <p:grpSpPr>
          <a:xfrm>
            <a:off x="10011435" y="0"/>
            <a:ext cx="2180569" cy="1129858"/>
            <a:chOff x="10011435" y="0"/>
            <a:chExt cx="2180569" cy="1129858"/>
          </a:xfrm>
        </p:grpSpPr>
        <p:sp>
          <p:nvSpPr>
            <p:cNvPr id="3" name="正方形/長方形 2">
              <a:extLst>
                <a:ext uri="{FF2B5EF4-FFF2-40B4-BE49-F238E27FC236}">
                  <a16:creationId xmlns:a16="http://schemas.microsoft.com/office/drawing/2014/main" id="{B8173B5F-0944-4B8A-9DFA-7F9EF76DFF48}"/>
                </a:ext>
              </a:extLst>
            </p:cNvPr>
            <p:cNvSpPr/>
            <p:nvPr/>
          </p:nvSpPr>
          <p:spPr bwMode="auto">
            <a:xfrm rot="16200000">
              <a:off x="10536791" y="-525356"/>
              <a:ext cx="1129858" cy="2180569"/>
            </a:xfrm>
            <a:prstGeom prst="rect">
              <a:avLst/>
            </a:prstGeom>
            <a:solidFill>
              <a:srgbClr val="99CCFF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9DC1D74F-78F4-4977-AFC0-4E19970A2EB4}"/>
                </a:ext>
              </a:extLst>
            </p:cNvPr>
            <p:cNvSpPr txBox="1"/>
            <p:nvPr/>
          </p:nvSpPr>
          <p:spPr>
            <a:xfrm>
              <a:off x="10168110" y="144095"/>
              <a:ext cx="990110" cy="538627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sz="5400" b="1" dirty="0">
                  <a:ln w="38100">
                    <a:solidFill>
                      <a:schemeClr val="bg1"/>
                    </a:solidFill>
                  </a:ln>
                  <a:solidFill>
                    <a:schemeClr val="bg1"/>
                  </a:solidFill>
                  <a:latin typeface="+mj-ea"/>
                  <a:ea typeface="+mj-ea"/>
                </a:rPr>
                <a:t>日本地図</a:t>
              </a:r>
              <a:endParaRPr lang="en-US" altLang="ja-JP" sz="5400" b="1" dirty="0">
                <a:ln w="38100">
                  <a:solidFill>
                    <a:schemeClr val="bg1"/>
                  </a:solidFill>
                </a:ln>
                <a:solidFill>
                  <a:schemeClr val="bg1"/>
                </a:solidFill>
                <a:latin typeface="+mj-ea"/>
                <a:ea typeface="+mj-ea"/>
              </a:endParaRPr>
            </a:p>
            <a:p>
              <a:r>
                <a:rPr lang="ja-JP" altLang="en-US" sz="5400" b="1" dirty="0">
                  <a:ln w="38100">
                    <a:solidFill>
                      <a:schemeClr val="bg1"/>
                    </a:solidFill>
                  </a:ln>
                  <a:solidFill>
                    <a:schemeClr val="bg1"/>
                  </a:solidFill>
                  <a:latin typeface="+mj-ea"/>
                  <a:ea typeface="+mj-ea"/>
                </a:rPr>
                <a:t>クイズ</a:t>
              </a:r>
              <a:endParaRPr kumimoji="1" lang="ja-JP" altLang="en-US" sz="5400" b="1" dirty="0">
                <a:ln w="38100">
                  <a:solidFill>
                    <a:schemeClr val="bg1"/>
                  </a:solidFill>
                </a:ln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E53BF50B-B82C-4DC1-AB10-A69F1A84A044}"/>
                </a:ext>
              </a:extLst>
            </p:cNvPr>
            <p:cNvSpPr/>
            <p:nvPr/>
          </p:nvSpPr>
          <p:spPr>
            <a:xfrm>
              <a:off x="10168675" y="141989"/>
              <a:ext cx="1935215" cy="901745"/>
            </a:xfrm>
            <a:custGeom>
              <a:avLst/>
              <a:gdLst>
                <a:gd name="connsiteX0" fmla="*/ 3886200 w 49034698"/>
                <a:gd name="connsiteY0" fmla="*/ 46443899 h 56921399"/>
                <a:gd name="connsiteX1" fmla="*/ 4457700 w 49034698"/>
                <a:gd name="connsiteY1" fmla="*/ 46596299 h 56921399"/>
                <a:gd name="connsiteX2" fmla="*/ 4457700 w 49034698"/>
                <a:gd name="connsiteY2" fmla="*/ 46901099 h 56921399"/>
                <a:gd name="connsiteX3" fmla="*/ 4838700 w 49034698"/>
                <a:gd name="connsiteY3" fmla="*/ 47701199 h 56921399"/>
                <a:gd name="connsiteX4" fmla="*/ 5638800 w 49034698"/>
                <a:gd name="connsiteY4" fmla="*/ 47815499 h 56921399"/>
                <a:gd name="connsiteX5" fmla="*/ 6248399 w 49034698"/>
                <a:gd name="connsiteY5" fmla="*/ 47548799 h 56921399"/>
                <a:gd name="connsiteX6" fmla="*/ 6667498 w 49034698"/>
                <a:gd name="connsiteY6" fmla="*/ 47929799 h 56921399"/>
                <a:gd name="connsiteX7" fmla="*/ 6362700 w 49034698"/>
                <a:gd name="connsiteY7" fmla="*/ 48463199 h 56921399"/>
                <a:gd name="connsiteX8" fmla="*/ 5829300 w 49034698"/>
                <a:gd name="connsiteY8" fmla="*/ 48653699 h 56921399"/>
                <a:gd name="connsiteX9" fmla="*/ 5829300 w 49034698"/>
                <a:gd name="connsiteY9" fmla="*/ 48996599 h 56921399"/>
                <a:gd name="connsiteX10" fmla="*/ 7124698 w 49034698"/>
                <a:gd name="connsiteY10" fmla="*/ 49148999 h 56921399"/>
                <a:gd name="connsiteX11" fmla="*/ 7124698 w 49034698"/>
                <a:gd name="connsiteY11" fmla="*/ 49987199 h 56921399"/>
                <a:gd name="connsiteX12" fmla="*/ 7467598 w 49034698"/>
                <a:gd name="connsiteY12" fmla="*/ 50253899 h 56921399"/>
                <a:gd name="connsiteX13" fmla="*/ 6400798 w 49034698"/>
                <a:gd name="connsiteY13" fmla="*/ 51587399 h 56921399"/>
                <a:gd name="connsiteX14" fmla="*/ 5334000 w 49034698"/>
                <a:gd name="connsiteY14" fmla="*/ 55664099 h 56921399"/>
                <a:gd name="connsiteX15" fmla="*/ 4724400 w 49034698"/>
                <a:gd name="connsiteY15" fmla="*/ 55397399 h 56921399"/>
                <a:gd name="connsiteX16" fmla="*/ 4495800 w 49034698"/>
                <a:gd name="connsiteY16" fmla="*/ 55625999 h 56921399"/>
                <a:gd name="connsiteX17" fmla="*/ 4914900 w 49034698"/>
                <a:gd name="connsiteY17" fmla="*/ 56349899 h 56921399"/>
                <a:gd name="connsiteX18" fmla="*/ 3505200 w 49034698"/>
                <a:gd name="connsiteY18" fmla="*/ 56921399 h 56921399"/>
                <a:gd name="connsiteX19" fmla="*/ 3581399 w 49034698"/>
                <a:gd name="connsiteY19" fmla="*/ 56197499 h 56921399"/>
                <a:gd name="connsiteX20" fmla="*/ 3619500 w 49034698"/>
                <a:gd name="connsiteY20" fmla="*/ 55092599 h 56921399"/>
                <a:gd name="connsiteX21" fmla="*/ 3086099 w 49034698"/>
                <a:gd name="connsiteY21" fmla="*/ 54902099 h 56921399"/>
                <a:gd name="connsiteX22" fmla="*/ 2781300 w 49034698"/>
                <a:gd name="connsiteY22" fmla="*/ 55664099 h 56921399"/>
                <a:gd name="connsiteX23" fmla="*/ 3124198 w 49034698"/>
                <a:gd name="connsiteY23" fmla="*/ 56121299 h 56921399"/>
                <a:gd name="connsiteX24" fmla="*/ 3009900 w 49034698"/>
                <a:gd name="connsiteY24" fmla="*/ 56464199 h 56921399"/>
                <a:gd name="connsiteX25" fmla="*/ 1828800 w 49034698"/>
                <a:gd name="connsiteY25" fmla="*/ 56349899 h 56921399"/>
                <a:gd name="connsiteX26" fmla="*/ 1828800 w 49034698"/>
                <a:gd name="connsiteY26" fmla="*/ 55702199 h 56921399"/>
                <a:gd name="connsiteX27" fmla="*/ 2171698 w 49034698"/>
                <a:gd name="connsiteY27" fmla="*/ 55664099 h 56921399"/>
                <a:gd name="connsiteX28" fmla="*/ 2324099 w 49034698"/>
                <a:gd name="connsiteY28" fmla="*/ 54787799 h 56921399"/>
                <a:gd name="connsiteX29" fmla="*/ 1676399 w 49034698"/>
                <a:gd name="connsiteY29" fmla="*/ 54140099 h 56921399"/>
                <a:gd name="connsiteX30" fmla="*/ 1638300 w 49034698"/>
                <a:gd name="connsiteY30" fmla="*/ 53187599 h 56921399"/>
                <a:gd name="connsiteX31" fmla="*/ 1295399 w 49034698"/>
                <a:gd name="connsiteY31" fmla="*/ 52349399 h 56921399"/>
                <a:gd name="connsiteX32" fmla="*/ 1676399 w 49034698"/>
                <a:gd name="connsiteY32" fmla="*/ 51815999 h 56921399"/>
                <a:gd name="connsiteX33" fmla="*/ 2400299 w 49034698"/>
                <a:gd name="connsiteY33" fmla="*/ 51892199 h 56921399"/>
                <a:gd name="connsiteX34" fmla="*/ 3238499 w 49034698"/>
                <a:gd name="connsiteY34" fmla="*/ 50787299 h 56921399"/>
                <a:gd name="connsiteX35" fmla="*/ 2133599 w 49034698"/>
                <a:gd name="connsiteY35" fmla="*/ 49453799 h 56921399"/>
                <a:gd name="connsiteX36" fmla="*/ 1828800 w 49034698"/>
                <a:gd name="connsiteY36" fmla="*/ 49568099 h 56921399"/>
                <a:gd name="connsiteX37" fmla="*/ 2209799 w 49034698"/>
                <a:gd name="connsiteY37" fmla="*/ 50977799 h 56921399"/>
                <a:gd name="connsiteX38" fmla="*/ 1600200 w 49034698"/>
                <a:gd name="connsiteY38" fmla="*/ 51282599 h 56921399"/>
                <a:gd name="connsiteX39" fmla="*/ 1600200 w 49034698"/>
                <a:gd name="connsiteY39" fmla="*/ 50901599 h 56921399"/>
                <a:gd name="connsiteX40" fmla="*/ 609599 w 49034698"/>
                <a:gd name="connsiteY40" fmla="*/ 51206399 h 56921399"/>
                <a:gd name="connsiteX41" fmla="*/ 114300 w 49034698"/>
                <a:gd name="connsiteY41" fmla="*/ 49987199 h 56921399"/>
                <a:gd name="connsiteX42" fmla="*/ 990600 w 49034698"/>
                <a:gd name="connsiteY42" fmla="*/ 50444399 h 56921399"/>
                <a:gd name="connsiteX43" fmla="*/ 952500 w 49034698"/>
                <a:gd name="connsiteY43" fmla="*/ 49796699 h 56921399"/>
                <a:gd name="connsiteX44" fmla="*/ 76200 w 49034698"/>
                <a:gd name="connsiteY44" fmla="*/ 49377599 h 56921399"/>
                <a:gd name="connsiteX45" fmla="*/ 0 w 49034698"/>
                <a:gd name="connsiteY45" fmla="*/ 48729899 h 56921399"/>
                <a:gd name="connsiteX46" fmla="*/ 914400 w 49034698"/>
                <a:gd name="connsiteY46" fmla="*/ 48577499 h 56921399"/>
                <a:gd name="connsiteX47" fmla="*/ 1409699 w 49034698"/>
                <a:gd name="connsiteY47" fmla="*/ 48005999 h 56921399"/>
                <a:gd name="connsiteX48" fmla="*/ 1752600 w 49034698"/>
                <a:gd name="connsiteY48" fmla="*/ 48082199 h 56921399"/>
                <a:gd name="connsiteX49" fmla="*/ 2133599 w 49034698"/>
                <a:gd name="connsiteY49" fmla="*/ 47548799 h 56921399"/>
                <a:gd name="connsiteX50" fmla="*/ 2552700 w 49034698"/>
                <a:gd name="connsiteY50" fmla="*/ 47548799 h 56921399"/>
                <a:gd name="connsiteX51" fmla="*/ 2933700 w 49034698"/>
                <a:gd name="connsiteY51" fmla="*/ 46748699 h 56921399"/>
                <a:gd name="connsiteX52" fmla="*/ 14096998 w 49034698"/>
                <a:gd name="connsiteY52" fmla="*/ 45072299 h 56921399"/>
                <a:gd name="connsiteX53" fmla="*/ 15430498 w 49034698"/>
                <a:gd name="connsiteY53" fmla="*/ 45681899 h 56921399"/>
                <a:gd name="connsiteX54" fmla="*/ 15620998 w 49034698"/>
                <a:gd name="connsiteY54" fmla="*/ 46939199 h 56921399"/>
                <a:gd name="connsiteX55" fmla="*/ 15049498 w 49034698"/>
                <a:gd name="connsiteY55" fmla="*/ 47510699 h 56921399"/>
                <a:gd name="connsiteX56" fmla="*/ 14782798 w 49034698"/>
                <a:gd name="connsiteY56" fmla="*/ 47815499 h 56921399"/>
                <a:gd name="connsiteX57" fmla="*/ 13944598 w 49034698"/>
                <a:gd name="connsiteY57" fmla="*/ 48767999 h 56921399"/>
                <a:gd name="connsiteX58" fmla="*/ 13106398 w 49034698"/>
                <a:gd name="connsiteY58" fmla="*/ 48005999 h 56921399"/>
                <a:gd name="connsiteX59" fmla="*/ 11582400 w 49034698"/>
                <a:gd name="connsiteY59" fmla="*/ 48463199 h 56921399"/>
                <a:gd name="connsiteX60" fmla="*/ 10248898 w 49034698"/>
                <a:gd name="connsiteY60" fmla="*/ 50977799 h 56921399"/>
                <a:gd name="connsiteX61" fmla="*/ 9296398 w 49034698"/>
                <a:gd name="connsiteY61" fmla="*/ 50558699 h 56921399"/>
                <a:gd name="connsiteX62" fmla="*/ 8496298 w 49034698"/>
                <a:gd name="connsiteY62" fmla="*/ 48310799 h 56921399"/>
                <a:gd name="connsiteX63" fmla="*/ 9639298 w 49034698"/>
                <a:gd name="connsiteY63" fmla="*/ 47282099 h 56921399"/>
                <a:gd name="connsiteX64" fmla="*/ 9677400 w 49034698"/>
                <a:gd name="connsiteY64" fmla="*/ 46558199 h 56921399"/>
                <a:gd name="connsiteX65" fmla="*/ 10439398 w 49034698"/>
                <a:gd name="connsiteY65" fmla="*/ 45872399 h 56921399"/>
                <a:gd name="connsiteX66" fmla="*/ 11315698 w 49034698"/>
                <a:gd name="connsiteY66" fmla="*/ 46367699 h 56921399"/>
                <a:gd name="connsiteX67" fmla="*/ 12039598 w 49034698"/>
                <a:gd name="connsiteY67" fmla="*/ 46139099 h 56921399"/>
                <a:gd name="connsiteX68" fmla="*/ 12572998 w 49034698"/>
                <a:gd name="connsiteY68" fmla="*/ 45415199 h 56921399"/>
                <a:gd name="connsiteX69" fmla="*/ 34534926 w 49034698"/>
                <a:gd name="connsiteY69" fmla="*/ 17030700 h 56921399"/>
                <a:gd name="connsiteX70" fmla="*/ 35906526 w 49034698"/>
                <a:gd name="connsiteY70" fmla="*/ 17749157 h 56921399"/>
                <a:gd name="connsiteX71" fmla="*/ 36559670 w 49034698"/>
                <a:gd name="connsiteY71" fmla="*/ 17618529 h 56921399"/>
                <a:gd name="connsiteX72" fmla="*/ 36167782 w 49034698"/>
                <a:gd name="connsiteY72" fmla="*/ 20884243 h 56921399"/>
                <a:gd name="connsiteX73" fmla="*/ 38061898 w 49034698"/>
                <a:gd name="connsiteY73" fmla="*/ 24476530 h 56921399"/>
                <a:gd name="connsiteX74" fmla="*/ 37735326 w 49034698"/>
                <a:gd name="connsiteY74" fmla="*/ 26631901 h 56921399"/>
                <a:gd name="connsiteX75" fmla="*/ 36624982 w 49034698"/>
                <a:gd name="connsiteY75" fmla="*/ 28199444 h 56921399"/>
                <a:gd name="connsiteX76" fmla="*/ 36820926 w 49034698"/>
                <a:gd name="connsiteY76" fmla="*/ 29897613 h 56921399"/>
                <a:gd name="connsiteX77" fmla="*/ 35188070 w 49034698"/>
                <a:gd name="connsiteY77" fmla="*/ 30028243 h 56921399"/>
                <a:gd name="connsiteX78" fmla="*/ 34861498 w 49034698"/>
                <a:gd name="connsiteY78" fmla="*/ 31595785 h 56921399"/>
                <a:gd name="connsiteX79" fmla="*/ 34926810 w 49034698"/>
                <a:gd name="connsiteY79" fmla="*/ 35188071 h 56921399"/>
                <a:gd name="connsiteX80" fmla="*/ 34665554 w 49034698"/>
                <a:gd name="connsiteY80" fmla="*/ 35645271 h 56921399"/>
                <a:gd name="connsiteX81" fmla="*/ 33816470 w 49034698"/>
                <a:gd name="connsiteY81" fmla="*/ 38127213 h 56921399"/>
                <a:gd name="connsiteX82" fmla="*/ 34600242 w 49034698"/>
                <a:gd name="connsiteY82" fmla="*/ 40021327 h 56921399"/>
                <a:gd name="connsiteX83" fmla="*/ 33032698 w 49034698"/>
                <a:gd name="connsiteY83" fmla="*/ 40739785 h 56921399"/>
                <a:gd name="connsiteX84" fmla="*/ 33032698 w 49034698"/>
                <a:gd name="connsiteY84" fmla="*/ 42046071 h 56921399"/>
                <a:gd name="connsiteX85" fmla="*/ 31399842 w 49034698"/>
                <a:gd name="connsiteY85" fmla="*/ 42699213 h 56921399"/>
                <a:gd name="connsiteX86" fmla="*/ 31269210 w 49034698"/>
                <a:gd name="connsiteY86" fmla="*/ 41850127 h 56921399"/>
                <a:gd name="connsiteX87" fmla="*/ 31922354 w 49034698"/>
                <a:gd name="connsiteY87" fmla="*/ 40086643 h 56921399"/>
                <a:gd name="connsiteX88" fmla="*/ 31334526 w 49034698"/>
                <a:gd name="connsiteY88" fmla="*/ 39956013 h 56921399"/>
                <a:gd name="connsiteX89" fmla="*/ 30746698 w 49034698"/>
                <a:gd name="connsiteY89" fmla="*/ 41458243 h 56921399"/>
                <a:gd name="connsiteX90" fmla="*/ 29244470 w 49034698"/>
                <a:gd name="connsiteY90" fmla="*/ 41458243 h 56921399"/>
                <a:gd name="connsiteX91" fmla="*/ 28983210 w 49034698"/>
                <a:gd name="connsiteY91" fmla="*/ 43287043 h 56921399"/>
                <a:gd name="connsiteX92" fmla="*/ 28264754 w 49034698"/>
                <a:gd name="connsiteY92" fmla="*/ 43940185 h 56921399"/>
                <a:gd name="connsiteX93" fmla="*/ 27938182 w 49034698"/>
                <a:gd name="connsiteY93" fmla="*/ 42046071 h 56921399"/>
                <a:gd name="connsiteX94" fmla="*/ 26566582 w 49034698"/>
                <a:gd name="connsiteY94" fmla="*/ 43940185 h 56921399"/>
                <a:gd name="connsiteX95" fmla="*/ 23104928 w 49034698"/>
                <a:gd name="connsiteY95" fmla="*/ 43417671 h 56921399"/>
                <a:gd name="connsiteX96" fmla="*/ 21929270 w 49034698"/>
                <a:gd name="connsiteY96" fmla="*/ 42437955 h 56921399"/>
                <a:gd name="connsiteX97" fmla="*/ 21341442 w 49034698"/>
                <a:gd name="connsiteY97" fmla="*/ 43940185 h 56921399"/>
                <a:gd name="connsiteX98" fmla="*/ 22778354 w 49034698"/>
                <a:gd name="connsiteY98" fmla="*/ 45311787 h 56921399"/>
                <a:gd name="connsiteX99" fmla="*/ 20818926 w 49034698"/>
                <a:gd name="connsiteY99" fmla="*/ 45834299 h 56921399"/>
                <a:gd name="connsiteX100" fmla="*/ 19316700 w 49034698"/>
                <a:gd name="connsiteY100" fmla="*/ 47859043 h 56921399"/>
                <a:gd name="connsiteX101" fmla="*/ 19055442 w 49034698"/>
                <a:gd name="connsiteY101" fmla="*/ 48446871 h 56921399"/>
                <a:gd name="connsiteX102" fmla="*/ 17291954 w 49034698"/>
                <a:gd name="connsiteY102" fmla="*/ 47467155 h 56921399"/>
                <a:gd name="connsiteX103" fmla="*/ 16704126 w 49034698"/>
                <a:gd name="connsiteY103" fmla="*/ 45507727 h 56921399"/>
                <a:gd name="connsiteX104" fmla="*/ 18010412 w 49034698"/>
                <a:gd name="connsiteY104" fmla="*/ 44332071 h 56921399"/>
                <a:gd name="connsiteX105" fmla="*/ 17553214 w 49034698"/>
                <a:gd name="connsiteY105" fmla="*/ 43678927 h 56921399"/>
                <a:gd name="connsiteX106" fmla="*/ 14940644 w 49034698"/>
                <a:gd name="connsiteY106" fmla="*/ 43874871 h 56921399"/>
                <a:gd name="connsiteX107" fmla="*/ 8082642 w 49034698"/>
                <a:gd name="connsiteY107" fmla="*/ 46291499 h 56921399"/>
                <a:gd name="connsiteX108" fmla="*/ 4816927 w 49034698"/>
                <a:gd name="connsiteY108" fmla="*/ 45964927 h 56921399"/>
                <a:gd name="connsiteX109" fmla="*/ 4490357 w 49034698"/>
                <a:gd name="connsiteY109" fmla="*/ 45050527 h 56921399"/>
                <a:gd name="connsiteX110" fmla="*/ 10499270 w 49034698"/>
                <a:gd name="connsiteY110" fmla="*/ 40609155 h 56921399"/>
                <a:gd name="connsiteX111" fmla="*/ 12524012 w 49034698"/>
                <a:gd name="connsiteY111" fmla="*/ 40870413 h 56921399"/>
                <a:gd name="connsiteX112" fmla="*/ 17226642 w 49034698"/>
                <a:gd name="connsiteY112" fmla="*/ 39760071 h 56921399"/>
                <a:gd name="connsiteX113" fmla="*/ 18336986 w 49034698"/>
                <a:gd name="connsiteY113" fmla="*/ 40674471 h 56921399"/>
                <a:gd name="connsiteX114" fmla="*/ 19577954 w 49034698"/>
                <a:gd name="connsiteY114" fmla="*/ 40151955 h 56921399"/>
                <a:gd name="connsiteX115" fmla="*/ 19577954 w 49034698"/>
                <a:gd name="connsiteY115" fmla="*/ 38649727 h 56921399"/>
                <a:gd name="connsiteX116" fmla="*/ 21602698 w 49034698"/>
                <a:gd name="connsiteY116" fmla="*/ 36429043 h 56921399"/>
                <a:gd name="connsiteX117" fmla="*/ 22190526 w 49034698"/>
                <a:gd name="connsiteY117" fmla="*/ 33293955 h 56921399"/>
                <a:gd name="connsiteX118" fmla="*/ 23823382 w 49034698"/>
                <a:gd name="connsiteY118" fmla="*/ 33293955 h 56921399"/>
                <a:gd name="connsiteX119" fmla="*/ 23235554 w 49034698"/>
                <a:gd name="connsiteY119" fmla="*/ 34404299 h 56921399"/>
                <a:gd name="connsiteX120" fmla="*/ 23235554 w 49034698"/>
                <a:gd name="connsiteY120" fmla="*/ 35775899 h 56921399"/>
                <a:gd name="connsiteX121" fmla="*/ 29962926 w 49034698"/>
                <a:gd name="connsiteY121" fmla="*/ 30812013 h 56921399"/>
                <a:gd name="connsiteX122" fmla="*/ 31595782 w 49034698"/>
                <a:gd name="connsiteY122" fmla="*/ 20622987 h 56921399"/>
                <a:gd name="connsiteX123" fmla="*/ 32444870 w 49034698"/>
                <a:gd name="connsiteY123" fmla="*/ 20100472 h 56921399"/>
                <a:gd name="connsiteX124" fmla="*/ 33098010 w 49034698"/>
                <a:gd name="connsiteY124" fmla="*/ 18663557 h 56921399"/>
                <a:gd name="connsiteX125" fmla="*/ 33881782 w 49034698"/>
                <a:gd name="connsiteY125" fmla="*/ 18794187 h 56921399"/>
                <a:gd name="connsiteX126" fmla="*/ 34208354 w 49034698"/>
                <a:gd name="connsiteY126" fmla="*/ 19969843 h 56921399"/>
                <a:gd name="connsiteX127" fmla="*/ 35579954 w 49034698"/>
                <a:gd name="connsiteY127" fmla="*/ 19577957 h 56921399"/>
                <a:gd name="connsiteX128" fmla="*/ 35579954 w 49034698"/>
                <a:gd name="connsiteY128" fmla="*/ 18336987 h 56921399"/>
                <a:gd name="connsiteX129" fmla="*/ 34208354 w 49034698"/>
                <a:gd name="connsiteY129" fmla="*/ 18663557 h 56921399"/>
                <a:gd name="connsiteX130" fmla="*/ 37566598 w 49034698"/>
                <a:gd name="connsiteY130" fmla="*/ 0 h 56921399"/>
                <a:gd name="connsiteX131" fmla="*/ 40690798 w 49034698"/>
                <a:gd name="connsiteY131" fmla="*/ 4191000 h 56921399"/>
                <a:gd name="connsiteX132" fmla="*/ 44843698 w 49034698"/>
                <a:gd name="connsiteY132" fmla="*/ 6362700 h 56921399"/>
                <a:gd name="connsiteX133" fmla="*/ 45186598 w 49034698"/>
                <a:gd name="connsiteY133" fmla="*/ 7048500 h 56921399"/>
                <a:gd name="connsiteX134" fmla="*/ 46405798 w 49034698"/>
                <a:gd name="connsiteY134" fmla="*/ 7124699 h 56921399"/>
                <a:gd name="connsiteX135" fmla="*/ 48310798 w 49034698"/>
                <a:gd name="connsiteY135" fmla="*/ 5333999 h 56921399"/>
                <a:gd name="connsiteX136" fmla="*/ 47548798 w 49034698"/>
                <a:gd name="connsiteY136" fmla="*/ 7772400 h 56921399"/>
                <a:gd name="connsiteX137" fmla="*/ 48044098 w 49034698"/>
                <a:gd name="connsiteY137" fmla="*/ 9334500 h 56921399"/>
                <a:gd name="connsiteX138" fmla="*/ 49034698 w 49034698"/>
                <a:gd name="connsiteY138" fmla="*/ 10058400 h 56921399"/>
                <a:gd name="connsiteX139" fmla="*/ 45758098 w 49034698"/>
                <a:gd name="connsiteY139" fmla="*/ 11163300 h 56921399"/>
                <a:gd name="connsiteX140" fmla="*/ 44653198 w 49034698"/>
                <a:gd name="connsiteY140" fmla="*/ 10896599 h 56921399"/>
                <a:gd name="connsiteX141" fmla="*/ 42367198 w 49034698"/>
                <a:gd name="connsiteY141" fmla="*/ 13030200 h 56921399"/>
                <a:gd name="connsiteX142" fmla="*/ 41986198 w 49034698"/>
                <a:gd name="connsiteY142" fmla="*/ 15621000 h 56921399"/>
                <a:gd name="connsiteX143" fmla="*/ 36918898 w 49034698"/>
                <a:gd name="connsiteY143" fmla="*/ 12382500 h 56921399"/>
                <a:gd name="connsiteX144" fmla="*/ 35166298 w 49034698"/>
                <a:gd name="connsiteY144" fmla="*/ 13639800 h 56921399"/>
                <a:gd name="connsiteX145" fmla="*/ 33261298 w 49034698"/>
                <a:gd name="connsiteY145" fmla="*/ 12877800 h 56921399"/>
                <a:gd name="connsiteX146" fmla="*/ 32689798 w 49034698"/>
                <a:gd name="connsiteY146" fmla="*/ 14058900 h 56921399"/>
                <a:gd name="connsiteX147" fmla="*/ 34137598 w 49034698"/>
                <a:gd name="connsiteY147" fmla="*/ 14706600 h 56921399"/>
                <a:gd name="connsiteX148" fmla="*/ 35242498 w 49034698"/>
                <a:gd name="connsiteY148" fmla="*/ 15849600 h 56921399"/>
                <a:gd name="connsiteX149" fmla="*/ 34785298 w 49034698"/>
                <a:gd name="connsiteY149" fmla="*/ 16306800 h 56921399"/>
                <a:gd name="connsiteX150" fmla="*/ 33756598 w 49034698"/>
                <a:gd name="connsiteY150" fmla="*/ 15887700 h 56921399"/>
                <a:gd name="connsiteX151" fmla="*/ 33032698 w 49034698"/>
                <a:gd name="connsiteY151" fmla="*/ 17297400 h 56921399"/>
                <a:gd name="connsiteX152" fmla="*/ 32346898 w 49034698"/>
                <a:gd name="connsiteY152" fmla="*/ 17602200 h 56921399"/>
                <a:gd name="connsiteX153" fmla="*/ 31699198 w 49034698"/>
                <a:gd name="connsiteY153" fmla="*/ 16802100 h 56921399"/>
                <a:gd name="connsiteX154" fmla="*/ 32270698 w 49034698"/>
                <a:gd name="connsiteY154" fmla="*/ 15125699 h 56921399"/>
                <a:gd name="connsiteX155" fmla="*/ 31241998 w 49034698"/>
                <a:gd name="connsiteY155" fmla="*/ 14173199 h 56921399"/>
                <a:gd name="connsiteX156" fmla="*/ 31661098 w 49034698"/>
                <a:gd name="connsiteY156" fmla="*/ 12496800 h 56921399"/>
                <a:gd name="connsiteX157" fmla="*/ 33451798 w 49034698"/>
                <a:gd name="connsiteY157" fmla="*/ 11087100 h 56921399"/>
                <a:gd name="connsiteX158" fmla="*/ 32918398 w 49034698"/>
                <a:gd name="connsiteY158" fmla="*/ 10020300 h 56921399"/>
                <a:gd name="connsiteX159" fmla="*/ 33146998 w 49034698"/>
                <a:gd name="connsiteY159" fmla="*/ 9486899 h 56921399"/>
                <a:gd name="connsiteX160" fmla="*/ 35547298 w 49034698"/>
                <a:gd name="connsiteY160" fmla="*/ 10248900 h 56921399"/>
                <a:gd name="connsiteX161" fmla="*/ 37376098 w 49034698"/>
                <a:gd name="connsiteY161" fmla="*/ 4114800 h 56921399"/>
                <a:gd name="connsiteX162" fmla="*/ 36918898 w 49034698"/>
                <a:gd name="connsiteY162" fmla="*/ 876300 h 569213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</a:cxnLst>
              <a:rect l="l" t="t" r="r" b="b"/>
              <a:pathLst>
                <a:path w="49034698" h="56921399">
                  <a:moveTo>
                    <a:pt x="3886200" y="46443899"/>
                  </a:moveTo>
                  <a:lnTo>
                    <a:pt x="4457700" y="46596299"/>
                  </a:lnTo>
                  <a:lnTo>
                    <a:pt x="4457700" y="46901099"/>
                  </a:lnTo>
                  <a:lnTo>
                    <a:pt x="4838700" y="47701199"/>
                  </a:lnTo>
                  <a:lnTo>
                    <a:pt x="5638800" y="47815499"/>
                  </a:lnTo>
                  <a:lnTo>
                    <a:pt x="6248399" y="47548799"/>
                  </a:lnTo>
                  <a:lnTo>
                    <a:pt x="6667498" y="47929799"/>
                  </a:lnTo>
                  <a:lnTo>
                    <a:pt x="6362700" y="48463199"/>
                  </a:lnTo>
                  <a:lnTo>
                    <a:pt x="5829300" y="48653699"/>
                  </a:lnTo>
                  <a:lnTo>
                    <a:pt x="5829300" y="48996599"/>
                  </a:lnTo>
                  <a:lnTo>
                    <a:pt x="7124698" y="49148999"/>
                  </a:lnTo>
                  <a:lnTo>
                    <a:pt x="7124698" y="49987199"/>
                  </a:lnTo>
                  <a:lnTo>
                    <a:pt x="7467598" y="50253899"/>
                  </a:lnTo>
                  <a:lnTo>
                    <a:pt x="6400798" y="51587399"/>
                  </a:lnTo>
                  <a:lnTo>
                    <a:pt x="5334000" y="55664099"/>
                  </a:lnTo>
                  <a:lnTo>
                    <a:pt x="4724400" y="55397399"/>
                  </a:lnTo>
                  <a:lnTo>
                    <a:pt x="4495800" y="55625999"/>
                  </a:lnTo>
                  <a:lnTo>
                    <a:pt x="4914900" y="56349899"/>
                  </a:lnTo>
                  <a:lnTo>
                    <a:pt x="3505200" y="56921399"/>
                  </a:lnTo>
                  <a:lnTo>
                    <a:pt x="3581399" y="56197499"/>
                  </a:lnTo>
                  <a:lnTo>
                    <a:pt x="3619500" y="55092599"/>
                  </a:lnTo>
                  <a:lnTo>
                    <a:pt x="3086099" y="54902099"/>
                  </a:lnTo>
                  <a:lnTo>
                    <a:pt x="2781300" y="55664099"/>
                  </a:lnTo>
                  <a:lnTo>
                    <a:pt x="3124198" y="56121299"/>
                  </a:lnTo>
                  <a:lnTo>
                    <a:pt x="3009900" y="56464199"/>
                  </a:lnTo>
                  <a:lnTo>
                    <a:pt x="1828800" y="56349899"/>
                  </a:lnTo>
                  <a:lnTo>
                    <a:pt x="1828800" y="55702199"/>
                  </a:lnTo>
                  <a:lnTo>
                    <a:pt x="2171698" y="55664099"/>
                  </a:lnTo>
                  <a:lnTo>
                    <a:pt x="2324099" y="54787799"/>
                  </a:lnTo>
                  <a:lnTo>
                    <a:pt x="1676399" y="54140099"/>
                  </a:lnTo>
                  <a:lnTo>
                    <a:pt x="1638300" y="53187599"/>
                  </a:lnTo>
                  <a:lnTo>
                    <a:pt x="1295399" y="52349399"/>
                  </a:lnTo>
                  <a:lnTo>
                    <a:pt x="1676399" y="51815999"/>
                  </a:lnTo>
                  <a:lnTo>
                    <a:pt x="2400299" y="51892199"/>
                  </a:lnTo>
                  <a:lnTo>
                    <a:pt x="3238499" y="50787299"/>
                  </a:lnTo>
                  <a:lnTo>
                    <a:pt x="2133599" y="49453799"/>
                  </a:lnTo>
                  <a:lnTo>
                    <a:pt x="1828800" y="49568099"/>
                  </a:lnTo>
                  <a:lnTo>
                    <a:pt x="2209799" y="50977799"/>
                  </a:lnTo>
                  <a:lnTo>
                    <a:pt x="1600200" y="51282599"/>
                  </a:lnTo>
                  <a:lnTo>
                    <a:pt x="1600200" y="50901599"/>
                  </a:lnTo>
                  <a:lnTo>
                    <a:pt x="609599" y="51206399"/>
                  </a:lnTo>
                  <a:lnTo>
                    <a:pt x="114300" y="49987199"/>
                  </a:lnTo>
                  <a:lnTo>
                    <a:pt x="990600" y="50444399"/>
                  </a:lnTo>
                  <a:lnTo>
                    <a:pt x="952500" y="49796699"/>
                  </a:lnTo>
                  <a:lnTo>
                    <a:pt x="76200" y="49377599"/>
                  </a:lnTo>
                  <a:lnTo>
                    <a:pt x="0" y="48729899"/>
                  </a:lnTo>
                  <a:lnTo>
                    <a:pt x="914400" y="48577499"/>
                  </a:lnTo>
                  <a:lnTo>
                    <a:pt x="1409699" y="48005999"/>
                  </a:lnTo>
                  <a:lnTo>
                    <a:pt x="1752600" y="48082199"/>
                  </a:lnTo>
                  <a:lnTo>
                    <a:pt x="2133599" y="47548799"/>
                  </a:lnTo>
                  <a:lnTo>
                    <a:pt x="2552700" y="47548799"/>
                  </a:lnTo>
                  <a:lnTo>
                    <a:pt x="2933700" y="46748699"/>
                  </a:lnTo>
                  <a:close/>
                  <a:moveTo>
                    <a:pt x="14096998" y="45072299"/>
                  </a:moveTo>
                  <a:lnTo>
                    <a:pt x="15430498" y="45681899"/>
                  </a:lnTo>
                  <a:lnTo>
                    <a:pt x="15620998" y="46939199"/>
                  </a:lnTo>
                  <a:lnTo>
                    <a:pt x="15049498" y="47510699"/>
                  </a:lnTo>
                  <a:lnTo>
                    <a:pt x="14782798" y="47815499"/>
                  </a:lnTo>
                  <a:lnTo>
                    <a:pt x="13944598" y="48767999"/>
                  </a:lnTo>
                  <a:lnTo>
                    <a:pt x="13106398" y="48005999"/>
                  </a:lnTo>
                  <a:lnTo>
                    <a:pt x="11582400" y="48463199"/>
                  </a:lnTo>
                  <a:lnTo>
                    <a:pt x="10248898" y="50977799"/>
                  </a:lnTo>
                  <a:lnTo>
                    <a:pt x="9296398" y="50558699"/>
                  </a:lnTo>
                  <a:lnTo>
                    <a:pt x="8496298" y="48310799"/>
                  </a:lnTo>
                  <a:lnTo>
                    <a:pt x="9639298" y="47282099"/>
                  </a:lnTo>
                  <a:lnTo>
                    <a:pt x="9677400" y="46558199"/>
                  </a:lnTo>
                  <a:lnTo>
                    <a:pt x="10439398" y="45872399"/>
                  </a:lnTo>
                  <a:lnTo>
                    <a:pt x="11315698" y="46367699"/>
                  </a:lnTo>
                  <a:lnTo>
                    <a:pt x="12039598" y="46139099"/>
                  </a:lnTo>
                  <a:lnTo>
                    <a:pt x="12572998" y="45415199"/>
                  </a:lnTo>
                  <a:close/>
                  <a:moveTo>
                    <a:pt x="34534926" y="17030700"/>
                  </a:moveTo>
                  <a:lnTo>
                    <a:pt x="35906526" y="17749157"/>
                  </a:lnTo>
                  <a:lnTo>
                    <a:pt x="36559670" y="17618529"/>
                  </a:lnTo>
                  <a:lnTo>
                    <a:pt x="36167782" y="20884243"/>
                  </a:lnTo>
                  <a:lnTo>
                    <a:pt x="38061898" y="24476530"/>
                  </a:lnTo>
                  <a:lnTo>
                    <a:pt x="37735326" y="26631901"/>
                  </a:lnTo>
                  <a:lnTo>
                    <a:pt x="36624982" y="28199444"/>
                  </a:lnTo>
                  <a:lnTo>
                    <a:pt x="36820926" y="29897613"/>
                  </a:lnTo>
                  <a:lnTo>
                    <a:pt x="35188070" y="30028243"/>
                  </a:lnTo>
                  <a:lnTo>
                    <a:pt x="34861498" y="31595785"/>
                  </a:lnTo>
                  <a:lnTo>
                    <a:pt x="34926810" y="35188071"/>
                  </a:lnTo>
                  <a:lnTo>
                    <a:pt x="34665554" y="35645271"/>
                  </a:lnTo>
                  <a:lnTo>
                    <a:pt x="33816470" y="38127213"/>
                  </a:lnTo>
                  <a:lnTo>
                    <a:pt x="34600242" y="40021327"/>
                  </a:lnTo>
                  <a:lnTo>
                    <a:pt x="33032698" y="40739785"/>
                  </a:lnTo>
                  <a:lnTo>
                    <a:pt x="33032698" y="42046071"/>
                  </a:lnTo>
                  <a:lnTo>
                    <a:pt x="31399842" y="42699213"/>
                  </a:lnTo>
                  <a:lnTo>
                    <a:pt x="31269210" y="41850127"/>
                  </a:lnTo>
                  <a:lnTo>
                    <a:pt x="31922354" y="40086643"/>
                  </a:lnTo>
                  <a:lnTo>
                    <a:pt x="31334526" y="39956013"/>
                  </a:lnTo>
                  <a:lnTo>
                    <a:pt x="30746698" y="41458243"/>
                  </a:lnTo>
                  <a:lnTo>
                    <a:pt x="29244470" y="41458243"/>
                  </a:lnTo>
                  <a:lnTo>
                    <a:pt x="28983210" y="43287043"/>
                  </a:lnTo>
                  <a:lnTo>
                    <a:pt x="28264754" y="43940185"/>
                  </a:lnTo>
                  <a:lnTo>
                    <a:pt x="27938182" y="42046071"/>
                  </a:lnTo>
                  <a:lnTo>
                    <a:pt x="26566582" y="43940185"/>
                  </a:lnTo>
                  <a:lnTo>
                    <a:pt x="23104928" y="43417671"/>
                  </a:lnTo>
                  <a:lnTo>
                    <a:pt x="21929270" y="42437955"/>
                  </a:lnTo>
                  <a:lnTo>
                    <a:pt x="21341442" y="43940185"/>
                  </a:lnTo>
                  <a:lnTo>
                    <a:pt x="22778354" y="45311787"/>
                  </a:lnTo>
                  <a:lnTo>
                    <a:pt x="20818926" y="45834299"/>
                  </a:lnTo>
                  <a:lnTo>
                    <a:pt x="19316700" y="47859043"/>
                  </a:lnTo>
                  <a:lnTo>
                    <a:pt x="19055442" y="48446871"/>
                  </a:lnTo>
                  <a:lnTo>
                    <a:pt x="17291954" y="47467155"/>
                  </a:lnTo>
                  <a:lnTo>
                    <a:pt x="16704126" y="45507727"/>
                  </a:lnTo>
                  <a:lnTo>
                    <a:pt x="18010412" y="44332071"/>
                  </a:lnTo>
                  <a:lnTo>
                    <a:pt x="17553214" y="43678927"/>
                  </a:lnTo>
                  <a:lnTo>
                    <a:pt x="14940644" y="43874871"/>
                  </a:lnTo>
                  <a:lnTo>
                    <a:pt x="8082642" y="46291499"/>
                  </a:lnTo>
                  <a:lnTo>
                    <a:pt x="4816927" y="45964927"/>
                  </a:lnTo>
                  <a:lnTo>
                    <a:pt x="4490357" y="45050527"/>
                  </a:lnTo>
                  <a:lnTo>
                    <a:pt x="10499270" y="40609155"/>
                  </a:lnTo>
                  <a:lnTo>
                    <a:pt x="12524012" y="40870413"/>
                  </a:lnTo>
                  <a:lnTo>
                    <a:pt x="17226642" y="39760071"/>
                  </a:lnTo>
                  <a:lnTo>
                    <a:pt x="18336986" y="40674471"/>
                  </a:lnTo>
                  <a:lnTo>
                    <a:pt x="19577954" y="40151955"/>
                  </a:lnTo>
                  <a:lnTo>
                    <a:pt x="19577954" y="38649727"/>
                  </a:lnTo>
                  <a:lnTo>
                    <a:pt x="21602698" y="36429043"/>
                  </a:lnTo>
                  <a:lnTo>
                    <a:pt x="22190526" y="33293955"/>
                  </a:lnTo>
                  <a:lnTo>
                    <a:pt x="23823382" y="33293955"/>
                  </a:lnTo>
                  <a:lnTo>
                    <a:pt x="23235554" y="34404299"/>
                  </a:lnTo>
                  <a:lnTo>
                    <a:pt x="23235554" y="35775899"/>
                  </a:lnTo>
                  <a:lnTo>
                    <a:pt x="29962926" y="30812013"/>
                  </a:lnTo>
                  <a:lnTo>
                    <a:pt x="31595782" y="20622987"/>
                  </a:lnTo>
                  <a:lnTo>
                    <a:pt x="32444870" y="20100472"/>
                  </a:lnTo>
                  <a:lnTo>
                    <a:pt x="33098010" y="18663557"/>
                  </a:lnTo>
                  <a:lnTo>
                    <a:pt x="33881782" y="18794187"/>
                  </a:lnTo>
                  <a:lnTo>
                    <a:pt x="34208354" y="19969843"/>
                  </a:lnTo>
                  <a:lnTo>
                    <a:pt x="35579954" y="19577957"/>
                  </a:lnTo>
                  <a:lnTo>
                    <a:pt x="35579954" y="18336987"/>
                  </a:lnTo>
                  <a:lnTo>
                    <a:pt x="34208354" y="18663557"/>
                  </a:lnTo>
                  <a:close/>
                  <a:moveTo>
                    <a:pt x="37566598" y="0"/>
                  </a:moveTo>
                  <a:lnTo>
                    <a:pt x="40690798" y="4191000"/>
                  </a:lnTo>
                  <a:lnTo>
                    <a:pt x="44843698" y="6362700"/>
                  </a:lnTo>
                  <a:lnTo>
                    <a:pt x="45186598" y="7048500"/>
                  </a:lnTo>
                  <a:lnTo>
                    <a:pt x="46405798" y="7124699"/>
                  </a:lnTo>
                  <a:lnTo>
                    <a:pt x="48310798" y="5333999"/>
                  </a:lnTo>
                  <a:lnTo>
                    <a:pt x="47548798" y="7772400"/>
                  </a:lnTo>
                  <a:lnTo>
                    <a:pt x="48044098" y="9334500"/>
                  </a:lnTo>
                  <a:lnTo>
                    <a:pt x="49034698" y="10058400"/>
                  </a:lnTo>
                  <a:lnTo>
                    <a:pt x="45758098" y="11163300"/>
                  </a:lnTo>
                  <a:lnTo>
                    <a:pt x="44653198" y="10896599"/>
                  </a:lnTo>
                  <a:lnTo>
                    <a:pt x="42367198" y="13030200"/>
                  </a:lnTo>
                  <a:lnTo>
                    <a:pt x="41986198" y="15621000"/>
                  </a:lnTo>
                  <a:lnTo>
                    <a:pt x="36918898" y="12382500"/>
                  </a:lnTo>
                  <a:lnTo>
                    <a:pt x="35166298" y="13639800"/>
                  </a:lnTo>
                  <a:lnTo>
                    <a:pt x="33261298" y="12877800"/>
                  </a:lnTo>
                  <a:lnTo>
                    <a:pt x="32689798" y="14058900"/>
                  </a:lnTo>
                  <a:lnTo>
                    <a:pt x="34137598" y="14706600"/>
                  </a:lnTo>
                  <a:lnTo>
                    <a:pt x="35242498" y="15849600"/>
                  </a:lnTo>
                  <a:lnTo>
                    <a:pt x="34785298" y="16306800"/>
                  </a:lnTo>
                  <a:lnTo>
                    <a:pt x="33756598" y="15887700"/>
                  </a:lnTo>
                  <a:lnTo>
                    <a:pt x="33032698" y="17297400"/>
                  </a:lnTo>
                  <a:lnTo>
                    <a:pt x="32346898" y="17602200"/>
                  </a:lnTo>
                  <a:lnTo>
                    <a:pt x="31699198" y="16802100"/>
                  </a:lnTo>
                  <a:lnTo>
                    <a:pt x="32270698" y="15125699"/>
                  </a:lnTo>
                  <a:lnTo>
                    <a:pt x="31241998" y="14173199"/>
                  </a:lnTo>
                  <a:lnTo>
                    <a:pt x="31661098" y="12496800"/>
                  </a:lnTo>
                  <a:lnTo>
                    <a:pt x="33451798" y="11087100"/>
                  </a:lnTo>
                  <a:lnTo>
                    <a:pt x="32918398" y="10020300"/>
                  </a:lnTo>
                  <a:lnTo>
                    <a:pt x="33146998" y="9486899"/>
                  </a:lnTo>
                  <a:lnTo>
                    <a:pt x="35547298" y="10248900"/>
                  </a:lnTo>
                  <a:lnTo>
                    <a:pt x="37376098" y="4114800"/>
                  </a:lnTo>
                  <a:lnTo>
                    <a:pt x="36918898" y="876300"/>
                  </a:lnTo>
                  <a:close/>
                </a:path>
              </a:pathLst>
            </a:custGeom>
            <a:solidFill>
              <a:srgbClr val="006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6" name="テキスト ボックス 5">
              <a:extLst>
                <a:ext uri="{FF2B5EF4-FFF2-40B4-BE49-F238E27FC236}">
                  <a16:creationId xmlns:a16="http://schemas.microsoft.com/office/drawing/2014/main" id="{873C0C3C-2DBC-43EE-BC2E-8E870E6055C4}"/>
                </a:ext>
              </a:extLst>
            </p:cNvPr>
            <p:cNvSpPr txBox="1"/>
            <p:nvPr/>
          </p:nvSpPr>
          <p:spPr>
            <a:xfrm>
              <a:off x="10168110" y="144095"/>
              <a:ext cx="990110" cy="538627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sz="5400" b="1" dirty="0">
                  <a:ln w="76200">
                    <a:noFill/>
                  </a:ln>
                  <a:solidFill>
                    <a:srgbClr val="002060"/>
                  </a:solidFill>
                  <a:latin typeface="+mj-ea"/>
                  <a:ea typeface="+mj-ea"/>
                </a:rPr>
                <a:t>日本地図</a:t>
              </a:r>
              <a:endParaRPr lang="en-US" altLang="ja-JP" sz="5400" b="1" dirty="0">
                <a:ln w="76200">
                  <a:noFill/>
                </a:ln>
                <a:solidFill>
                  <a:srgbClr val="002060"/>
                </a:solidFill>
                <a:latin typeface="+mj-ea"/>
                <a:ea typeface="+mj-ea"/>
              </a:endParaRPr>
            </a:p>
            <a:p>
              <a:r>
                <a:rPr lang="ja-JP" altLang="en-US" sz="5400" b="1" dirty="0">
                  <a:ln w="76200">
                    <a:noFill/>
                  </a:ln>
                  <a:solidFill>
                    <a:srgbClr val="002060"/>
                  </a:solidFill>
                  <a:latin typeface="+mj-ea"/>
                  <a:ea typeface="+mj-ea"/>
                </a:rPr>
                <a:t>クイズ</a:t>
              </a:r>
              <a:endParaRPr kumimoji="1" lang="ja-JP" altLang="en-US" sz="5400" b="1" dirty="0">
                <a:ln w="76200">
                  <a:noFill/>
                </a:ln>
                <a:solidFill>
                  <a:srgbClr val="002060"/>
                </a:solidFill>
                <a:latin typeface="+mj-ea"/>
                <a:ea typeface="+mj-ea"/>
              </a:endParaRPr>
            </a:p>
          </p:txBody>
        </p:sp>
      </p:grp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B86B4D90-4958-4A84-A096-57C364C645C2}"/>
              </a:ext>
            </a:extLst>
          </p:cNvPr>
          <p:cNvSpPr/>
          <p:nvPr userDrawn="1"/>
        </p:nvSpPr>
        <p:spPr bwMode="auto">
          <a:xfrm rot="16200000">
            <a:off x="5306048" y="-3575533"/>
            <a:ext cx="1129858" cy="8280923"/>
          </a:xfrm>
          <a:prstGeom prst="rect">
            <a:avLst/>
          </a:prstGeom>
          <a:solidFill>
            <a:srgbClr val="FFC000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0C1452A4-C953-46EA-AD4A-7481DE4DFBE8}"/>
              </a:ext>
            </a:extLst>
          </p:cNvPr>
          <p:cNvSpPr/>
          <p:nvPr userDrawn="1"/>
        </p:nvSpPr>
        <p:spPr bwMode="auto">
          <a:xfrm rot="16200000">
            <a:off x="300329" y="-300329"/>
            <a:ext cx="1129858" cy="1730515"/>
          </a:xfrm>
          <a:prstGeom prst="rect">
            <a:avLst/>
          </a:prstGeom>
          <a:solidFill>
            <a:srgbClr val="C00000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9F81D3D3-FA82-4DB8-B846-857EE9F8F182}"/>
              </a:ext>
            </a:extLst>
          </p:cNvPr>
          <p:cNvSpPr txBox="1"/>
          <p:nvPr userDrawn="1"/>
        </p:nvSpPr>
        <p:spPr>
          <a:xfrm>
            <a:off x="2096363" y="269695"/>
            <a:ext cx="7571304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3600" b="1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ea"/>
                <a:ea typeface="+mj-ea"/>
              </a:rPr>
              <a:t>カタチで都道府県名がわかるかな？</a:t>
            </a:r>
          </a:p>
        </p:txBody>
      </p:sp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1_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250B8284-062B-439A-A46A-52251A607F44}"/>
              </a:ext>
            </a:extLst>
          </p:cNvPr>
          <p:cNvSpPr/>
          <p:nvPr userDrawn="1"/>
        </p:nvSpPr>
        <p:spPr bwMode="auto">
          <a:xfrm rot="16200000">
            <a:off x="4440787" y="-4440788"/>
            <a:ext cx="1129858" cy="10011435"/>
          </a:xfrm>
          <a:prstGeom prst="rect">
            <a:avLst/>
          </a:prstGeom>
          <a:solidFill>
            <a:srgbClr val="00B0F0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8" name="正方形/長方形 17">
            <a:extLst>
              <a:ext uri="{FF2B5EF4-FFF2-40B4-BE49-F238E27FC236}">
                <a16:creationId xmlns:a16="http://schemas.microsoft.com/office/drawing/2014/main" id="{5BA66709-3008-49E8-9419-34BF7B42182A}"/>
              </a:ext>
            </a:extLst>
          </p:cNvPr>
          <p:cNvSpPr/>
          <p:nvPr userDrawn="1"/>
        </p:nvSpPr>
        <p:spPr bwMode="auto">
          <a:xfrm rot="16200000">
            <a:off x="300329" y="-300329"/>
            <a:ext cx="1129858" cy="1730515"/>
          </a:xfrm>
          <a:prstGeom prst="rect">
            <a:avLst/>
          </a:prstGeom>
          <a:solidFill>
            <a:srgbClr val="0070C0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lvl="0" algn="ctr"/>
            <a:endParaRPr lang="ja-JP" altLang="en-US"/>
          </a:p>
        </p:txBody>
      </p:sp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C1ADB27C-052A-463D-9CB4-122E7AB56C25}"/>
              </a:ext>
            </a:extLst>
          </p:cNvPr>
          <p:cNvGrpSpPr/>
          <p:nvPr userDrawn="1"/>
        </p:nvGrpSpPr>
        <p:grpSpPr>
          <a:xfrm>
            <a:off x="10011435" y="0"/>
            <a:ext cx="2180569" cy="1129858"/>
            <a:chOff x="10011435" y="0"/>
            <a:chExt cx="2180569" cy="1129858"/>
          </a:xfrm>
        </p:grpSpPr>
        <p:sp>
          <p:nvSpPr>
            <p:cNvPr id="8" name="正方形/長方形 7">
              <a:extLst>
                <a:ext uri="{FF2B5EF4-FFF2-40B4-BE49-F238E27FC236}">
                  <a16:creationId xmlns:a16="http://schemas.microsoft.com/office/drawing/2014/main" id="{4819B848-BC5E-4152-AB89-43618AEDBC7C}"/>
                </a:ext>
              </a:extLst>
            </p:cNvPr>
            <p:cNvSpPr/>
            <p:nvPr/>
          </p:nvSpPr>
          <p:spPr bwMode="auto">
            <a:xfrm rot="16200000">
              <a:off x="10536791" y="-525356"/>
              <a:ext cx="1129858" cy="2180569"/>
            </a:xfrm>
            <a:prstGeom prst="rect">
              <a:avLst/>
            </a:prstGeom>
            <a:solidFill>
              <a:srgbClr val="99CCFF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テキスト ボックス 8">
              <a:extLst>
                <a:ext uri="{FF2B5EF4-FFF2-40B4-BE49-F238E27FC236}">
                  <a16:creationId xmlns:a16="http://schemas.microsoft.com/office/drawing/2014/main" id="{6C3F9C8E-D263-4DB3-A194-F5F1777F67C3}"/>
                </a:ext>
              </a:extLst>
            </p:cNvPr>
            <p:cNvSpPr txBox="1"/>
            <p:nvPr/>
          </p:nvSpPr>
          <p:spPr>
            <a:xfrm>
              <a:off x="10168110" y="144095"/>
              <a:ext cx="990110" cy="538627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sz="5400" b="1" dirty="0">
                  <a:ln w="38100">
                    <a:solidFill>
                      <a:schemeClr val="bg1"/>
                    </a:solidFill>
                  </a:ln>
                  <a:solidFill>
                    <a:schemeClr val="bg1"/>
                  </a:solidFill>
                  <a:latin typeface="+mj-ea"/>
                  <a:ea typeface="+mj-ea"/>
                </a:rPr>
                <a:t>日本地図</a:t>
              </a:r>
              <a:endParaRPr lang="en-US" altLang="ja-JP" sz="5400" b="1" dirty="0">
                <a:ln w="38100">
                  <a:solidFill>
                    <a:schemeClr val="bg1"/>
                  </a:solidFill>
                </a:ln>
                <a:solidFill>
                  <a:schemeClr val="bg1"/>
                </a:solidFill>
                <a:latin typeface="+mj-ea"/>
                <a:ea typeface="+mj-ea"/>
              </a:endParaRPr>
            </a:p>
            <a:p>
              <a:r>
                <a:rPr lang="ja-JP" altLang="en-US" sz="5400" b="1" dirty="0">
                  <a:ln w="38100">
                    <a:solidFill>
                      <a:schemeClr val="bg1"/>
                    </a:solidFill>
                  </a:ln>
                  <a:solidFill>
                    <a:schemeClr val="bg1"/>
                  </a:solidFill>
                  <a:latin typeface="+mj-ea"/>
                  <a:ea typeface="+mj-ea"/>
                </a:rPr>
                <a:t>クイズ</a:t>
              </a:r>
              <a:endParaRPr kumimoji="1" lang="ja-JP" altLang="en-US" sz="5400" b="1" dirty="0">
                <a:ln w="38100">
                  <a:solidFill>
                    <a:schemeClr val="bg1"/>
                  </a:solidFill>
                </a:ln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10" name="フリーフォーム: 図形 9">
              <a:extLst>
                <a:ext uri="{FF2B5EF4-FFF2-40B4-BE49-F238E27FC236}">
                  <a16:creationId xmlns:a16="http://schemas.microsoft.com/office/drawing/2014/main" id="{2AAC32C2-B414-4AC9-810F-3634F12D964E}"/>
                </a:ext>
              </a:extLst>
            </p:cNvPr>
            <p:cNvSpPr/>
            <p:nvPr/>
          </p:nvSpPr>
          <p:spPr>
            <a:xfrm>
              <a:off x="10168675" y="141989"/>
              <a:ext cx="1935215" cy="901745"/>
            </a:xfrm>
            <a:custGeom>
              <a:avLst/>
              <a:gdLst>
                <a:gd name="connsiteX0" fmla="*/ 3886200 w 49034698"/>
                <a:gd name="connsiteY0" fmla="*/ 46443899 h 56921399"/>
                <a:gd name="connsiteX1" fmla="*/ 4457700 w 49034698"/>
                <a:gd name="connsiteY1" fmla="*/ 46596299 h 56921399"/>
                <a:gd name="connsiteX2" fmla="*/ 4457700 w 49034698"/>
                <a:gd name="connsiteY2" fmla="*/ 46901099 h 56921399"/>
                <a:gd name="connsiteX3" fmla="*/ 4838700 w 49034698"/>
                <a:gd name="connsiteY3" fmla="*/ 47701199 h 56921399"/>
                <a:gd name="connsiteX4" fmla="*/ 5638800 w 49034698"/>
                <a:gd name="connsiteY4" fmla="*/ 47815499 h 56921399"/>
                <a:gd name="connsiteX5" fmla="*/ 6248399 w 49034698"/>
                <a:gd name="connsiteY5" fmla="*/ 47548799 h 56921399"/>
                <a:gd name="connsiteX6" fmla="*/ 6667498 w 49034698"/>
                <a:gd name="connsiteY6" fmla="*/ 47929799 h 56921399"/>
                <a:gd name="connsiteX7" fmla="*/ 6362700 w 49034698"/>
                <a:gd name="connsiteY7" fmla="*/ 48463199 h 56921399"/>
                <a:gd name="connsiteX8" fmla="*/ 5829300 w 49034698"/>
                <a:gd name="connsiteY8" fmla="*/ 48653699 h 56921399"/>
                <a:gd name="connsiteX9" fmla="*/ 5829300 w 49034698"/>
                <a:gd name="connsiteY9" fmla="*/ 48996599 h 56921399"/>
                <a:gd name="connsiteX10" fmla="*/ 7124698 w 49034698"/>
                <a:gd name="connsiteY10" fmla="*/ 49148999 h 56921399"/>
                <a:gd name="connsiteX11" fmla="*/ 7124698 w 49034698"/>
                <a:gd name="connsiteY11" fmla="*/ 49987199 h 56921399"/>
                <a:gd name="connsiteX12" fmla="*/ 7467598 w 49034698"/>
                <a:gd name="connsiteY12" fmla="*/ 50253899 h 56921399"/>
                <a:gd name="connsiteX13" fmla="*/ 6400798 w 49034698"/>
                <a:gd name="connsiteY13" fmla="*/ 51587399 h 56921399"/>
                <a:gd name="connsiteX14" fmla="*/ 5334000 w 49034698"/>
                <a:gd name="connsiteY14" fmla="*/ 55664099 h 56921399"/>
                <a:gd name="connsiteX15" fmla="*/ 4724400 w 49034698"/>
                <a:gd name="connsiteY15" fmla="*/ 55397399 h 56921399"/>
                <a:gd name="connsiteX16" fmla="*/ 4495800 w 49034698"/>
                <a:gd name="connsiteY16" fmla="*/ 55625999 h 56921399"/>
                <a:gd name="connsiteX17" fmla="*/ 4914900 w 49034698"/>
                <a:gd name="connsiteY17" fmla="*/ 56349899 h 56921399"/>
                <a:gd name="connsiteX18" fmla="*/ 3505200 w 49034698"/>
                <a:gd name="connsiteY18" fmla="*/ 56921399 h 56921399"/>
                <a:gd name="connsiteX19" fmla="*/ 3581399 w 49034698"/>
                <a:gd name="connsiteY19" fmla="*/ 56197499 h 56921399"/>
                <a:gd name="connsiteX20" fmla="*/ 3619500 w 49034698"/>
                <a:gd name="connsiteY20" fmla="*/ 55092599 h 56921399"/>
                <a:gd name="connsiteX21" fmla="*/ 3086099 w 49034698"/>
                <a:gd name="connsiteY21" fmla="*/ 54902099 h 56921399"/>
                <a:gd name="connsiteX22" fmla="*/ 2781300 w 49034698"/>
                <a:gd name="connsiteY22" fmla="*/ 55664099 h 56921399"/>
                <a:gd name="connsiteX23" fmla="*/ 3124198 w 49034698"/>
                <a:gd name="connsiteY23" fmla="*/ 56121299 h 56921399"/>
                <a:gd name="connsiteX24" fmla="*/ 3009900 w 49034698"/>
                <a:gd name="connsiteY24" fmla="*/ 56464199 h 56921399"/>
                <a:gd name="connsiteX25" fmla="*/ 1828800 w 49034698"/>
                <a:gd name="connsiteY25" fmla="*/ 56349899 h 56921399"/>
                <a:gd name="connsiteX26" fmla="*/ 1828800 w 49034698"/>
                <a:gd name="connsiteY26" fmla="*/ 55702199 h 56921399"/>
                <a:gd name="connsiteX27" fmla="*/ 2171698 w 49034698"/>
                <a:gd name="connsiteY27" fmla="*/ 55664099 h 56921399"/>
                <a:gd name="connsiteX28" fmla="*/ 2324099 w 49034698"/>
                <a:gd name="connsiteY28" fmla="*/ 54787799 h 56921399"/>
                <a:gd name="connsiteX29" fmla="*/ 1676399 w 49034698"/>
                <a:gd name="connsiteY29" fmla="*/ 54140099 h 56921399"/>
                <a:gd name="connsiteX30" fmla="*/ 1638300 w 49034698"/>
                <a:gd name="connsiteY30" fmla="*/ 53187599 h 56921399"/>
                <a:gd name="connsiteX31" fmla="*/ 1295399 w 49034698"/>
                <a:gd name="connsiteY31" fmla="*/ 52349399 h 56921399"/>
                <a:gd name="connsiteX32" fmla="*/ 1676399 w 49034698"/>
                <a:gd name="connsiteY32" fmla="*/ 51815999 h 56921399"/>
                <a:gd name="connsiteX33" fmla="*/ 2400299 w 49034698"/>
                <a:gd name="connsiteY33" fmla="*/ 51892199 h 56921399"/>
                <a:gd name="connsiteX34" fmla="*/ 3238499 w 49034698"/>
                <a:gd name="connsiteY34" fmla="*/ 50787299 h 56921399"/>
                <a:gd name="connsiteX35" fmla="*/ 2133599 w 49034698"/>
                <a:gd name="connsiteY35" fmla="*/ 49453799 h 56921399"/>
                <a:gd name="connsiteX36" fmla="*/ 1828800 w 49034698"/>
                <a:gd name="connsiteY36" fmla="*/ 49568099 h 56921399"/>
                <a:gd name="connsiteX37" fmla="*/ 2209799 w 49034698"/>
                <a:gd name="connsiteY37" fmla="*/ 50977799 h 56921399"/>
                <a:gd name="connsiteX38" fmla="*/ 1600200 w 49034698"/>
                <a:gd name="connsiteY38" fmla="*/ 51282599 h 56921399"/>
                <a:gd name="connsiteX39" fmla="*/ 1600200 w 49034698"/>
                <a:gd name="connsiteY39" fmla="*/ 50901599 h 56921399"/>
                <a:gd name="connsiteX40" fmla="*/ 609599 w 49034698"/>
                <a:gd name="connsiteY40" fmla="*/ 51206399 h 56921399"/>
                <a:gd name="connsiteX41" fmla="*/ 114300 w 49034698"/>
                <a:gd name="connsiteY41" fmla="*/ 49987199 h 56921399"/>
                <a:gd name="connsiteX42" fmla="*/ 990600 w 49034698"/>
                <a:gd name="connsiteY42" fmla="*/ 50444399 h 56921399"/>
                <a:gd name="connsiteX43" fmla="*/ 952500 w 49034698"/>
                <a:gd name="connsiteY43" fmla="*/ 49796699 h 56921399"/>
                <a:gd name="connsiteX44" fmla="*/ 76200 w 49034698"/>
                <a:gd name="connsiteY44" fmla="*/ 49377599 h 56921399"/>
                <a:gd name="connsiteX45" fmla="*/ 0 w 49034698"/>
                <a:gd name="connsiteY45" fmla="*/ 48729899 h 56921399"/>
                <a:gd name="connsiteX46" fmla="*/ 914400 w 49034698"/>
                <a:gd name="connsiteY46" fmla="*/ 48577499 h 56921399"/>
                <a:gd name="connsiteX47" fmla="*/ 1409699 w 49034698"/>
                <a:gd name="connsiteY47" fmla="*/ 48005999 h 56921399"/>
                <a:gd name="connsiteX48" fmla="*/ 1752600 w 49034698"/>
                <a:gd name="connsiteY48" fmla="*/ 48082199 h 56921399"/>
                <a:gd name="connsiteX49" fmla="*/ 2133599 w 49034698"/>
                <a:gd name="connsiteY49" fmla="*/ 47548799 h 56921399"/>
                <a:gd name="connsiteX50" fmla="*/ 2552700 w 49034698"/>
                <a:gd name="connsiteY50" fmla="*/ 47548799 h 56921399"/>
                <a:gd name="connsiteX51" fmla="*/ 2933700 w 49034698"/>
                <a:gd name="connsiteY51" fmla="*/ 46748699 h 56921399"/>
                <a:gd name="connsiteX52" fmla="*/ 14096998 w 49034698"/>
                <a:gd name="connsiteY52" fmla="*/ 45072299 h 56921399"/>
                <a:gd name="connsiteX53" fmla="*/ 15430498 w 49034698"/>
                <a:gd name="connsiteY53" fmla="*/ 45681899 h 56921399"/>
                <a:gd name="connsiteX54" fmla="*/ 15620998 w 49034698"/>
                <a:gd name="connsiteY54" fmla="*/ 46939199 h 56921399"/>
                <a:gd name="connsiteX55" fmla="*/ 15049498 w 49034698"/>
                <a:gd name="connsiteY55" fmla="*/ 47510699 h 56921399"/>
                <a:gd name="connsiteX56" fmla="*/ 14782798 w 49034698"/>
                <a:gd name="connsiteY56" fmla="*/ 47815499 h 56921399"/>
                <a:gd name="connsiteX57" fmla="*/ 13944598 w 49034698"/>
                <a:gd name="connsiteY57" fmla="*/ 48767999 h 56921399"/>
                <a:gd name="connsiteX58" fmla="*/ 13106398 w 49034698"/>
                <a:gd name="connsiteY58" fmla="*/ 48005999 h 56921399"/>
                <a:gd name="connsiteX59" fmla="*/ 11582400 w 49034698"/>
                <a:gd name="connsiteY59" fmla="*/ 48463199 h 56921399"/>
                <a:gd name="connsiteX60" fmla="*/ 10248898 w 49034698"/>
                <a:gd name="connsiteY60" fmla="*/ 50977799 h 56921399"/>
                <a:gd name="connsiteX61" fmla="*/ 9296398 w 49034698"/>
                <a:gd name="connsiteY61" fmla="*/ 50558699 h 56921399"/>
                <a:gd name="connsiteX62" fmla="*/ 8496298 w 49034698"/>
                <a:gd name="connsiteY62" fmla="*/ 48310799 h 56921399"/>
                <a:gd name="connsiteX63" fmla="*/ 9639298 w 49034698"/>
                <a:gd name="connsiteY63" fmla="*/ 47282099 h 56921399"/>
                <a:gd name="connsiteX64" fmla="*/ 9677400 w 49034698"/>
                <a:gd name="connsiteY64" fmla="*/ 46558199 h 56921399"/>
                <a:gd name="connsiteX65" fmla="*/ 10439398 w 49034698"/>
                <a:gd name="connsiteY65" fmla="*/ 45872399 h 56921399"/>
                <a:gd name="connsiteX66" fmla="*/ 11315698 w 49034698"/>
                <a:gd name="connsiteY66" fmla="*/ 46367699 h 56921399"/>
                <a:gd name="connsiteX67" fmla="*/ 12039598 w 49034698"/>
                <a:gd name="connsiteY67" fmla="*/ 46139099 h 56921399"/>
                <a:gd name="connsiteX68" fmla="*/ 12572998 w 49034698"/>
                <a:gd name="connsiteY68" fmla="*/ 45415199 h 56921399"/>
                <a:gd name="connsiteX69" fmla="*/ 34534926 w 49034698"/>
                <a:gd name="connsiteY69" fmla="*/ 17030700 h 56921399"/>
                <a:gd name="connsiteX70" fmla="*/ 35906526 w 49034698"/>
                <a:gd name="connsiteY70" fmla="*/ 17749157 h 56921399"/>
                <a:gd name="connsiteX71" fmla="*/ 36559670 w 49034698"/>
                <a:gd name="connsiteY71" fmla="*/ 17618529 h 56921399"/>
                <a:gd name="connsiteX72" fmla="*/ 36167782 w 49034698"/>
                <a:gd name="connsiteY72" fmla="*/ 20884243 h 56921399"/>
                <a:gd name="connsiteX73" fmla="*/ 38061898 w 49034698"/>
                <a:gd name="connsiteY73" fmla="*/ 24476530 h 56921399"/>
                <a:gd name="connsiteX74" fmla="*/ 37735326 w 49034698"/>
                <a:gd name="connsiteY74" fmla="*/ 26631901 h 56921399"/>
                <a:gd name="connsiteX75" fmla="*/ 36624982 w 49034698"/>
                <a:gd name="connsiteY75" fmla="*/ 28199444 h 56921399"/>
                <a:gd name="connsiteX76" fmla="*/ 36820926 w 49034698"/>
                <a:gd name="connsiteY76" fmla="*/ 29897613 h 56921399"/>
                <a:gd name="connsiteX77" fmla="*/ 35188070 w 49034698"/>
                <a:gd name="connsiteY77" fmla="*/ 30028243 h 56921399"/>
                <a:gd name="connsiteX78" fmla="*/ 34861498 w 49034698"/>
                <a:gd name="connsiteY78" fmla="*/ 31595785 h 56921399"/>
                <a:gd name="connsiteX79" fmla="*/ 34926810 w 49034698"/>
                <a:gd name="connsiteY79" fmla="*/ 35188071 h 56921399"/>
                <a:gd name="connsiteX80" fmla="*/ 34665554 w 49034698"/>
                <a:gd name="connsiteY80" fmla="*/ 35645271 h 56921399"/>
                <a:gd name="connsiteX81" fmla="*/ 33816470 w 49034698"/>
                <a:gd name="connsiteY81" fmla="*/ 38127213 h 56921399"/>
                <a:gd name="connsiteX82" fmla="*/ 34600242 w 49034698"/>
                <a:gd name="connsiteY82" fmla="*/ 40021327 h 56921399"/>
                <a:gd name="connsiteX83" fmla="*/ 33032698 w 49034698"/>
                <a:gd name="connsiteY83" fmla="*/ 40739785 h 56921399"/>
                <a:gd name="connsiteX84" fmla="*/ 33032698 w 49034698"/>
                <a:gd name="connsiteY84" fmla="*/ 42046071 h 56921399"/>
                <a:gd name="connsiteX85" fmla="*/ 31399842 w 49034698"/>
                <a:gd name="connsiteY85" fmla="*/ 42699213 h 56921399"/>
                <a:gd name="connsiteX86" fmla="*/ 31269210 w 49034698"/>
                <a:gd name="connsiteY86" fmla="*/ 41850127 h 56921399"/>
                <a:gd name="connsiteX87" fmla="*/ 31922354 w 49034698"/>
                <a:gd name="connsiteY87" fmla="*/ 40086643 h 56921399"/>
                <a:gd name="connsiteX88" fmla="*/ 31334526 w 49034698"/>
                <a:gd name="connsiteY88" fmla="*/ 39956013 h 56921399"/>
                <a:gd name="connsiteX89" fmla="*/ 30746698 w 49034698"/>
                <a:gd name="connsiteY89" fmla="*/ 41458243 h 56921399"/>
                <a:gd name="connsiteX90" fmla="*/ 29244470 w 49034698"/>
                <a:gd name="connsiteY90" fmla="*/ 41458243 h 56921399"/>
                <a:gd name="connsiteX91" fmla="*/ 28983210 w 49034698"/>
                <a:gd name="connsiteY91" fmla="*/ 43287043 h 56921399"/>
                <a:gd name="connsiteX92" fmla="*/ 28264754 w 49034698"/>
                <a:gd name="connsiteY92" fmla="*/ 43940185 h 56921399"/>
                <a:gd name="connsiteX93" fmla="*/ 27938182 w 49034698"/>
                <a:gd name="connsiteY93" fmla="*/ 42046071 h 56921399"/>
                <a:gd name="connsiteX94" fmla="*/ 26566582 w 49034698"/>
                <a:gd name="connsiteY94" fmla="*/ 43940185 h 56921399"/>
                <a:gd name="connsiteX95" fmla="*/ 23104928 w 49034698"/>
                <a:gd name="connsiteY95" fmla="*/ 43417671 h 56921399"/>
                <a:gd name="connsiteX96" fmla="*/ 21929270 w 49034698"/>
                <a:gd name="connsiteY96" fmla="*/ 42437955 h 56921399"/>
                <a:gd name="connsiteX97" fmla="*/ 21341442 w 49034698"/>
                <a:gd name="connsiteY97" fmla="*/ 43940185 h 56921399"/>
                <a:gd name="connsiteX98" fmla="*/ 22778354 w 49034698"/>
                <a:gd name="connsiteY98" fmla="*/ 45311787 h 56921399"/>
                <a:gd name="connsiteX99" fmla="*/ 20818926 w 49034698"/>
                <a:gd name="connsiteY99" fmla="*/ 45834299 h 56921399"/>
                <a:gd name="connsiteX100" fmla="*/ 19316700 w 49034698"/>
                <a:gd name="connsiteY100" fmla="*/ 47859043 h 56921399"/>
                <a:gd name="connsiteX101" fmla="*/ 19055442 w 49034698"/>
                <a:gd name="connsiteY101" fmla="*/ 48446871 h 56921399"/>
                <a:gd name="connsiteX102" fmla="*/ 17291954 w 49034698"/>
                <a:gd name="connsiteY102" fmla="*/ 47467155 h 56921399"/>
                <a:gd name="connsiteX103" fmla="*/ 16704126 w 49034698"/>
                <a:gd name="connsiteY103" fmla="*/ 45507727 h 56921399"/>
                <a:gd name="connsiteX104" fmla="*/ 18010412 w 49034698"/>
                <a:gd name="connsiteY104" fmla="*/ 44332071 h 56921399"/>
                <a:gd name="connsiteX105" fmla="*/ 17553214 w 49034698"/>
                <a:gd name="connsiteY105" fmla="*/ 43678927 h 56921399"/>
                <a:gd name="connsiteX106" fmla="*/ 14940644 w 49034698"/>
                <a:gd name="connsiteY106" fmla="*/ 43874871 h 56921399"/>
                <a:gd name="connsiteX107" fmla="*/ 8082642 w 49034698"/>
                <a:gd name="connsiteY107" fmla="*/ 46291499 h 56921399"/>
                <a:gd name="connsiteX108" fmla="*/ 4816927 w 49034698"/>
                <a:gd name="connsiteY108" fmla="*/ 45964927 h 56921399"/>
                <a:gd name="connsiteX109" fmla="*/ 4490357 w 49034698"/>
                <a:gd name="connsiteY109" fmla="*/ 45050527 h 56921399"/>
                <a:gd name="connsiteX110" fmla="*/ 10499270 w 49034698"/>
                <a:gd name="connsiteY110" fmla="*/ 40609155 h 56921399"/>
                <a:gd name="connsiteX111" fmla="*/ 12524012 w 49034698"/>
                <a:gd name="connsiteY111" fmla="*/ 40870413 h 56921399"/>
                <a:gd name="connsiteX112" fmla="*/ 17226642 w 49034698"/>
                <a:gd name="connsiteY112" fmla="*/ 39760071 h 56921399"/>
                <a:gd name="connsiteX113" fmla="*/ 18336986 w 49034698"/>
                <a:gd name="connsiteY113" fmla="*/ 40674471 h 56921399"/>
                <a:gd name="connsiteX114" fmla="*/ 19577954 w 49034698"/>
                <a:gd name="connsiteY114" fmla="*/ 40151955 h 56921399"/>
                <a:gd name="connsiteX115" fmla="*/ 19577954 w 49034698"/>
                <a:gd name="connsiteY115" fmla="*/ 38649727 h 56921399"/>
                <a:gd name="connsiteX116" fmla="*/ 21602698 w 49034698"/>
                <a:gd name="connsiteY116" fmla="*/ 36429043 h 56921399"/>
                <a:gd name="connsiteX117" fmla="*/ 22190526 w 49034698"/>
                <a:gd name="connsiteY117" fmla="*/ 33293955 h 56921399"/>
                <a:gd name="connsiteX118" fmla="*/ 23823382 w 49034698"/>
                <a:gd name="connsiteY118" fmla="*/ 33293955 h 56921399"/>
                <a:gd name="connsiteX119" fmla="*/ 23235554 w 49034698"/>
                <a:gd name="connsiteY119" fmla="*/ 34404299 h 56921399"/>
                <a:gd name="connsiteX120" fmla="*/ 23235554 w 49034698"/>
                <a:gd name="connsiteY120" fmla="*/ 35775899 h 56921399"/>
                <a:gd name="connsiteX121" fmla="*/ 29962926 w 49034698"/>
                <a:gd name="connsiteY121" fmla="*/ 30812013 h 56921399"/>
                <a:gd name="connsiteX122" fmla="*/ 31595782 w 49034698"/>
                <a:gd name="connsiteY122" fmla="*/ 20622987 h 56921399"/>
                <a:gd name="connsiteX123" fmla="*/ 32444870 w 49034698"/>
                <a:gd name="connsiteY123" fmla="*/ 20100472 h 56921399"/>
                <a:gd name="connsiteX124" fmla="*/ 33098010 w 49034698"/>
                <a:gd name="connsiteY124" fmla="*/ 18663557 h 56921399"/>
                <a:gd name="connsiteX125" fmla="*/ 33881782 w 49034698"/>
                <a:gd name="connsiteY125" fmla="*/ 18794187 h 56921399"/>
                <a:gd name="connsiteX126" fmla="*/ 34208354 w 49034698"/>
                <a:gd name="connsiteY126" fmla="*/ 19969843 h 56921399"/>
                <a:gd name="connsiteX127" fmla="*/ 35579954 w 49034698"/>
                <a:gd name="connsiteY127" fmla="*/ 19577957 h 56921399"/>
                <a:gd name="connsiteX128" fmla="*/ 35579954 w 49034698"/>
                <a:gd name="connsiteY128" fmla="*/ 18336987 h 56921399"/>
                <a:gd name="connsiteX129" fmla="*/ 34208354 w 49034698"/>
                <a:gd name="connsiteY129" fmla="*/ 18663557 h 56921399"/>
                <a:gd name="connsiteX130" fmla="*/ 37566598 w 49034698"/>
                <a:gd name="connsiteY130" fmla="*/ 0 h 56921399"/>
                <a:gd name="connsiteX131" fmla="*/ 40690798 w 49034698"/>
                <a:gd name="connsiteY131" fmla="*/ 4191000 h 56921399"/>
                <a:gd name="connsiteX132" fmla="*/ 44843698 w 49034698"/>
                <a:gd name="connsiteY132" fmla="*/ 6362700 h 56921399"/>
                <a:gd name="connsiteX133" fmla="*/ 45186598 w 49034698"/>
                <a:gd name="connsiteY133" fmla="*/ 7048500 h 56921399"/>
                <a:gd name="connsiteX134" fmla="*/ 46405798 w 49034698"/>
                <a:gd name="connsiteY134" fmla="*/ 7124699 h 56921399"/>
                <a:gd name="connsiteX135" fmla="*/ 48310798 w 49034698"/>
                <a:gd name="connsiteY135" fmla="*/ 5333999 h 56921399"/>
                <a:gd name="connsiteX136" fmla="*/ 47548798 w 49034698"/>
                <a:gd name="connsiteY136" fmla="*/ 7772400 h 56921399"/>
                <a:gd name="connsiteX137" fmla="*/ 48044098 w 49034698"/>
                <a:gd name="connsiteY137" fmla="*/ 9334500 h 56921399"/>
                <a:gd name="connsiteX138" fmla="*/ 49034698 w 49034698"/>
                <a:gd name="connsiteY138" fmla="*/ 10058400 h 56921399"/>
                <a:gd name="connsiteX139" fmla="*/ 45758098 w 49034698"/>
                <a:gd name="connsiteY139" fmla="*/ 11163300 h 56921399"/>
                <a:gd name="connsiteX140" fmla="*/ 44653198 w 49034698"/>
                <a:gd name="connsiteY140" fmla="*/ 10896599 h 56921399"/>
                <a:gd name="connsiteX141" fmla="*/ 42367198 w 49034698"/>
                <a:gd name="connsiteY141" fmla="*/ 13030200 h 56921399"/>
                <a:gd name="connsiteX142" fmla="*/ 41986198 w 49034698"/>
                <a:gd name="connsiteY142" fmla="*/ 15621000 h 56921399"/>
                <a:gd name="connsiteX143" fmla="*/ 36918898 w 49034698"/>
                <a:gd name="connsiteY143" fmla="*/ 12382500 h 56921399"/>
                <a:gd name="connsiteX144" fmla="*/ 35166298 w 49034698"/>
                <a:gd name="connsiteY144" fmla="*/ 13639800 h 56921399"/>
                <a:gd name="connsiteX145" fmla="*/ 33261298 w 49034698"/>
                <a:gd name="connsiteY145" fmla="*/ 12877800 h 56921399"/>
                <a:gd name="connsiteX146" fmla="*/ 32689798 w 49034698"/>
                <a:gd name="connsiteY146" fmla="*/ 14058900 h 56921399"/>
                <a:gd name="connsiteX147" fmla="*/ 34137598 w 49034698"/>
                <a:gd name="connsiteY147" fmla="*/ 14706600 h 56921399"/>
                <a:gd name="connsiteX148" fmla="*/ 35242498 w 49034698"/>
                <a:gd name="connsiteY148" fmla="*/ 15849600 h 56921399"/>
                <a:gd name="connsiteX149" fmla="*/ 34785298 w 49034698"/>
                <a:gd name="connsiteY149" fmla="*/ 16306800 h 56921399"/>
                <a:gd name="connsiteX150" fmla="*/ 33756598 w 49034698"/>
                <a:gd name="connsiteY150" fmla="*/ 15887700 h 56921399"/>
                <a:gd name="connsiteX151" fmla="*/ 33032698 w 49034698"/>
                <a:gd name="connsiteY151" fmla="*/ 17297400 h 56921399"/>
                <a:gd name="connsiteX152" fmla="*/ 32346898 w 49034698"/>
                <a:gd name="connsiteY152" fmla="*/ 17602200 h 56921399"/>
                <a:gd name="connsiteX153" fmla="*/ 31699198 w 49034698"/>
                <a:gd name="connsiteY153" fmla="*/ 16802100 h 56921399"/>
                <a:gd name="connsiteX154" fmla="*/ 32270698 w 49034698"/>
                <a:gd name="connsiteY154" fmla="*/ 15125699 h 56921399"/>
                <a:gd name="connsiteX155" fmla="*/ 31241998 w 49034698"/>
                <a:gd name="connsiteY155" fmla="*/ 14173199 h 56921399"/>
                <a:gd name="connsiteX156" fmla="*/ 31661098 w 49034698"/>
                <a:gd name="connsiteY156" fmla="*/ 12496800 h 56921399"/>
                <a:gd name="connsiteX157" fmla="*/ 33451798 w 49034698"/>
                <a:gd name="connsiteY157" fmla="*/ 11087100 h 56921399"/>
                <a:gd name="connsiteX158" fmla="*/ 32918398 w 49034698"/>
                <a:gd name="connsiteY158" fmla="*/ 10020300 h 56921399"/>
                <a:gd name="connsiteX159" fmla="*/ 33146998 w 49034698"/>
                <a:gd name="connsiteY159" fmla="*/ 9486899 h 56921399"/>
                <a:gd name="connsiteX160" fmla="*/ 35547298 w 49034698"/>
                <a:gd name="connsiteY160" fmla="*/ 10248900 h 56921399"/>
                <a:gd name="connsiteX161" fmla="*/ 37376098 w 49034698"/>
                <a:gd name="connsiteY161" fmla="*/ 4114800 h 56921399"/>
                <a:gd name="connsiteX162" fmla="*/ 36918898 w 49034698"/>
                <a:gd name="connsiteY162" fmla="*/ 876300 h 569213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</a:cxnLst>
              <a:rect l="l" t="t" r="r" b="b"/>
              <a:pathLst>
                <a:path w="49034698" h="56921399">
                  <a:moveTo>
                    <a:pt x="3886200" y="46443899"/>
                  </a:moveTo>
                  <a:lnTo>
                    <a:pt x="4457700" y="46596299"/>
                  </a:lnTo>
                  <a:lnTo>
                    <a:pt x="4457700" y="46901099"/>
                  </a:lnTo>
                  <a:lnTo>
                    <a:pt x="4838700" y="47701199"/>
                  </a:lnTo>
                  <a:lnTo>
                    <a:pt x="5638800" y="47815499"/>
                  </a:lnTo>
                  <a:lnTo>
                    <a:pt x="6248399" y="47548799"/>
                  </a:lnTo>
                  <a:lnTo>
                    <a:pt x="6667498" y="47929799"/>
                  </a:lnTo>
                  <a:lnTo>
                    <a:pt x="6362700" y="48463199"/>
                  </a:lnTo>
                  <a:lnTo>
                    <a:pt x="5829300" y="48653699"/>
                  </a:lnTo>
                  <a:lnTo>
                    <a:pt x="5829300" y="48996599"/>
                  </a:lnTo>
                  <a:lnTo>
                    <a:pt x="7124698" y="49148999"/>
                  </a:lnTo>
                  <a:lnTo>
                    <a:pt x="7124698" y="49987199"/>
                  </a:lnTo>
                  <a:lnTo>
                    <a:pt x="7467598" y="50253899"/>
                  </a:lnTo>
                  <a:lnTo>
                    <a:pt x="6400798" y="51587399"/>
                  </a:lnTo>
                  <a:lnTo>
                    <a:pt x="5334000" y="55664099"/>
                  </a:lnTo>
                  <a:lnTo>
                    <a:pt x="4724400" y="55397399"/>
                  </a:lnTo>
                  <a:lnTo>
                    <a:pt x="4495800" y="55625999"/>
                  </a:lnTo>
                  <a:lnTo>
                    <a:pt x="4914900" y="56349899"/>
                  </a:lnTo>
                  <a:lnTo>
                    <a:pt x="3505200" y="56921399"/>
                  </a:lnTo>
                  <a:lnTo>
                    <a:pt x="3581399" y="56197499"/>
                  </a:lnTo>
                  <a:lnTo>
                    <a:pt x="3619500" y="55092599"/>
                  </a:lnTo>
                  <a:lnTo>
                    <a:pt x="3086099" y="54902099"/>
                  </a:lnTo>
                  <a:lnTo>
                    <a:pt x="2781300" y="55664099"/>
                  </a:lnTo>
                  <a:lnTo>
                    <a:pt x="3124198" y="56121299"/>
                  </a:lnTo>
                  <a:lnTo>
                    <a:pt x="3009900" y="56464199"/>
                  </a:lnTo>
                  <a:lnTo>
                    <a:pt x="1828800" y="56349899"/>
                  </a:lnTo>
                  <a:lnTo>
                    <a:pt x="1828800" y="55702199"/>
                  </a:lnTo>
                  <a:lnTo>
                    <a:pt x="2171698" y="55664099"/>
                  </a:lnTo>
                  <a:lnTo>
                    <a:pt x="2324099" y="54787799"/>
                  </a:lnTo>
                  <a:lnTo>
                    <a:pt x="1676399" y="54140099"/>
                  </a:lnTo>
                  <a:lnTo>
                    <a:pt x="1638300" y="53187599"/>
                  </a:lnTo>
                  <a:lnTo>
                    <a:pt x="1295399" y="52349399"/>
                  </a:lnTo>
                  <a:lnTo>
                    <a:pt x="1676399" y="51815999"/>
                  </a:lnTo>
                  <a:lnTo>
                    <a:pt x="2400299" y="51892199"/>
                  </a:lnTo>
                  <a:lnTo>
                    <a:pt x="3238499" y="50787299"/>
                  </a:lnTo>
                  <a:lnTo>
                    <a:pt x="2133599" y="49453799"/>
                  </a:lnTo>
                  <a:lnTo>
                    <a:pt x="1828800" y="49568099"/>
                  </a:lnTo>
                  <a:lnTo>
                    <a:pt x="2209799" y="50977799"/>
                  </a:lnTo>
                  <a:lnTo>
                    <a:pt x="1600200" y="51282599"/>
                  </a:lnTo>
                  <a:lnTo>
                    <a:pt x="1600200" y="50901599"/>
                  </a:lnTo>
                  <a:lnTo>
                    <a:pt x="609599" y="51206399"/>
                  </a:lnTo>
                  <a:lnTo>
                    <a:pt x="114300" y="49987199"/>
                  </a:lnTo>
                  <a:lnTo>
                    <a:pt x="990600" y="50444399"/>
                  </a:lnTo>
                  <a:lnTo>
                    <a:pt x="952500" y="49796699"/>
                  </a:lnTo>
                  <a:lnTo>
                    <a:pt x="76200" y="49377599"/>
                  </a:lnTo>
                  <a:lnTo>
                    <a:pt x="0" y="48729899"/>
                  </a:lnTo>
                  <a:lnTo>
                    <a:pt x="914400" y="48577499"/>
                  </a:lnTo>
                  <a:lnTo>
                    <a:pt x="1409699" y="48005999"/>
                  </a:lnTo>
                  <a:lnTo>
                    <a:pt x="1752600" y="48082199"/>
                  </a:lnTo>
                  <a:lnTo>
                    <a:pt x="2133599" y="47548799"/>
                  </a:lnTo>
                  <a:lnTo>
                    <a:pt x="2552700" y="47548799"/>
                  </a:lnTo>
                  <a:lnTo>
                    <a:pt x="2933700" y="46748699"/>
                  </a:lnTo>
                  <a:close/>
                  <a:moveTo>
                    <a:pt x="14096998" y="45072299"/>
                  </a:moveTo>
                  <a:lnTo>
                    <a:pt x="15430498" y="45681899"/>
                  </a:lnTo>
                  <a:lnTo>
                    <a:pt x="15620998" y="46939199"/>
                  </a:lnTo>
                  <a:lnTo>
                    <a:pt x="15049498" y="47510699"/>
                  </a:lnTo>
                  <a:lnTo>
                    <a:pt x="14782798" y="47815499"/>
                  </a:lnTo>
                  <a:lnTo>
                    <a:pt x="13944598" y="48767999"/>
                  </a:lnTo>
                  <a:lnTo>
                    <a:pt x="13106398" y="48005999"/>
                  </a:lnTo>
                  <a:lnTo>
                    <a:pt x="11582400" y="48463199"/>
                  </a:lnTo>
                  <a:lnTo>
                    <a:pt x="10248898" y="50977799"/>
                  </a:lnTo>
                  <a:lnTo>
                    <a:pt x="9296398" y="50558699"/>
                  </a:lnTo>
                  <a:lnTo>
                    <a:pt x="8496298" y="48310799"/>
                  </a:lnTo>
                  <a:lnTo>
                    <a:pt x="9639298" y="47282099"/>
                  </a:lnTo>
                  <a:lnTo>
                    <a:pt x="9677400" y="46558199"/>
                  </a:lnTo>
                  <a:lnTo>
                    <a:pt x="10439398" y="45872399"/>
                  </a:lnTo>
                  <a:lnTo>
                    <a:pt x="11315698" y="46367699"/>
                  </a:lnTo>
                  <a:lnTo>
                    <a:pt x="12039598" y="46139099"/>
                  </a:lnTo>
                  <a:lnTo>
                    <a:pt x="12572998" y="45415199"/>
                  </a:lnTo>
                  <a:close/>
                  <a:moveTo>
                    <a:pt x="34534926" y="17030700"/>
                  </a:moveTo>
                  <a:lnTo>
                    <a:pt x="35906526" y="17749157"/>
                  </a:lnTo>
                  <a:lnTo>
                    <a:pt x="36559670" y="17618529"/>
                  </a:lnTo>
                  <a:lnTo>
                    <a:pt x="36167782" y="20884243"/>
                  </a:lnTo>
                  <a:lnTo>
                    <a:pt x="38061898" y="24476530"/>
                  </a:lnTo>
                  <a:lnTo>
                    <a:pt x="37735326" y="26631901"/>
                  </a:lnTo>
                  <a:lnTo>
                    <a:pt x="36624982" y="28199444"/>
                  </a:lnTo>
                  <a:lnTo>
                    <a:pt x="36820926" y="29897613"/>
                  </a:lnTo>
                  <a:lnTo>
                    <a:pt x="35188070" y="30028243"/>
                  </a:lnTo>
                  <a:lnTo>
                    <a:pt x="34861498" y="31595785"/>
                  </a:lnTo>
                  <a:lnTo>
                    <a:pt x="34926810" y="35188071"/>
                  </a:lnTo>
                  <a:lnTo>
                    <a:pt x="34665554" y="35645271"/>
                  </a:lnTo>
                  <a:lnTo>
                    <a:pt x="33816470" y="38127213"/>
                  </a:lnTo>
                  <a:lnTo>
                    <a:pt x="34600242" y="40021327"/>
                  </a:lnTo>
                  <a:lnTo>
                    <a:pt x="33032698" y="40739785"/>
                  </a:lnTo>
                  <a:lnTo>
                    <a:pt x="33032698" y="42046071"/>
                  </a:lnTo>
                  <a:lnTo>
                    <a:pt x="31399842" y="42699213"/>
                  </a:lnTo>
                  <a:lnTo>
                    <a:pt x="31269210" y="41850127"/>
                  </a:lnTo>
                  <a:lnTo>
                    <a:pt x="31922354" y="40086643"/>
                  </a:lnTo>
                  <a:lnTo>
                    <a:pt x="31334526" y="39956013"/>
                  </a:lnTo>
                  <a:lnTo>
                    <a:pt x="30746698" y="41458243"/>
                  </a:lnTo>
                  <a:lnTo>
                    <a:pt x="29244470" y="41458243"/>
                  </a:lnTo>
                  <a:lnTo>
                    <a:pt x="28983210" y="43287043"/>
                  </a:lnTo>
                  <a:lnTo>
                    <a:pt x="28264754" y="43940185"/>
                  </a:lnTo>
                  <a:lnTo>
                    <a:pt x="27938182" y="42046071"/>
                  </a:lnTo>
                  <a:lnTo>
                    <a:pt x="26566582" y="43940185"/>
                  </a:lnTo>
                  <a:lnTo>
                    <a:pt x="23104928" y="43417671"/>
                  </a:lnTo>
                  <a:lnTo>
                    <a:pt x="21929270" y="42437955"/>
                  </a:lnTo>
                  <a:lnTo>
                    <a:pt x="21341442" y="43940185"/>
                  </a:lnTo>
                  <a:lnTo>
                    <a:pt x="22778354" y="45311787"/>
                  </a:lnTo>
                  <a:lnTo>
                    <a:pt x="20818926" y="45834299"/>
                  </a:lnTo>
                  <a:lnTo>
                    <a:pt x="19316700" y="47859043"/>
                  </a:lnTo>
                  <a:lnTo>
                    <a:pt x="19055442" y="48446871"/>
                  </a:lnTo>
                  <a:lnTo>
                    <a:pt x="17291954" y="47467155"/>
                  </a:lnTo>
                  <a:lnTo>
                    <a:pt x="16704126" y="45507727"/>
                  </a:lnTo>
                  <a:lnTo>
                    <a:pt x="18010412" y="44332071"/>
                  </a:lnTo>
                  <a:lnTo>
                    <a:pt x="17553214" y="43678927"/>
                  </a:lnTo>
                  <a:lnTo>
                    <a:pt x="14940644" y="43874871"/>
                  </a:lnTo>
                  <a:lnTo>
                    <a:pt x="8082642" y="46291499"/>
                  </a:lnTo>
                  <a:lnTo>
                    <a:pt x="4816927" y="45964927"/>
                  </a:lnTo>
                  <a:lnTo>
                    <a:pt x="4490357" y="45050527"/>
                  </a:lnTo>
                  <a:lnTo>
                    <a:pt x="10499270" y="40609155"/>
                  </a:lnTo>
                  <a:lnTo>
                    <a:pt x="12524012" y="40870413"/>
                  </a:lnTo>
                  <a:lnTo>
                    <a:pt x="17226642" y="39760071"/>
                  </a:lnTo>
                  <a:lnTo>
                    <a:pt x="18336986" y="40674471"/>
                  </a:lnTo>
                  <a:lnTo>
                    <a:pt x="19577954" y="40151955"/>
                  </a:lnTo>
                  <a:lnTo>
                    <a:pt x="19577954" y="38649727"/>
                  </a:lnTo>
                  <a:lnTo>
                    <a:pt x="21602698" y="36429043"/>
                  </a:lnTo>
                  <a:lnTo>
                    <a:pt x="22190526" y="33293955"/>
                  </a:lnTo>
                  <a:lnTo>
                    <a:pt x="23823382" y="33293955"/>
                  </a:lnTo>
                  <a:lnTo>
                    <a:pt x="23235554" y="34404299"/>
                  </a:lnTo>
                  <a:lnTo>
                    <a:pt x="23235554" y="35775899"/>
                  </a:lnTo>
                  <a:lnTo>
                    <a:pt x="29962926" y="30812013"/>
                  </a:lnTo>
                  <a:lnTo>
                    <a:pt x="31595782" y="20622987"/>
                  </a:lnTo>
                  <a:lnTo>
                    <a:pt x="32444870" y="20100472"/>
                  </a:lnTo>
                  <a:lnTo>
                    <a:pt x="33098010" y="18663557"/>
                  </a:lnTo>
                  <a:lnTo>
                    <a:pt x="33881782" y="18794187"/>
                  </a:lnTo>
                  <a:lnTo>
                    <a:pt x="34208354" y="19969843"/>
                  </a:lnTo>
                  <a:lnTo>
                    <a:pt x="35579954" y="19577957"/>
                  </a:lnTo>
                  <a:lnTo>
                    <a:pt x="35579954" y="18336987"/>
                  </a:lnTo>
                  <a:lnTo>
                    <a:pt x="34208354" y="18663557"/>
                  </a:lnTo>
                  <a:close/>
                  <a:moveTo>
                    <a:pt x="37566598" y="0"/>
                  </a:moveTo>
                  <a:lnTo>
                    <a:pt x="40690798" y="4191000"/>
                  </a:lnTo>
                  <a:lnTo>
                    <a:pt x="44843698" y="6362700"/>
                  </a:lnTo>
                  <a:lnTo>
                    <a:pt x="45186598" y="7048500"/>
                  </a:lnTo>
                  <a:lnTo>
                    <a:pt x="46405798" y="7124699"/>
                  </a:lnTo>
                  <a:lnTo>
                    <a:pt x="48310798" y="5333999"/>
                  </a:lnTo>
                  <a:lnTo>
                    <a:pt x="47548798" y="7772400"/>
                  </a:lnTo>
                  <a:lnTo>
                    <a:pt x="48044098" y="9334500"/>
                  </a:lnTo>
                  <a:lnTo>
                    <a:pt x="49034698" y="10058400"/>
                  </a:lnTo>
                  <a:lnTo>
                    <a:pt x="45758098" y="11163300"/>
                  </a:lnTo>
                  <a:lnTo>
                    <a:pt x="44653198" y="10896599"/>
                  </a:lnTo>
                  <a:lnTo>
                    <a:pt x="42367198" y="13030200"/>
                  </a:lnTo>
                  <a:lnTo>
                    <a:pt x="41986198" y="15621000"/>
                  </a:lnTo>
                  <a:lnTo>
                    <a:pt x="36918898" y="12382500"/>
                  </a:lnTo>
                  <a:lnTo>
                    <a:pt x="35166298" y="13639800"/>
                  </a:lnTo>
                  <a:lnTo>
                    <a:pt x="33261298" y="12877800"/>
                  </a:lnTo>
                  <a:lnTo>
                    <a:pt x="32689798" y="14058900"/>
                  </a:lnTo>
                  <a:lnTo>
                    <a:pt x="34137598" y="14706600"/>
                  </a:lnTo>
                  <a:lnTo>
                    <a:pt x="35242498" y="15849600"/>
                  </a:lnTo>
                  <a:lnTo>
                    <a:pt x="34785298" y="16306800"/>
                  </a:lnTo>
                  <a:lnTo>
                    <a:pt x="33756598" y="15887700"/>
                  </a:lnTo>
                  <a:lnTo>
                    <a:pt x="33032698" y="17297400"/>
                  </a:lnTo>
                  <a:lnTo>
                    <a:pt x="32346898" y="17602200"/>
                  </a:lnTo>
                  <a:lnTo>
                    <a:pt x="31699198" y="16802100"/>
                  </a:lnTo>
                  <a:lnTo>
                    <a:pt x="32270698" y="15125699"/>
                  </a:lnTo>
                  <a:lnTo>
                    <a:pt x="31241998" y="14173199"/>
                  </a:lnTo>
                  <a:lnTo>
                    <a:pt x="31661098" y="12496800"/>
                  </a:lnTo>
                  <a:lnTo>
                    <a:pt x="33451798" y="11087100"/>
                  </a:lnTo>
                  <a:lnTo>
                    <a:pt x="32918398" y="10020300"/>
                  </a:lnTo>
                  <a:lnTo>
                    <a:pt x="33146998" y="9486899"/>
                  </a:lnTo>
                  <a:lnTo>
                    <a:pt x="35547298" y="10248900"/>
                  </a:lnTo>
                  <a:lnTo>
                    <a:pt x="37376098" y="4114800"/>
                  </a:lnTo>
                  <a:lnTo>
                    <a:pt x="36918898" y="876300"/>
                  </a:lnTo>
                  <a:close/>
                </a:path>
              </a:pathLst>
            </a:custGeom>
            <a:solidFill>
              <a:srgbClr val="006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テキスト ボックス 10">
              <a:extLst>
                <a:ext uri="{FF2B5EF4-FFF2-40B4-BE49-F238E27FC236}">
                  <a16:creationId xmlns:a16="http://schemas.microsoft.com/office/drawing/2014/main" id="{5DB88D32-8313-4361-A5CB-884456CAC196}"/>
                </a:ext>
              </a:extLst>
            </p:cNvPr>
            <p:cNvSpPr txBox="1"/>
            <p:nvPr/>
          </p:nvSpPr>
          <p:spPr>
            <a:xfrm>
              <a:off x="10168110" y="144095"/>
              <a:ext cx="990110" cy="538627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sz="5400" b="1" dirty="0">
                  <a:ln w="76200">
                    <a:noFill/>
                  </a:ln>
                  <a:solidFill>
                    <a:srgbClr val="002060"/>
                  </a:solidFill>
                  <a:latin typeface="+mj-ea"/>
                  <a:ea typeface="+mj-ea"/>
                </a:rPr>
                <a:t>日本地図</a:t>
              </a:r>
              <a:endParaRPr lang="en-US" altLang="ja-JP" sz="5400" b="1" dirty="0">
                <a:ln w="76200">
                  <a:noFill/>
                </a:ln>
                <a:solidFill>
                  <a:srgbClr val="002060"/>
                </a:solidFill>
                <a:latin typeface="+mj-ea"/>
                <a:ea typeface="+mj-ea"/>
              </a:endParaRPr>
            </a:p>
            <a:p>
              <a:r>
                <a:rPr lang="ja-JP" altLang="en-US" sz="5400" b="1" dirty="0">
                  <a:ln w="76200">
                    <a:noFill/>
                  </a:ln>
                  <a:solidFill>
                    <a:srgbClr val="002060"/>
                  </a:solidFill>
                  <a:latin typeface="+mj-ea"/>
                  <a:ea typeface="+mj-ea"/>
                </a:rPr>
                <a:t>クイズ</a:t>
              </a:r>
              <a:endParaRPr kumimoji="1" lang="ja-JP" altLang="en-US" sz="5400" b="1" dirty="0">
                <a:ln w="76200">
                  <a:noFill/>
                </a:ln>
                <a:solidFill>
                  <a:srgbClr val="002060"/>
                </a:solidFill>
                <a:latin typeface="+mj-ea"/>
                <a:ea typeface="+mj-ea"/>
              </a:endParaRPr>
            </a:p>
          </p:txBody>
        </p:sp>
      </p:grp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F8E2A5DA-93EF-4AEF-BF09-C2E612A0BE7F}"/>
              </a:ext>
            </a:extLst>
          </p:cNvPr>
          <p:cNvSpPr txBox="1"/>
          <p:nvPr userDrawn="1"/>
        </p:nvSpPr>
        <p:spPr>
          <a:xfrm>
            <a:off x="2096363" y="269695"/>
            <a:ext cx="7571304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3600" b="1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ea"/>
                <a:ea typeface="+mj-ea"/>
              </a:rPr>
              <a:t>カタチで都道府県名がわかるかな？</a:t>
            </a:r>
          </a:p>
        </p:txBody>
      </p:sp>
    </p:spTree>
    <p:extLst>
      <p:ext uri="{BB962C8B-B14F-4D97-AF65-F5344CB8AC3E}">
        <p14:creationId xmlns:p14="http://schemas.microsoft.com/office/powerpoint/2010/main" val="9811670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3_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250B8284-062B-439A-A46A-52251A607F44}"/>
              </a:ext>
            </a:extLst>
          </p:cNvPr>
          <p:cNvSpPr/>
          <p:nvPr userDrawn="1"/>
        </p:nvSpPr>
        <p:spPr bwMode="auto">
          <a:xfrm rot="16200000">
            <a:off x="4440787" y="-4440788"/>
            <a:ext cx="1129858" cy="10011435"/>
          </a:xfrm>
          <a:prstGeom prst="rect">
            <a:avLst/>
          </a:prstGeom>
          <a:solidFill>
            <a:srgbClr val="00B0F0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8" name="正方形/長方形 17">
            <a:extLst>
              <a:ext uri="{FF2B5EF4-FFF2-40B4-BE49-F238E27FC236}">
                <a16:creationId xmlns:a16="http://schemas.microsoft.com/office/drawing/2014/main" id="{5BA66709-3008-49E8-9419-34BF7B42182A}"/>
              </a:ext>
            </a:extLst>
          </p:cNvPr>
          <p:cNvSpPr/>
          <p:nvPr userDrawn="1"/>
        </p:nvSpPr>
        <p:spPr bwMode="auto">
          <a:xfrm rot="16200000">
            <a:off x="300329" y="-300329"/>
            <a:ext cx="1129858" cy="1730515"/>
          </a:xfrm>
          <a:prstGeom prst="rect">
            <a:avLst/>
          </a:prstGeom>
          <a:solidFill>
            <a:srgbClr val="0070C0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lvl="0" algn="ctr"/>
            <a:endParaRPr lang="ja-JP" altLang="en-US"/>
          </a:p>
        </p:txBody>
      </p:sp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C1ADB27C-052A-463D-9CB4-122E7AB56C25}"/>
              </a:ext>
            </a:extLst>
          </p:cNvPr>
          <p:cNvGrpSpPr/>
          <p:nvPr userDrawn="1"/>
        </p:nvGrpSpPr>
        <p:grpSpPr>
          <a:xfrm>
            <a:off x="10011435" y="0"/>
            <a:ext cx="2180569" cy="1129858"/>
            <a:chOff x="10011435" y="0"/>
            <a:chExt cx="2180569" cy="1129858"/>
          </a:xfrm>
        </p:grpSpPr>
        <p:sp>
          <p:nvSpPr>
            <p:cNvPr id="8" name="正方形/長方形 7">
              <a:extLst>
                <a:ext uri="{FF2B5EF4-FFF2-40B4-BE49-F238E27FC236}">
                  <a16:creationId xmlns:a16="http://schemas.microsoft.com/office/drawing/2014/main" id="{4819B848-BC5E-4152-AB89-43618AEDBC7C}"/>
                </a:ext>
              </a:extLst>
            </p:cNvPr>
            <p:cNvSpPr/>
            <p:nvPr/>
          </p:nvSpPr>
          <p:spPr bwMode="auto">
            <a:xfrm rot="16200000">
              <a:off x="10536791" y="-525356"/>
              <a:ext cx="1129858" cy="2180569"/>
            </a:xfrm>
            <a:prstGeom prst="rect">
              <a:avLst/>
            </a:prstGeom>
            <a:solidFill>
              <a:srgbClr val="99CCFF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テキスト ボックス 8">
              <a:extLst>
                <a:ext uri="{FF2B5EF4-FFF2-40B4-BE49-F238E27FC236}">
                  <a16:creationId xmlns:a16="http://schemas.microsoft.com/office/drawing/2014/main" id="{6C3F9C8E-D263-4DB3-A194-F5F1777F67C3}"/>
                </a:ext>
              </a:extLst>
            </p:cNvPr>
            <p:cNvSpPr txBox="1"/>
            <p:nvPr/>
          </p:nvSpPr>
          <p:spPr>
            <a:xfrm>
              <a:off x="10168110" y="144095"/>
              <a:ext cx="990110" cy="538627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sz="5400" b="1" dirty="0">
                  <a:ln w="38100">
                    <a:solidFill>
                      <a:schemeClr val="bg1"/>
                    </a:solidFill>
                  </a:ln>
                  <a:solidFill>
                    <a:schemeClr val="bg1"/>
                  </a:solidFill>
                  <a:latin typeface="+mj-ea"/>
                  <a:ea typeface="+mj-ea"/>
                </a:rPr>
                <a:t>日本地図</a:t>
              </a:r>
              <a:endParaRPr lang="en-US" altLang="ja-JP" sz="5400" b="1" dirty="0">
                <a:ln w="38100">
                  <a:solidFill>
                    <a:schemeClr val="bg1"/>
                  </a:solidFill>
                </a:ln>
                <a:solidFill>
                  <a:schemeClr val="bg1"/>
                </a:solidFill>
                <a:latin typeface="+mj-ea"/>
                <a:ea typeface="+mj-ea"/>
              </a:endParaRPr>
            </a:p>
            <a:p>
              <a:r>
                <a:rPr lang="ja-JP" altLang="en-US" sz="5400" b="1" dirty="0">
                  <a:ln w="38100">
                    <a:solidFill>
                      <a:schemeClr val="bg1"/>
                    </a:solidFill>
                  </a:ln>
                  <a:solidFill>
                    <a:schemeClr val="bg1"/>
                  </a:solidFill>
                  <a:latin typeface="+mj-ea"/>
                  <a:ea typeface="+mj-ea"/>
                </a:rPr>
                <a:t>クイズ</a:t>
              </a:r>
              <a:endParaRPr kumimoji="1" lang="ja-JP" altLang="en-US" sz="5400" b="1" dirty="0">
                <a:ln w="38100">
                  <a:solidFill>
                    <a:schemeClr val="bg1"/>
                  </a:solidFill>
                </a:ln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10" name="フリーフォーム: 図形 9">
              <a:extLst>
                <a:ext uri="{FF2B5EF4-FFF2-40B4-BE49-F238E27FC236}">
                  <a16:creationId xmlns:a16="http://schemas.microsoft.com/office/drawing/2014/main" id="{2AAC32C2-B414-4AC9-810F-3634F12D964E}"/>
                </a:ext>
              </a:extLst>
            </p:cNvPr>
            <p:cNvSpPr/>
            <p:nvPr/>
          </p:nvSpPr>
          <p:spPr>
            <a:xfrm>
              <a:off x="10168675" y="141989"/>
              <a:ext cx="1935215" cy="901745"/>
            </a:xfrm>
            <a:custGeom>
              <a:avLst/>
              <a:gdLst>
                <a:gd name="connsiteX0" fmla="*/ 3886200 w 49034698"/>
                <a:gd name="connsiteY0" fmla="*/ 46443899 h 56921399"/>
                <a:gd name="connsiteX1" fmla="*/ 4457700 w 49034698"/>
                <a:gd name="connsiteY1" fmla="*/ 46596299 h 56921399"/>
                <a:gd name="connsiteX2" fmla="*/ 4457700 w 49034698"/>
                <a:gd name="connsiteY2" fmla="*/ 46901099 h 56921399"/>
                <a:gd name="connsiteX3" fmla="*/ 4838700 w 49034698"/>
                <a:gd name="connsiteY3" fmla="*/ 47701199 h 56921399"/>
                <a:gd name="connsiteX4" fmla="*/ 5638800 w 49034698"/>
                <a:gd name="connsiteY4" fmla="*/ 47815499 h 56921399"/>
                <a:gd name="connsiteX5" fmla="*/ 6248399 w 49034698"/>
                <a:gd name="connsiteY5" fmla="*/ 47548799 h 56921399"/>
                <a:gd name="connsiteX6" fmla="*/ 6667498 w 49034698"/>
                <a:gd name="connsiteY6" fmla="*/ 47929799 h 56921399"/>
                <a:gd name="connsiteX7" fmla="*/ 6362700 w 49034698"/>
                <a:gd name="connsiteY7" fmla="*/ 48463199 h 56921399"/>
                <a:gd name="connsiteX8" fmla="*/ 5829300 w 49034698"/>
                <a:gd name="connsiteY8" fmla="*/ 48653699 h 56921399"/>
                <a:gd name="connsiteX9" fmla="*/ 5829300 w 49034698"/>
                <a:gd name="connsiteY9" fmla="*/ 48996599 h 56921399"/>
                <a:gd name="connsiteX10" fmla="*/ 7124698 w 49034698"/>
                <a:gd name="connsiteY10" fmla="*/ 49148999 h 56921399"/>
                <a:gd name="connsiteX11" fmla="*/ 7124698 w 49034698"/>
                <a:gd name="connsiteY11" fmla="*/ 49987199 h 56921399"/>
                <a:gd name="connsiteX12" fmla="*/ 7467598 w 49034698"/>
                <a:gd name="connsiteY12" fmla="*/ 50253899 h 56921399"/>
                <a:gd name="connsiteX13" fmla="*/ 6400798 w 49034698"/>
                <a:gd name="connsiteY13" fmla="*/ 51587399 h 56921399"/>
                <a:gd name="connsiteX14" fmla="*/ 5334000 w 49034698"/>
                <a:gd name="connsiteY14" fmla="*/ 55664099 h 56921399"/>
                <a:gd name="connsiteX15" fmla="*/ 4724400 w 49034698"/>
                <a:gd name="connsiteY15" fmla="*/ 55397399 h 56921399"/>
                <a:gd name="connsiteX16" fmla="*/ 4495800 w 49034698"/>
                <a:gd name="connsiteY16" fmla="*/ 55625999 h 56921399"/>
                <a:gd name="connsiteX17" fmla="*/ 4914900 w 49034698"/>
                <a:gd name="connsiteY17" fmla="*/ 56349899 h 56921399"/>
                <a:gd name="connsiteX18" fmla="*/ 3505200 w 49034698"/>
                <a:gd name="connsiteY18" fmla="*/ 56921399 h 56921399"/>
                <a:gd name="connsiteX19" fmla="*/ 3581399 w 49034698"/>
                <a:gd name="connsiteY19" fmla="*/ 56197499 h 56921399"/>
                <a:gd name="connsiteX20" fmla="*/ 3619500 w 49034698"/>
                <a:gd name="connsiteY20" fmla="*/ 55092599 h 56921399"/>
                <a:gd name="connsiteX21" fmla="*/ 3086099 w 49034698"/>
                <a:gd name="connsiteY21" fmla="*/ 54902099 h 56921399"/>
                <a:gd name="connsiteX22" fmla="*/ 2781300 w 49034698"/>
                <a:gd name="connsiteY22" fmla="*/ 55664099 h 56921399"/>
                <a:gd name="connsiteX23" fmla="*/ 3124198 w 49034698"/>
                <a:gd name="connsiteY23" fmla="*/ 56121299 h 56921399"/>
                <a:gd name="connsiteX24" fmla="*/ 3009900 w 49034698"/>
                <a:gd name="connsiteY24" fmla="*/ 56464199 h 56921399"/>
                <a:gd name="connsiteX25" fmla="*/ 1828800 w 49034698"/>
                <a:gd name="connsiteY25" fmla="*/ 56349899 h 56921399"/>
                <a:gd name="connsiteX26" fmla="*/ 1828800 w 49034698"/>
                <a:gd name="connsiteY26" fmla="*/ 55702199 h 56921399"/>
                <a:gd name="connsiteX27" fmla="*/ 2171698 w 49034698"/>
                <a:gd name="connsiteY27" fmla="*/ 55664099 h 56921399"/>
                <a:gd name="connsiteX28" fmla="*/ 2324099 w 49034698"/>
                <a:gd name="connsiteY28" fmla="*/ 54787799 h 56921399"/>
                <a:gd name="connsiteX29" fmla="*/ 1676399 w 49034698"/>
                <a:gd name="connsiteY29" fmla="*/ 54140099 h 56921399"/>
                <a:gd name="connsiteX30" fmla="*/ 1638300 w 49034698"/>
                <a:gd name="connsiteY30" fmla="*/ 53187599 h 56921399"/>
                <a:gd name="connsiteX31" fmla="*/ 1295399 w 49034698"/>
                <a:gd name="connsiteY31" fmla="*/ 52349399 h 56921399"/>
                <a:gd name="connsiteX32" fmla="*/ 1676399 w 49034698"/>
                <a:gd name="connsiteY32" fmla="*/ 51815999 h 56921399"/>
                <a:gd name="connsiteX33" fmla="*/ 2400299 w 49034698"/>
                <a:gd name="connsiteY33" fmla="*/ 51892199 h 56921399"/>
                <a:gd name="connsiteX34" fmla="*/ 3238499 w 49034698"/>
                <a:gd name="connsiteY34" fmla="*/ 50787299 h 56921399"/>
                <a:gd name="connsiteX35" fmla="*/ 2133599 w 49034698"/>
                <a:gd name="connsiteY35" fmla="*/ 49453799 h 56921399"/>
                <a:gd name="connsiteX36" fmla="*/ 1828800 w 49034698"/>
                <a:gd name="connsiteY36" fmla="*/ 49568099 h 56921399"/>
                <a:gd name="connsiteX37" fmla="*/ 2209799 w 49034698"/>
                <a:gd name="connsiteY37" fmla="*/ 50977799 h 56921399"/>
                <a:gd name="connsiteX38" fmla="*/ 1600200 w 49034698"/>
                <a:gd name="connsiteY38" fmla="*/ 51282599 h 56921399"/>
                <a:gd name="connsiteX39" fmla="*/ 1600200 w 49034698"/>
                <a:gd name="connsiteY39" fmla="*/ 50901599 h 56921399"/>
                <a:gd name="connsiteX40" fmla="*/ 609599 w 49034698"/>
                <a:gd name="connsiteY40" fmla="*/ 51206399 h 56921399"/>
                <a:gd name="connsiteX41" fmla="*/ 114300 w 49034698"/>
                <a:gd name="connsiteY41" fmla="*/ 49987199 h 56921399"/>
                <a:gd name="connsiteX42" fmla="*/ 990600 w 49034698"/>
                <a:gd name="connsiteY42" fmla="*/ 50444399 h 56921399"/>
                <a:gd name="connsiteX43" fmla="*/ 952500 w 49034698"/>
                <a:gd name="connsiteY43" fmla="*/ 49796699 h 56921399"/>
                <a:gd name="connsiteX44" fmla="*/ 76200 w 49034698"/>
                <a:gd name="connsiteY44" fmla="*/ 49377599 h 56921399"/>
                <a:gd name="connsiteX45" fmla="*/ 0 w 49034698"/>
                <a:gd name="connsiteY45" fmla="*/ 48729899 h 56921399"/>
                <a:gd name="connsiteX46" fmla="*/ 914400 w 49034698"/>
                <a:gd name="connsiteY46" fmla="*/ 48577499 h 56921399"/>
                <a:gd name="connsiteX47" fmla="*/ 1409699 w 49034698"/>
                <a:gd name="connsiteY47" fmla="*/ 48005999 h 56921399"/>
                <a:gd name="connsiteX48" fmla="*/ 1752600 w 49034698"/>
                <a:gd name="connsiteY48" fmla="*/ 48082199 h 56921399"/>
                <a:gd name="connsiteX49" fmla="*/ 2133599 w 49034698"/>
                <a:gd name="connsiteY49" fmla="*/ 47548799 h 56921399"/>
                <a:gd name="connsiteX50" fmla="*/ 2552700 w 49034698"/>
                <a:gd name="connsiteY50" fmla="*/ 47548799 h 56921399"/>
                <a:gd name="connsiteX51" fmla="*/ 2933700 w 49034698"/>
                <a:gd name="connsiteY51" fmla="*/ 46748699 h 56921399"/>
                <a:gd name="connsiteX52" fmla="*/ 14096998 w 49034698"/>
                <a:gd name="connsiteY52" fmla="*/ 45072299 h 56921399"/>
                <a:gd name="connsiteX53" fmla="*/ 15430498 w 49034698"/>
                <a:gd name="connsiteY53" fmla="*/ 45681899 h 56921399"/>
                <a:gd name="connsiteX54" fmla="*/ 15620998 w 49034698"/>
                <a:gd name="connsiteY54" fmla="*/ 46939199 h 56921399"/>
                <a:gd name="connsiteX55" fmla="*/ 15049498 w 49034698"/>
                <a:gd name="connsiteY55" fmla="*/ 47510699 h 56921399"/>
                <a:gd name="connsiteX56" fmla="*/ 14782798 w 49034698"/>
                <a:gd name="connsiteY56" fmla="*/ 47815499 h 56921399"/>
                <a:gd name="connsiteX57" fmla="*/ 13944598 w 49034698"/>
                <a:gd name="connsiteY57" fmla="*/ 48767999 h 56921399"/>
                <a:gd name="connsiteX58" fmla="*/ 13106398 w 49034698"/>
                <a:gd name="connsiteY58" fmla="*/ 48005999 h 56921399"/>
                <a:gd name="connsiteX59" fmla="*/ 11582400 w 49034698"/>
                <a:gd name="connsiteY59" fmla="*/ 48463199 h 56921399"/>
                <a:gd name="connsiteX60" fmla="*/ 10248898 w 49034698"/>
                <a:gd name="connsiteY60" fmla="*/ 50977799 h 56921399"/>
                <a:gd name="connsiteX61" fmla="*/ 9296398 w 49034698"/>
                <a:gd name="connsiteY61" fmla="*/ 50558699 h 56921399"/>
                <a:gd name="connsiteX62" fmla="*/ 8496298 w 49034698"/>
                <a:gd name="connsiteY62" fmla="*/ 48310799 h 56921399"/>
                <a:gd name="connsiteX63" fmla="*/ 9639298 w 49034698"/>
                <a:gd name="connsiteY63" fmla="*/ 47282099 h 56921399"/>
                <a:gd name="connsiteX64" fmla="*/ 9677400 w 49034698"/>
                <a:gd name="connsiteY64" fmla="*/ 46558199 h 56921399"/>
                <a:gd name="connsiteX65" fmla="*/ 10439398 w 49034698"/>
                <a:gd name="connsiteY65" fmla="*/ 45872399 h 56921399"/>
                <a:gd name="connsiteX66" fmla="*/ 11315698 w 49034698"/>
                <a:gd name="connsiteY66" fmla="*/ 46367699 h 56921399"/>
                <a:gd name="connsiteX67" fmla="*/ 12039598 w 49034698"/>
                <a:gd name="connsiteY67" fmla="*/ 46139099 h 56921399"/>
                <a:gd name="connsiteX68" fmla="*/ 12572998 w 49034698"/>
                <a:gd name="connsiteY68" fmla="*/ 45415199 h 56921399"/>
                <a:gd name="connsiteX69" fmla="*/ 34534926 w 49034698"/>
                <a:gd name="connsiteY69" fmla="*/ 17030700 h 56921399"/>
                <a:gd name="connsiteX70" fmla="*/ 35906526 w 49034698"/>
                <a:gd name="connsiteY70" fmla="*/ 17749157 h 56921399"/>
                <a:gd name="connsiteX71" fmla="*/ 36559670 w 49034698"/>
                <a:gd name="connsiteY71" fmla="*/ 17618529 h 56921399"/>
                <a:gd name="connsiteX72" fmla="*/ 36167782 w 49034698"/>
                <a:gd name="connsiteY72" fmla="*/ 20884243 h 56921399"/>
                <a:gd name="connsiteX73" fmla="*/ 38061898 w 49034698"/>
                <a:gd name="connsiteY73" fmla="*/ 24476530 h 56921399"/>
                <a:gd name="connsiteX74" fmla="*/ 37735326 w 49034698"/>
                <a:gd name="connsiteY74" fmla="*/ 26631901 h 56921399"/>
                <a:gd name="connsiteX75" fmla="*/ 36624982 w 49034698"/>
                <a:gd name="connsiteY75" fmla="*/ 28199444 h 56921399"/>
                <a:gd name="connsiteX76" fmla="*/ 36820926 w 49034698"/>
                <a:gd name="connsiteY76" fmla="*/ 29897613 h 56921399"/>
                <a:gd name="connsiteX77" fmla="*/ 35188070 w 49034698"/>
                <a:gd name="connsiteY77" fmla="*/ 30028243 h 56921399"/>
                <a:gd name="connsiteX78" fmla="*/ 34861498 w 49034698"/>
                <a:gd name="connsiteY78" fmla="*/ 31595785 h 56921399"/>
                <a:gd name="connsiteX79" fmla="*/ 34926810 w 49034698"/>
                <a:gd name="connsiteY79" fmla="*/ 35188071 h 56921399"/>
                <a:gd name="connsiteX80" fmla="*/ 34665554 w 49034698"/>
                <a:gd name="connsiteY80" fmla="*/ 35645271 h 56921399"/>
                <a:gd name="connsiteX81" fmla="*/ 33816470 w 49034698"/>
                <a:gd name="connsiteY81" fmla="*/ 38127213 h 56921399"/>
                <a:gd name="connsiteX82" fmla="*/ 34600242 w 49034698"/>
                <a:gd name="connsiteY82" fmla="*/ 40021327 h 56921399"/>
                <a:gd name="connsiteX83" fmla="*/ 33032698 w 49034698"/>
                <a:gd name="connsiteY83" fmla="*/ 40739785 h 56921399"/>
                <a:gd name="connsiteX84" fmla="*/ 33032698 w 49034698"/>
                <a:gd name="connsiteY84" fmla="*/ 42046071 h 56921399"/>
                <a:gd name="connsiteX85" fmla="*/ 31399842 w 49034698"/>
                <a:gd name="connsiteY85" fmla="*/ 42699213 h 56921399"/>
                <a:gd name="connsiteX86" fmla="*/ 31269210 w 49034698"/>
                <a:gd name="connsiteY86" fmla="*/ 41850127 h 56921399"/>
                <a:gd name="connsiteX87" fmla="*/ 31922354 w 49034698"/>
                <a:gd name="connsiteY87" fmla="*/ 40086643 h 56921399"/>
                <a:gd name="connsiteX88" fmla="*/ 31334526 w 49034698"/>
                <a:gd name="connsiteY88" fmla="*/ 39956013 h 56921399"/>
                <a:gd name="connsiteX89" fmla="*/ 30746698 w 49034698"/>
                <a:gd name="connsiteY89" fmla="*/ 41458243 h 56921399"/>
                <a:gd name="connsiteX90" fmla="*/ 29244470 w 49034698"/>
                <a:gd name="connsiteY90" fmla="*/ 41458243 h 56921399"/>
                <a:gd name="connsiteX91" fmla="*/ 28983210 w 49034698"/>
                <a:gd name="connsiteY91" fmla="*/ 43287043 h 56921399"/>
                <a:gd name="connsiteX92" fmla="*/ 28264754 w 49034698"/>
                <a:gd name="connsiteY92" fmla="*/ 43940185 h 56921399"/>
                <a:gd name="connsiteX93" fmla="*/ 27938182 w 49034698"/>
                <a:gd name="connsiteY93" fmla="*/ 42046071 h 56921399"/>
                <a:gd name="connsiteX94" fmla="*/ 26566582 w 49034698"/>
                <a:gd name="connsiteY94" fmla="*/ 43940185 h 56921399"/>
                <a:gd name="connsiteX95" fmla="*/ 23104928 w 49034698"/>
                <a:gd name="connsiteY95" fmla="*/ 43417671 h 56921399"/>
                <a:gd name="connsiteX96" fmla="*/ 21929270 w 49034698"/>
                <a:gd name="connsiteY96" fmla="*/ 42437955 h 56921399"/>
                <a:gd name="connsiteX97" fmla="*/ 21341442 w 49034698"/>
                <a:gd name="connsiteY97" fmla="*/ 43940185 h 56921399"/>
                <a:gd name="connsiteX98" fmla="*/ 22778354 w 49034698"/>
                <a:gd name="connsiteY98" fmla="*/ 45311787 h 56921399"/>
                <a:gd name="connsiteX99" fmla="*/ 20818926 w 49034698"/>
                <a:gd name="connsiteY99" fmla="*/ 45834299 h 56921399"/>
                <a:gd name="connsiteX100" fmla="*/ 19316700 w 49034698"/>
                <a:gd name="connsiteY100" fmla="*/ 47859043 h 56921399"/>
                <a:gd name="connsiteX101" fmla="*/ 19055442 w 49034698"/>
                <a:gd name="connsiteY101" fmla="*/ 48446871 h 56921399"/>
                <a:gd name="connsiteX102" fmla="*/ 17291954 w 49034698"/>
                <a:gd name="connsiteY102" fmla="*/ 47467155 h 56921399"/>
                <a:gd name="connsiteX103" fmla="*/ 16704126 w 49034698"/>
                <a:gd name="connsiteY103" fmla="*/ 45507727 h 56921399"/>
                <a:gd name="connsiteX104" fmla="*/ 18010412 w 49034698"/>
                <a:gd name="connsiteY104" fmla="*/ 44332071 h 56921399"/>
                <a:gd name="connsiteX105" fmla="*/ 17553214 w 49034698"/>
                <a:gd name="connsiteY105" fmla="*/ 43678927 h 56921399"/>
                <a:gd name="connsiteX106" fmla="*/ 14940644 w 49034698"/>
                <a:gd name="connsiteY106" fmla="*/ 43874871 h 56921399"/>
                <a:gd name="connsiteX107" fmla="*/ 8082642 w 49034698"/>
                <a:gd name="connsiteY107" fmla="*/ 46291499 h 56921399"/>
                <a:gd name="connsiteX108" fmla="*/ 4816927 w 49034698"/>
                <a:gd name="connsiteY108" fmla="*/ 45964927 h 56921399"/>
                <a:gd name="connsiteX109" fmla="*/ 4490357 w 49034698"/>
                <a:gd name="connsiteY109" fmla="*/ 45050527 h 56921399"/>
                <a:gd name="connsiteX110" fmla="*/ 10499270 w 49034698"/>
                <a:gd name="connsiteY110" fmla="*/ 40609155 h 56921399"/>
                <a:gd name="connsiteX111" fmla="*/ 12524012 w 49034698"/>
                <a:gd name="connsiteY111" fmla="*/ 40870413 h 56921399"/>
                <a:gd name="connsiteX112" fmla="*/ 17226642 w 49034698"/>
                <a:gd name="connsiteY112" fmla="*/ 39760071 h 56921399"/>
                <a:gd name="connsiteX113" fmla="*/ 18336986 w 49034698"/>
                <a:gd name="connsiteY113" fmla="*/ 40674471 h 56921399"/>
                <a:gd name="connsiteX114" fmla="*/ 19577954 w 49034698"/>
                <a:gd name="connsiteY114" fmla="*/ 40151955 h 56921399"/>
                <a:gd name="connsiteX115" fmla="*/ 19577954 w 49034698"/>
                <a:gd name="connsiteY115" fmla="*/ 38649727 h 56921399"/>
                <a:gd name="connsiteX116" fmla="*/ 21602698 w 49034698"/>
                <a:gd name="connsiteY116" fmla="*/ 36429043 h 56921399"/>
                <a:gd name="connsiteX117" fmla="*/ 22190526 w 49034698"/>
                <a:gd name="connsiteY117" fmla="*/ 33293955 h 56921399"/>
                <a:gd name="connsiteX118" fmla="*/ 23823382 w 49034698"/>
                <a:gd name="connsiteY118" fmla="*/ 33293955 h 56921399"/>
                <a:gd name="connsiteX119" fmla="*/ 23235554 w 49034698"/>
                <a:gd name="connsiteY119" fmla="*/ 34404299 h 56921399"/>
                <a:gd name="connsiteX120" fmla="*/ 23235554 w 49034698"/>
                <a:gd name="connsiteY120" fmla="*/ 35775899 h 56921399"/>
                <a:gd name="connsiteX121" fmla="*/ 29962926 w 49034698"/>
                <a:gd name="connsiteY121" fmla="*/ 30812013 h 56921399"/>
                <a:gd name="connsiteX122" fmla="*/ 31595782 w 49034698"/>
                <a:gd name="connsiteY122" fmla="*/ 20622987 h 56921399"/>
                <a:gd name="connsiteX123" fmla="*/ 32444870 w 49034698"/>
                <a:gd name="connsiteY123" fmla="*/ 20100472 h 56921399"/>
                <a:gd name="connsiteX124" fmla="*/ 33098010 w 49034698"/>
                <a:gd name="connsiteY124" fmla="*/ 18663557 h 56921399"/>
                <a:gd name="connsiteX125" fmla="*/ 33881782 w 49034698"/>
                <a:gd name="connsiteY125" fmla="*/ 18794187 h 56921399"/>
                <a:gd name="connsiteX126" fmla="*/ 34208354 w 49034698"/>
                <a:gd name="connsiteY126" fmla="*/ 19969843 h 56921399"/>
                <a:gd name="connsiteX127" fmla="*/ 35579954 w 49034698"/>
                <a:gd name="connsiteY127" fmla="*/ 19577957 h 56921399"/>
                <a:gd name="connsiteX128" fmla="*/ 35579954 w 49034698"/>
                <a:gd name="connsiteY128" fmla="*/ 18336987 h 56921399"/>
                <a:gd name="connsiteX129" fmla="*/ 34208354 w 49034698"/>
                <a:gd name="connsiteY129" fmla="*/ 18663557 h 56921399"/>
                <a:gd name="connsiteX130" fmla="*/ 37566598 w 49034698"/>
                <a:gd name="connsiteY130" fmla="*/ 0 h 56921399"/>
                <a:gd name="connsiteX131" fmla="*/ 40690798 w 49034698"/>
                <a:gd name="connsiteY131" fmla="*/ 4191000 h 56921399"/>
                <a:gd name="connsiteX132" fmla="*/ 44843698 w 49034698"/>
                <a:gd name="connsiteY132" fmla="*/ 6362700 h 56921399"/>
                <a:gd name="connsiteX133" fmla="*/ 45186598 w 49034698"/>
                <a:gd name="connsiteY133" fmla="*/ 7048500 h 56921399"/>
                <a:gd name="connsiteX134" fmla="*/ 46405798 w 49034698"/>
                <a:gd name="connsiteY134" fmla="*/ 7124699 h 56921399"/>
                <a:gd name="connsiteX135" fmla="*/ 48310798 w 49034698"/>
                <a:gd name="connsiteY135" fmla="*/ 5333999 h 56921399"/>
                <a:gd name="connsiteX136" fmla="*/ 47548798 w 49034698"/>
                <a:gd name="connsiteY136" fmla="*/ 7772400 h 56921399"/>
                <a:gd name="connsiteX137" fmla="*/ 48044098 w 49034698"/>
                <a:gd name="connsiteY137" fmla="*/ 9334500 h 56921399"/>
                <a:gd name="connsiteX138" fmla="*/ 49034698 w 49034698"/>
                <a:gd name="connsiteY138" fmla="*/ 10058400 h 56921399"/>
                <a:gd name="connsiteX139" fmla="*/ 45758098 w 49034698"/>
                <a:gd name="connsiteY139" fmla="*/ 11163300 h 56921399"/>
                <a:gd name="connsiteX140" fmla="*/ 44653198 w 49034698"/>
                <a:gd name="connsiteY140" fmla="*/ 10896599 h 56921399"/>
                <a:gd name="connsiteX141" fmla="*/ 42367198 w 49034698"/>
                <a:gd name="connsiteY141" fmla="*/ 13030200 h 56921399"/>
                <a:gd name="connsiteX142" fmla="*/ 41986198 w 49034698"/>
                <a:gd name="connsiteY142" fmla="*/ 15621000 h 56921399"/>
                <a:gd name="connsiteX143" fmla="*/ 36918898 w 49034698"/>
                <a:gd name="connsiteY143" fmla="*/ 12382500 h 56921399"/>
                <a:gd name="connsiteX144" fmla="*/ 35166298 w 49034698"/>
                <a:gd name="connsiteY144" fmla="*/ 13639800 h 56921399"/>
                <a:gd name="connsiteX145" fmla="*/ 33261298 w 49034698"/>
                <a:gd name="connsiteY145" fmla="*/ 12877800 h 56921399"/>
                <a:gd name="connsiteX146" fmla="*/ 32689798 w 49034698"/>
                <a:gd name="connsiteY146" fmla="*/ 14058900 h 56921399"/>
                <a:gd name="connsiteX147" fmla="*/ 34137598 w 49034698"/>
                <a:gd name="connsiteY147" fmla="*/ 14706600 h 56921399"/>
                <a:gd name="connsiteX148" fmla="*/ 35242498 w 49034698"/>
                <a:gd name="connsiteY148" fmla="*/ 15849600 h 56921399"/>
                <a:gd name="connsiteX149" fmla="*/ 34785298 w 49034698"/>
                <a:gd name="connsiteY149" fmla="*/ 16306800 h 56921399"/>
                <a:gd name="connsiteX150" fmla="*/ 33756598 w 49034698"/>
                <a:gd name="connsiteY150" fmla="*/ 15887700 h 56921399"/>
                <a:gd name="connsiteX151" fmla="*/ 33032698 w 49034698"/>
                <a:gd name="connsiteY151" fmla="*/ 17297400 h 56921399"/>
                <a:gd name="connsiteX152" fmla="*/ 32346898 w 49034698"/>
                <a:gd name="connsiteY152" fmla="*/ 17602200 h 56921399"/>
                <a:gd name="connsiteX153" fmla="*/ 31699198 w 49034698"/>
                <a:gd name="connsiteY153" fmla="*/ 16802100 h 56921399"/>
                <a:gd name="connsiteX154" fmla="*/ 32270698 w 49034698"/>
                <a:gd name="connsiteY154" fmla="*/ 15125699 h 56921399"/>
                <a:gd name="connsiteX155" fmla="*/ 31241998 w 49034698"/>
                <a:gd name="connsiteY155" fmla="*/ 14173199 h 56921399"/>
                <a:gd name="connsiteX156" fmla="*/ 31661098 w 49034698"/>
                <a:gd name="connsiteY156" fmla="*/ 12496800 h 56921399"/>
                <a:gd name="connsiteX157" fmla="*/ 33451798 w 49034698"/>
                <a:gd name="connsiteY157" fmla="*/ 11087100 h 56921399"/>
                <a:gd name="connsiteX158" fmla="*/ 32918398 w 49034698"/>
                <a:gd name="connsiteY158" fmla="*/ 10020300 h 56921399"/>
                <a:gd name="connsiteX159" fmla="*/ 33146998 w 49034698"/>
                <a:gd name="connsiteY159" fmla="*/ 9486899 h 56921399"/>
                <a:gd name="connsiteX160" fmla="*/ 35547298 w 49034698"/>
                <a:gd name="connsiteY160" fmla="*/ 10248900 h 56921399"/>
                <a:gd name="connsiteX161" fmla="*/ 37376098 w 49034698"/>
                <a:gd name="connsiteY161" fmla="*/ 4114800 h 56921399"/>
                <a:gd name="connsiteX162" fmla="*/ 36918898 w 49034698"/>
                <a:gd name="connsiteY162" fmla="*/ 876300 h 569213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</a:cxnLst>
              <a:rect l="l" t="t" r="r" b="b"/>
              <a:pathLst>
                <a:path w="49034698" h="56921399">
                  <a:moveTo>
                    <a:pt x="3886200" y="46443899"/>
                  </a:moveTo>
                  <a:lnTo>
                    <a:pt x="4457700" y="46596299"/>
                  </a:lnTo>
                  <a:lnTo>
                    <a:pt x="4457700" y="46901099"/>
                  </a:lnTo>
                  <a:lnTo>
                    <a:pt x="4838700" y="47701199"/>
                  </a:lnTo>
                  <a:lnTo>
                    <a:pt x="5638800" y="47815499"/>
                  </a:lnTo>
                  <a:lnTo>
                    <a:pt x="6248399" y="47548799"/>
                  </a:lnTo>
                  <a:lnTo>
                    <a:pt x="6667498" y="47929799"/>
                  </a:lnTo>
                  <a:lnTo>
                    <a:pt x="6362700" y="48463199"/>
                  </a:lnTo>
                  <a:lnTo>
                    <a:pt x="5829300" y="48653699"/>
                  </a:lnTo>
                  <a:lnTo>
                    <a:pt x="5829300" y="48996599"/>
                  </a:lnTo>
                  <a:lnTo>
                    <a:pt x="7124698" y="49148999"/>
                  </a:lnTo>
                  <a:lnTo>
                    <a:pt x="7124698" y="49987199"/>
                  </a:lnTo>
                  <a:lnTo>
                    <a:pt x="7467598" y="50253899"/>
                  </a:lnTo>
                  <a:lnTo>
                    <a:pt x="6400798" y="51587399"/>
                  </a:lnTo>
                  <a:lnTo>
                    <a:pt x="5334000" y="55664099"/>
                  </a:lnTo>
                  <a:lnTo>
                    <a:pt x="4724400" y="55397399"/>
                  </a:lnTo>
                  <a:lnTo>
                    <a:pt x="4495800" y="55625999"/>
                  </a:lnTo>
                  <a:lnTo>
                    <a:pt x="4914900" y="56349899"/>
                  </a:lnTo>
                  <a:lnTo>
                    <a:pt x="3505200" y="56921399"/>
                  </a:lnTo>
                  <a:lnTo>
                    <a:pt x="3581399" y="56197499"/>
                  </a:lnTo>
                  <a:lnTo>
                    <a:pt x="3619500" y="55092599"/>
                  </a:lnTo>
                  <a:lnTo>
                    <a:pt x="3086099" y="54902099"/>
                  </a:lnTo>
                  <a:lnTo>
                    <a:pt x="2781300" y="55664099"/>
                  </a:lnTo>
                  <a:lnTo>
                    <a:pt x="3124198" y="56121299"/>
                  </a:lnTo>
                  <a:lnTo>
                    <a:pt x="3009900" y="56464199"/>
                  </a:lnTo>
                  <a:lnTo>
                    <a:pt x="1828800" y="56349899"/>
                  </a:lnTo>
                  <a:lnTo>
                    <a:pt x="1828800" y="55702199"/>
                  </a:lnTo>
                  <a:lnTo>
                    <a:pt x="2171698" y="55664099"/>
                  </a:lnTo>
                  <a:lnTo>
                    <a:pt x="2324099" y="54787799"/>
                  </a:lnTo>
                  <a:lnTo>
                    <a:pt x="1676399" y="54140099"/>
                  </a:lnTo>
                  <a:lnTo>
                    <a:pt x="1638300" y="53187599"/>
                  </a:lnTo>
                  <a:lnTo>
                    <a:pt x="1295399" y="52349399"/>
                  </a:lnTo>
                  <a:lnTo>
                    <a:pt x="1676399" y="51815999"/>
                  </a:lnTo>
                  <a:lnTo>
                    <a:pt x="2400299" y="51892199"/>
                  </a:lnTo>
                  <a:lnTo>
                    <a:pt x="3238499" y="50787299"/>
                  </a:lnTo>
                  <a:lnTo>
                    <a:pt x="2133599" y="49453799"/>
                  </a:lnTo>
                  <a:lnTo>
                    <a:pt x="1828800" y="49568099"/>
                  </a:lnTo>
                  <a:lnTo>
                    <a:pt x="2209799" y="50977799"/>
                  </a:lnTo>
                  <a:lnTo>
                    <a:pt x="1600200" y="51282599"/>
                  </a:lnTo>
                  <a:lnTo>
                    <a:pt x="1600200" y="50901599"/>
                  </a:lnTo>
                  <a:lnTo>
                    <a:pt x="609599" y="51206399"/>
                  </a:lnTo>
                  <a:lnTo>
                    <a:pt x="114300" y="49987199"/>
                  </a:lnTo>
                  <a:lnTo>
                    <a:pt x="990600" y="50444399"/>
                  </a:lnTo>
                  <a:lnTo>
                    <a:pt x="952500" y="49796699"/>
                  </a:lnTo>
                  <a:lnTo>
                    <a:pt x="76200" y="49377599"/>
                  </a:lnTo>
                  <a:lnTo>
                    <a:pt x="0" y="48729899"/>
                  </a:lnTo>
                  <a:lnTo>
                    <a:pt x="914400" y="48577499"/>
                  </a:lnTo>
                  <a:lnTo>
                    <a:pt x="1409699" y="48005999"/>
                  </a:lnTo>
                  <a:lnTo>
                    <a:pt x="1752600" y="48082199"/>
                  </a:lnTo>
                  <a:lnTo>
                    <a:pt x="2133599" y="47548799"/>
                  </a:lnTo>
                  <a:lnTo>
                    <a:pt x="2552700" y="47548799"/>
                  </a:lnTo>
                  <a:lnTo>
                    <a:pt x="2933700" y="46748699"/>
                  </a:lnTo>
                  <a:close/>
                  <a:moveTo>
                    <a:pt x="14096998" y="45072299"/>
                  </a:moveTo>
                  <a:lnTo>
                    <a:pt x="15430498" y="45681899"/>
                  </a:lnTo>
                  <a:lnTo>
                    <a:pt x="15620998" y="46939199"/>
                  </a:lnTo>
                  <a:lnTo>
                    <a:pt x="15049498" y="47510699"/>
                  </a:lnTo>
                  <a:lnTo>
                    <a:pt x="14782798" y="47815499"/>
                  </a:lnTo>
                  <a:lnTo>
                    <a:pt x="13944598" y="48767999"/>
                  </a:lnTo>
                  <a:lnTo>
                    <a:pt x="13106398" y="48005999"/>
                  </a:lnTo>
                  <a:lnTo>
                    <a:pt x="11582400" y="48463199"/>
                  </a:lnTo>
                  <a:lnTo>
                    <a:pt x="10248898" y="50977799"/>
                  </a:lnTo>
                  <a:lnTo>
                    <a:pt x="9296398" y="50558699"/>
                  </a:lnTo>
                  <a:lnTo>
                    <a:pt x="8496298" y="48310799"/>
                  </a:lnTo>
                  <a:lnTo>
                    <a:pt x="9639298" y="47282099"/>
                  </a:lnTo>
                  <a:lnTo>
                    <a:pt x="9677400" y="46558199"/>
                  </a:lnTo>
                  <a:lnTo>
                    <a:pt x="10439398" y="45872399"/>
                  </a:lnTo>
                  <a:lnTo>
                    <a:pt x="11315698" y="46367699"/>
                  </a:lnTo>
                  <a:lnTo>
                    <a:pt x="12039598" y="46139099"/>
                  </a:lnTo>
                  <a:lnTo>
                    <a:pt x="12572998" y="45415199"/>
                  </a:lnTo>
                  <a:close/>
                  <a:moveTo>
                    <a:pt x="34534926" y="17030700"/>
                  </a:moveTo>
                  <a:lnTo>
                    <a:pt x="35906526" y="17749157"/>
                  </a:lnTo>
                  <a:lnTo>
                    <a:pt x="36559670" y="17618529"/>
                  </a:lnTo>
                  <a:lnTo>
                    <a:pt x="36167782" y="20884243"/>
                  </a:lnTo>
                  <a:lnTo>
                    <a:pt x="38061898" y="24476530"/>
                  </a:lnTo>
                  <a:lnTo>
                    <a:pt x="37735326" y="26631901"/>
                  </a:lnTo>
                  <a:lnTo>
                    <a:pt x="36624982" y="28199444"/>
                  </a:lnTo>
                  <a:lnTo>
                    <a:pt x="36820926" y="29897613"/>
                  </a:lnTo>
                  <a:lnTo>
                    <a:pt x="35188070" y="30028243"/>
                  </a:lnTo>
                  <a:lnTo>
                    <a:pt x="34861498" y="31595785"/>
                  </a:lnTo>
                  <a:lnTo>
                    <a:pt x="34926810" y="35188071"/>
                  </a:lnTo>
                  <a:lnTo>
                    <a:pt x="34665554" y="35645271"/>
                  </a:lnTo>
                  <a:lnTo>
                    <a:pt x="33816470" y="38127213"/>
                  </a:lnTo>
                  <a:lnTo>
                    <a:pt x="34600242" y="40021327"/>
                  </a:lnTo>
                  <a:lnTo>
                    <a:pt x="33032698" y="40739785"/>
                  </a:lnTo>
                  <a:lnTo>
                    <a:pt x="33032698" y="42046071"/>
                  </a:lnTo>
                  <a:lnTo>
                    <a:pt x="31399842" y="42699213"/>
                  </a:lnTo>
                  <a:lnTo>
                    <a:pt x="31269210" y="41850127"/>
                  </a:lnTo>
                  <a:lnTo>
                    <a:pt x="31922354" y="40086643"/>
                  </a:lnTo>
                  <a:lnTo>
                    <a:pt x="31334526" y="39956013"/>
                  </a:lnTo>
                  <a:lnTo>
                    <a:pt x="30746698" y="41458243"/>
                  </a:lnTo>
                  <a:lnTo>
                    <a:pt x="29244470" y="41458243"/>
                  </a:lnTo>
                  <a:lnTo>
                    <a:pt x="28983210" y="43287043"/>
                  </a:lnTo>
                  <a:lnTo>
                    <a:pt x="28264754" y="43940185"/>
                  </a:lnTo>
                  <a:lnTo>
                    <a:pt x="27938182" y="42046071"/>
                  </a:lnTo>
                  <a:lnTo>
                    <a:pt x="26566582" y="43940185"/>
                  </a:lnTo>
                  <a:lnTo>
                    <a:pt x="23104928" y="43417671"/>
                  </a:lnTo>
                  <a:lnTo>
                    <a:pt x="21929270" y="42437955"/>
                  </a:lnTo>
                  <a:lnTo>
                    <a:pt x="21341442" y="43940185"/>
                  </a:lnTo>
                  <a:lnTo>
                    <a:pt x="22778354" y="45311787"/>
                  </a:lnTo>
                  <a:lnTo>
                    <a:pt x="20818926" y="45834299"/>
                  </a:lnTo>
                  <a:lnTo>
                    <a:pt x="19316700" y="47859043"/>
                  </a:lnTo>
                  <a:lnTo>
                    <a:pt x="19055442" y="48446871"/>
                  </a:lnTo>
                  <a:lnTo>
                    <a:pt x="17291954" y="47467155"/>
                  </a:lnTo>
                  <a:lnTo>
                    <a:pt x="16704126" y="45507727"/>
                  </a:lnTo>
                  <a:lnTo>
                    <a:pt x="18010412" y="44332071"/>
                  </a:lnTo>
                  <a:lnTo>
                    <a:pt x="17553214" y="43678927"/>
                  </a:lnTo>
                  <a:lnTo>
                    <a:pt x="14940644" y="43874871"/>
                  </a:lnTo>
                  <a:lnTo>
                    <a:pt x="8082642" y="46291499"/>
                  </a:lnTo>
                  <a:lnTo>
                    <a:pt x="4816927" y="45964927"/>
                  </a:lnTo>
                  <a:lnTo>
                    <a:pt x="4490357" y="45050527"/>
                  </a:lnTo>
                  <a:lnTo>
                    <a:pt x="10499270" y="40609155"/>
                  </a:lnTo>
                  <a:lnTo>
                    <a:pt x="12524012" y="40870413"/>
                  </a:lnTo>
                  <a:lnTo>
                    <a:pt x="17226642" y="39760071"/>
                  </a:lnTo>
                  <a:lnTo>
                    <a:pt x="18336986" y="40674471"/>
                  </a:lnTo>
                  <a:lnTo>
                    <a:pt x="19577954" y="40151955"/>
                  </a:lnTo>
                  <a:lnTo>
                    <a:pt x="19577954" y="38649727"/>
                  </a:lnTo>
                  <a:lnTo>
                    <a:pt x="21602698" y="36429043"/>
                  </a:lnTo>
                  <a:lnTo>
                    <a:pt x="22190526" y="33293955"/>
                  </a:lnTo>
                  <a:lnTo>
                    <a:pt x="23823382" y="33293955"/>
                  </a:lnTo>
                  <a:lnTo>
                    <a:pt x="23235554" y="34404299"/>
                  </a:lnTo>
                  <a:lnTo>
                    <a:pt x="23235554" y="35775899"/>
                  </a:lnTo>
                  <a:lnTo>
                    <a:pt x="29962926" y="30812013"/>
                  </a:lnTo>
                  <a:lnTo>
                    <a:pt x="31595782" y="20622987"/>
                  </a:lnTo>
                  <a:lnTo>
                    <a:pt x="32444870" y="20100472"/>
                  </a:lnTo>
                  <a:lnTo>
                    <a:pt x="33098010" y="18663557"/>
                  </a:lnTo>
                  <a:lnTo>
                    <a:pt x="33881782" y="18794187"/>
                  </a:lnTo>
                  <a:lnTo>
                    <a:pt x="34208354" y="19969843"/>
                  </a:lnTo>
                  <a:lnTo>
                    <a:pt x="35579954" y="19577957"/>
                  </a:lnTo>
                  <a:lnTo>
                    <a:pt x="35579954" y="18336987"/>
                  </a:lnTo>
                  <a:lnTo>
                    <a:pt x="34208354" y="18663557"/>
                  </a:lnTo>
                  <a:close/>
                  <a:moveTo>
                    <a:pt x="37566598" y="0"/>
                  </a:moveTo>
                  <a:lnTo>
                    <a:pt x="40690798" y="4191000"/>
                  </a:lnTo>
                  <a:lnTo>
                    <a:pt x="44843698" y="6362700"/>
                  </a:lnTo>
                  <a:lnTo>
                    <a:pt x="45186598" y="7048500"/>
                  </a:lnTo>
                  <a:lnTo>
                    <a:pt x="46405798" y="7124699"/>
                  </a:lnTo>
                  <a:lnTo>
                    <a:pt x="48310798" y="5333999"/>
                  </a:lnTo>
                  <a:lnTo>
                    <a:pt x="47548798" y="7772400"/>
                  </a:lnTo>
                  <a:lnTo>
                    <a:pt x="48044098" y="9334500"/>
                  </a:lnTo>
                  <a:lnTo>
                    <a:pt x="49034698" y="10058400"/>
                  </a:lnTo>
                  <a:lnTo>
                    <a:pt x="45758098" y="11163300"/>
                  </a:lnTo>
                  <a:lnTo>
                    <a:pt x="44653198" y="10896599"/>
                  </a:lnTo>
                  <a:lnTo>
                    <a:pt x="42367198" y="13030200"/>
                  </a:lnTo>
                  <a:lnTo>
                    <a:pt x="41986198" y="15621000"/>
                  </a:lnTo>
                  <a:lnTo>
                    <a:pt x="36918898" y="12382500"/>
                  </a:lnTo>
                  <a:lnTo>
                    <a:pt x="35166298" y="13639800"/>
                  </a:lnTo>
                  <a:lnTo>
                    <a:pt x="33261298" y="12877800"/>
                  </a:lnTo>
                  <a:lnTo>
                    <a:pt x="32689798" y="14058900"/>
                  </a:lnTo>
                  <a:lnTo>
                    <a:pt x="34137598" y="14706600"/>
                  </a:lnTo>
                  <a:lnTo>
                    <a:pt x="35242498" y="15849600"/>
                  </a:lnTo>
                  <a:lnTo>
                    <a:pt x="34785298" y="16306800"/>
                  </a:lnTo>
                  <a:lnTo>
                    <a:pt x="33756598" y="15887700"/>
                  </a:lnTo>
                  <a:lnTo>
                    <a:pt x="33032698" y="17297400"/>
                  </a:lnTo>
                  <a:lnTo>
                    <a:pt x="32346898" y="17602200"/>
                  </a:lnTo>
                  <a:lnTo>
                    <a:pt x="31699198" y="16802100"/>
                  </a:lnTo>
                  <a:lnTo>
                    <a:pt x="32270698" y="15125699"/>
                  </a:lnTo>
                  <a:lnTo>
                    <a:pt x="31241998" y="14173199"/>
                  </a:lnTo>
                  <a:lnTo>
                    <a:pt x="31661098" y="12496800"/>
                  </a:lnTo>
                  <a:lnTo>
                    <a:pt x="33451798" y="11087100"/>
                  </a:lnTo>
                  <a:lnTo>
                    <a:pt x="32918398" y="10020300"/>
                  </a:lnTo>
                  <a:lnTo>
                    <a:pt x="33146998" y="9486899"/>
                  </a:lnTo>
                  <a:lnTo>
                    <a:pt x="35547298" y="10248900"/>
                  </a:lnTo>
                  <a:lnTo>
                    <a:pt x="37376098" y="4114800"/>
                  </a:lnTo>
                  <a:lnTo>
                    <a:pt x="36918898" y="876300"/>
                  </a:lnTo>
                  <a:close/>
                </a:path>
              </a:pathLst>
            </a:custGeom>
            <a:solidFill>
              <a:srgbClr val="006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テキスト ボックス 10">
              <a:extLst>
                <a:ext uri="{FF2B5EF4-FFF2-40B4-BE49-F238E27FC236}">
                  <a16:creationId xmlns:a16="http://schemas.microsoft.com/office/drawing/2014/main" id="{5DB88D32-8313-4361-A5CB-884456CAC196}"/>
                </a:ext>
              </a:extLst>
            </p:cNvPr>
            <p:cNvSpPr txBox="1"/>
            <p:nvPr/>
          </p:nvSpPr>
          <p:spPr>
            <a:xfrm>
              <a:off x="10168110" y="144095"/>
              <a:ext cx="990110" cy="538627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sz="5400" b="1" dirty="0">
                  <a:ln w="76200">
                    <a:noFill/>
                  </a:ln>
                  <a:solidFill>
                    <a:srgbClr val="002060"/>
                  </a:solidFill>
                  <a:latin typeface="+mj-ea"/>
                  <a:ea typeface="+mj-ea"/>
                </a:rPr>
                <a:t>日本地図</a:t>
              </a:r>
              <a:endParaRPr lang="en-US" altLang="ja-JP" sz="5400" b="1" dirty="0">
                <a:ln w="76200">
                  <a:noFill/>
                </a:ln>
                <a:solidFill>
                  <a:srgbClr val="002060"/>
                </a:solidFill>
                <a:latin typeface="+mj-ea"/>
                <a:ea typeface="+mj-ea"/>
              </a:endParaRPr>
            </a:p>
            <a:p>
              <a:r>
                <a:rPr lang="ja-JP" altLang="en-US" sz="5400" b="1" dirty="0">
                  <a:ln w="76200">
                    <a:noFill/>
                  </a:ln>
                  <a:solidFill>
                    <a:srgbClr val="002060"/>
                  </a:solidFill>
                  <a:latin typeface="+mj-ea"/>
                  <a:ea typeface="+mj-ea"/>
                </a:rPr>
                <a:t>クイズ</a:t>
              </a:r>
              <a:endParaRPr kumimoji="1" lang="ja-JP" altLang="en-US" sz="5400" b="1" dirty="0">
                <a:ln w="76200">
                  <a:noFill/>
                </a:ln>
                <a:solidFill>
                  <a:srgbClr val="002060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2783972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2_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366847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5" Type="http://schemas.openxmlformats.org/officeDocument/2006/relationships/theme" Target="../theme/theme1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  <p:sldLayoutId id="2147483656" r:id="rId2"/>
    <p:sldLayoutId id="2147483658" r:id="rId3"/>
    <p:sldLayoutId id="2147483657" r:id="rId4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562722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1125444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688165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2250887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422041" indent="-422041" algn="l" rtl="0" fontAlgn="base">
        <a:spcBef>
          <a:spcPct val="20000"/>
        </a:spcBef>
        <a:spcAft>
          <a:spcPct val="0"/>
        </a:spcAft>
        <a:buChar char="•"/>
        <a:defRPr kumimoji="1" sz="3939">
          <a:solidFill>
            <a:schemeClr val="tx1"/>
          </a:solidFill>
          <a:latin typeface="+mn-lt"/>
          <a:ea typeface="+mn-ea"/>
          <a:cs typeface="+mn-cs"/>
        </a:defRPr>
      </a:lvl1pPr>
      <a:lvl2pPr marL="914423" indent="-351701" algn="l" rtl="0" fontAlgn="base">
        <a:spcBef>
          <a:spcPct val="20000"/>
        </a:spcBef>
        <a:spcAft>
          <a:spcPct val="0"/>
        </a:spcAft>
        <a:buChar char="–"/>
        <a:defRPr kumimoji="1" sz="3446">
          <a:solidFill>
            <a:schemeClr val="tx1"/>
          </a:solidFill>
          <a:latin typeface="+mn-lt"/>
          <a:ea typeface="+mn-ea"/>
        </a:defRPr>
      </a:lvl2pPr>
      <a:lvl3pPr marL="1406804" indent="-281361" algn="l" rtl="0" fontAlgn="base">
        <a:spcBef>
          <a:spcPct val="20000"/>
        </a:spcBef>
        <a:spcAft>
          <a:spcPct val="0"/>
        </a:spcAft>
        <a:buChar char="•"/>
        <a:defRPr kumimoji="1" sz="2954">
          <a:solidFill>
            <a:schemeClr val="tx1"/>
          </a:solidFill>
          <a:latin typeface="+mn-lt"/>
          <a:ea typeface="+mn-ea"/>
        </a:defRPr>
      </a:lvl3pPr>
      <a:lvl4pPr marL="1969526" indent="-281361" algn="l" rtl="0" fontAlgn="base">
        <a:spcBef>
          <a:spcPct val="20000"/>
        </a:spcBef>
        <a:spcAft>
          <a:spcPct val="0"/>
        </a:spcAft>
        <a:buChar char="–"/>
        <a:defRPr kumimoji="1" sz="2462">
          <a:solidFill>
            <a:schemeClr val="tx1"/>
          </a:solidFill>
          <a:latin typeface="+mn-lt"/>
          <a:ea typeface="+mn-ea"/>
        </a:defRPr>
      </a:lvl4pPr>
      <a:lvl5pPr marL="2532248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5pPr>
      <a:lvl6pPr marL="3094970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6pPr>
      <a:lvl7pPr marL="3657691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7pPr>
      <a:lvl8pPr marL="4220413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8pPr>
      <a:lvl9pPr marL="4783135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1pPr>
      <a:lvl2pPr marL="562722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2pPr>
      <a:lvl3pPr marL="1125444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3pPr>
      <a:lvl4pPr marL="1688165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4pPr>
      <a:lvl5pPr marL="2250887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5pPr>
      <a:lvl6pPr marL="2813609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6pPr>
      <a:lvl7pPr marL="3376331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7pPr>
      <a:lvl8pPr marL="3939052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8pPr>
      <a:lvl9pPr marL="4501774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4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" name="正方形/長方形 148">
            <a:extLst>
              <a:ext uri="{FF2B5EF4-FFF2-40B4-BE49-F238E27FC236}">
                <a16:creationId xmlns:a16="http://schemas.microsoft.com/office/drawing/2014/main" id="{652D40DD-DB99-4433-B35C-EB0ADEB4E37A}"/>
              </a:ext>
            </a:extLst>
          </p:cNvPr>
          <p:cNvSpPr/>
          <p:nvPr/>
        </p:nvSpPr>
        <p:spPr bwMode="auto">
          <a:xfrm>
            <a:off x="-4824" y="0"/>
            <a:ext cx="12196823" cy="6857999"/>
          </a:xfrm>
          <a:prstGeom prst="rect">
            <a:avLst/>
          </a:prstGeom>
          <a:gradFill flip="none" rotWithShape="1">
            <a:gsLst>
              <a:gs pos="0">
                <a:srgbClr val="99FFCC"/>
              </a:gs>
              <a:gs pos="50000">
                <a:srgbClr val="00B0F0"/>
              </a:gs>
              <a:gs pos="100000">
                <a:srgbClr val="0070C0"/>
              </a:gs>
            </a:gsLst>
            <a:path path="rect">
              <a:fillToRect l="50000" t="50000" r="50000" b="50000"/>
            </a:path>
            <a:tileRect/>
          </a:gra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190" name="グループ化 189">
            <a:extLst>
              <a:ext uri="{FF2B5EF4-FFF2-40B4-BE49-F238E27FC236}">
                <a16:creationId xmlns:a16="http://schemas.microsoft.com/office/drawing/2014/main" id="{ED13B250-28CB-48BB-885F-BE0D8FE697E2}"/>
              </a:ext>
            </a:extLst>
          </p:cNvPr>
          <p:cNvGrpSpPr/>
          <p:nvPr/>
        </p:nvGrpSpPr>
        <p:grpSpPr>
          <a:xfrm>
            <a:off x="606209" y="641862"/>
            <a:ext cx="5530871" cy="721722"/>
            <a:chOff x="606209" y="641862"/>
            <a:chExt cx="5530871" cy="721722"/>
          </a:xfrm>
        </p:grpSpPr>
        <p:sp>
          <p:nvSpPr>
            <p:cNvPr id="145" name="テキスト ボックス 144">
              <a:extLst>
                <a:ext uri="{FF2B5EF4-FFF2-40B4-BE49-F238E27FC236}">
                  <a16:creationId xmlns:a16="http://schemas.microsoft.com/office/drawing/2014/main" id="{BE2C13E0-53C1-44DB-B340-E7E6B913AEA2}"/>
                </a:ext>
              </a:extLst>
            </p:cNvPr>
            <p:cNvSpPr txBox="1"/>
            <p:nvPr/>
          </p:nvSpPr>
          <p:spPr>
            <a:xfrm>
              <a:off x="606209" y="641862"/>
              <a:ext cx="5530871" cy="72060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sz="5400" b="1" dirty="0">
                  <a:ln w="127000">
                    <a:solidFill>
                      <a:schemeClr val="bg1"/>
                    </a:solidFill>
                  </a:ln>
                  <a:solidFill>
                    <a:schemeClr val="bg1"/>
                  </a:solidFill>
                  <a:latin typeface="+mj-ea"/>
                  <a:ea typeface="+mj-ea"/>
                </a:rPr>
                <a:t>日本地図クイズ</a:t>
              </a:r>
              <a:endParaRPr kumimoji="1" lang="ja-JP" altLang="en-US" sz="5400" b="1" dirty="0">
                <a:ln w="127000">
                  <a:solidFill>
                    <a:schemeClr val="bg1"/>
                  </a:solidFill>
                </a:ln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152" name="テキスト ボックス 151">
              <a:extLst>
                <a:ext uri="{FF2B5EF4-FFF2-40B4-BE49-F238E27FC236}">
                  <a16:creationId xmlns:a16="http://schemas.microsoft.com/office/drawing/2014/main" id="{1FAACD44-04DF-4102-9C29-34FE861CD427}"/>
                </a:ext>
              </a:extLst>
            </p:cNvPr>
            <p:cNvSpPr txBox="1"/>
            <p:nvPr/>
          </p:nvSpPr>
          <p:spPr>
            <a:xfrm>
              <a:off x="606209" y="642984"/>
              <a:ext cx="5530871" cy="72060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sz="5400" b="1" dirty="0">
                  <a:ln w="76200">
                    <a:noFill/>
                  </a:ln>
                  <a:solidFill>
                    <a:srgbClr val="002060"/>
                  </a:solidFill>
                  <a:latin typeface="+mj-ea"/>
                  <a:ea typeface="+mj-ea"/>
                </a:rPr>
                <a:t>日本地図クイズ</a:t>
              </a:r>
              <a:endParaRPr kumimoji="1" lang="ja-JP" altLang="en-US" sz="5400" b="1" dirty="0">
                <a:ln w="76200">
                  <a:noFill/>
                </a:ln>
                <a:solidFill>
                  <a:srgbClr val="002060"/>
                </a:solidFill>
                <a:latin typeface="+mj-ea"/>
                <a:ea typeface="+mj-ea"/>
              </a:endParaRPr>
            </a:p>
          </p:txBody>
        </p:sp>
      </p:grpSp>
      <p:pic>
        <p:nvPicPr>
          <p:cNvPr id="191" name="図 190">
            <a:extLst>
              <a:ext uri="{FF2B5EF4-FFF2-40B4-BE49-F238E27FC236}">
                <a16:creationId xmlns:a16="http://schemas.microsoft.com/office/drawing/2014/main" id="{A87B1E37-ED15-4948-BF65-091CB9B808C3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551038" y="152116"/>
            <a:ext cx="9089924" cy="6553768"/>
          </a:xfrm>
          <a:prstGeom prst="rect">
            <a:avLst/>
          </a:prstGeom>
        </p:spPr>
      </p:pic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62B8E15-2A8A-43A1-92EF-A915E6CB023C}"/>
              </a:ext>
            </a:extLst>
          </p:cNvPr>
          <p:cNvSpPr txBox="1"/>
          <p:nvPr/>
        </p:nvSpPr>
        <p:spPr>
          <a:xfrm>
            <a:off x="8716955" y="4030982"/>
            <a:ext cx="2954655" cy="17543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3600" b="1" dirty="0">
                <a:solidFill>
                  <a:schemeClr val="bg1"/>
                </a:solidFill>
                <a:latin typeface="+mj-ea"/>
                <a:ea typeface="+mj-ea"/>
              </a:rPr>
              <a:t>カタチで</a:t>
            </a:r>
            <a:endParaRPr kumimoji="1" lang="en-US" altLang="ja-JP" sz="3600" b="1" dirty="0">
              <a:solidFill>
                <a:schemeClr val="bg1"/>
              </a:solidFill>
              <a:latin typeface="+mj-ea"/>
              <a:ea typeface="+mj-ea"/>
            </a:endParaRPr>
          </a:p>
          <a:p>
            <a:r>
              <a:rPr kumimoji="1" lang="ja-JP" altLang="en-US" sz="3600" b="1" dirty="0">
                <a:solidFill>
                  <a:schemeClr val="bg1"/>
                </a:solidFill>
                <a:latin typeface="+mj-ea"/>
                <a:ea typeface="+mj-ea"/>
              </a:rPr>
              <a:t>都道府県名が</a:t>
            </a:r>
            <a:endParaRPr kumimoji="1" lang="en-US" altLang="ja-JP" sz="3600" b="1" dirty="0">
              <a:solidFill>
                <a:schemeClr val="bg1"/>
              </a:solidFill>
              <a:latin typeface="+mj-ea"/>
              <a:ea typeface="+mj-ea"/>
            </a:endParaRPr>
          </a:p>
          <a:p>
            <a:r>
              <a:rPr kumimoji="1" lang="ja-JP" altLang="en-US" sz="3600" b="1" dirty="0">
                <a:solidFill>
                  <a:schemeClr val="bg1"/>
                </a:solidFill>
                <a:latin typeface="+mj-ea"/>
                <a:ea typeface="+mj-ea"/>
              </a:rPr>
              <a:t>わかるかな？</a:t>
            </a:r>
          </a:p>
        </p:txBody>
      </p:sp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B5CA1007-A7B1-4245-A534-98F47913E891}"/>
              </a:ext>
            </a:extLst>
          </p:cNvPr>
          <p:cNvGrpSpPr/>
          <p:nvPr/>
        </p:nvGrpSpPr>
        <p:grpSpPr>
          <a:xfrm>
            <a:off x="9163327" y="6274768"/>
            <a:ext cx="2836008" cy="423601"/>
            <a:chOff x="9163327" y="6274768"/>
            <a:chExt cx="2836008" cy="423601"/>
          </a:xfrm>
        </p:grpSpPr>
        <p:grpSp>
          <p:nvGrpSpPr>
            <p:cNvPr id="19" name="グループ化 18">
              <a:extLst>
                <a:ext uri="{FF2B5EF4-FFF2-40B4-BE49-F238E27FC236}">
                  <a16:creationId xmlns:a16="http://schemas.microsoft.com/office/drawing/2014/main" id="{78747FD2-FDAE-40E6-9F36-9D8F152FC3C7}"/>
                </a:ext>
              </a:extLst>
            </p:cNvPr>
            <p:cNvGrpSpPr/>
            <p:nvPr/>
          </p:nvGrpSpPr>
          <p:grpSpPr>
            <a:xfrm>
              <a:off x="10101445" y="6274768"/>
              <a:ext cx="948945" cy="423601"/>
              <a:chOff x="516332" y="2971800"/>
              <a:chExt cx="1960168" cy="749299"/>
            </a:xfrm>
          </p:grpSpPr>
          <p:sp>
            <p:nvSpPr>
              <p:cNvPr id="20" name="正方形/長方形 19">
                <a:extLst>
                  <a:ext uri="{FF2B5EF4-FFF2-40B4-BE49-F238E27FC236}">
                    <a16:creationId xmlns:a16="http://schemas.microsoft.com/office/drawing/2014/main" id="{AA900A32-344D-455F-8C3D-F1C16FE2C8CC}"/>
                  </a:ext>
                </a:extLst>
              </p:cNvPr>
              <p:cNvSpPr/>
              <p:nvPr/>
            </p:nvSpPr>
            <p:spPr bwMode="auto">
              <a:xfrm>
                <a:off x="516332" y="2971800"/>
                <a:ext cx="1960168" cy="749299"/>
              </a:xfrm>
              <a:prstGeom prst="rect">
                <a:avLst/>
              </a:prstGeom>
              <a:solidFill>
                <a:srgbClr val="FF0000"/>
              </a:solidFill>
              <a:ln w="12700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" name="テキスト ボックス 20">
                <a:extLst>
                  <a:ext uri="{FF2B5EF4-FFF2-40B4-BE49-F238E27FC236}">
                    <a16:creationId xmlns:a16="http://schemas.microsoft.com/office/drawing/2014/main" id="{51050AFC-9E0A-40AC-ACE3-0E9C0B1BF168}"/>
                  </a:ext>
                </a:extLst>
              </p:cNvPr>
              <p:cNvSpPr txBox="1"/>
              <p:nvPr/>
            </p:nvSpPr>
            <p:spPr>
              <a:xfrm>
                <a:off x="708100" y="3085280"/>
                <a:ext cx="1590600" cy="508819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lang="ja-JP" altLang="en-US" sz="5400" b="1" dirty="0">
                    <a:ln w="76200">
                      <a:noFill/>
                    </a:ln>
                    <a:solidFill>
                      <a:schemeClr val="bg1"/>
                    </a:solidFill>
                    <a:latin typeface="+mj-ea"/>
                    <a:ea typeface="+mj-ea"/>
                  </a:rPr>
                  <a:t>普 通</a:t>
                </a:r>
                <a:endParaRPr kumimoji="1" lang="ja-JP" altLang="en-US" sz="5400" b="1" dirty="0">
                  <a:ln w="76200">
                    <a:noFill/>
                  </a:ln>
                  <a:solidFill>
                    <a:schemeClr val="bg1"/>
                  </a:solidFill>
                  <a:latin typeface="+mj-ea"/>
                  <a:ea typeface="+mj-ea"/>
                </a:endParaRPr>
              </a:p>
            </p:txBody>
          </p:sp>
        </p:grpSp>
        <p:grpSp>
          <p:nvGrpSpPr>
            <p:cNvPr id="22" name="グループ化 21">
              <a:extLst>
                <a:ext uri="{FF2B5EF4-FFF2-40B4-BE49-F238E27FC236}">
                  <a16:creationId xmlns:a16="http://schemas.microsoft.com/office/drawing/2014/main" id="{FDF3D845-E011-4BAC-846E-04479D94A04C}"/>
                </a:ext>
              </a:extLst>
            </p:cNvPr>
            <p:cNvGrpSpPr/>
            <p:nvPr/>
          </p:nvGrpSpPr>
          <p:grpSpPr>
            <a:xfrm>
              <a:off x="9163327" y="6274768"/>
              <a:ext cx="948945" cy="423601"/>
              <a:chOff x="516332" y="2971800"/>
              <a:chExt cx="1960168" cy="749299"/>
            </a:xfrm>
          </p:grpSpPr>
          <p:sp>
            <p:nvSpPr>
              <p:cNvPr id="23" name="正方形/長方形 22">
                <a:extLst>
                  <a:ext uri="{FF2B5EF4-FFF2-40B4-BE49-F238E27FC236}">
                    <a16:creationId xmlns:a16="http://schemas.microsoft.com/office/drawing/2014/main" id="{52A9EF26-97B1-4AFD-B4A6-1B429EEFC0A1}"/>
                  </a:ext>
                </a:extLst>
              </p:cNvPr>
              <p:cNvSpPr/>
              <p:nvPr/>
            </p:nvSpPr>
            <p:spPr bwMode="auto">
              <a:xfrm>
                <a:off x="516332" y="2971800"/>
                <a:ext cx="1960168" cy="749299"/>
              </a:xfrm>
              <a:prstGeom prst="rect">
                <a:avLst/>
              </a:prstGeom>
              <a:solidFill>
                <a:schemeClr val="bg1">
                  <a:lumMod val="50000"/>
                </a:schemeClr>
              </a:solidFill>
              <a:ln w="12700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" name="テキスト ボックス 23">
                <a:extLst>
                  <a:ext uri="{FF2B5EF4-FFF2-40B4-BE49-F238E27FC236}">
                    <a16:creationId xmlns:a16="http://schemas.microsoft.com/office/drawing/2014/main" id="{DFB7F37A-6030-4D57-85BD-E1B852744E84}"/>
                  </a:ext>
                </a:extLst>
              </p:cNvPr>
              <p:cNvSpPr txBox="1"/>
              <p:nvPr/>
            </p:nvSpPr>
            <p:spPr>
              <a:xfrm>
                <a:off x="708100" y="3085280"/>
                <a:ext cx="1590600" cy="508819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lang="ja-JP" altLang="en-US" sz="5400" b="1" dirty="0">
                    <a:ln w="76200">
                      <a:noFill/>
                    </a:ln>
                    <a:solidFill>
                      <a:schemeClr val="bg1">
                        <a:alpha val="50000"/>
                      </a:schemeClr>
                    </a:solidFill>
                    <a:latin typeface="+mj-ea"/>
                    <a:ea typeface="+mj-ea"/>
                  </a:rPr>
                  <a:t>やさしい</a:t>
                </a:r>
                <a:endParaRPr kumimoji="1" lang="ja-JP" altLang="en-US" sz="5400" b="1" dirty="0">
                  <a:ln w="76200">
                    <a:noFill/>
                  </a:ln>
                  <a:solidFill>
                    <a:schemeClr val="bg1">
                      <a:alpha val="50000"/>
                    </a:schemeClr>
                  </a:solidFill>
                  <a:latin typeface="+mj-ea"/>
                  <a:ea typeface="+mj-ea"/>
                </a:endParaRPr>
              </a:p>
            </p:txBody>
          </p:sp>
        </p:grpSp>
        <p:grpSp>
          <p:nvGrpSpPr>
            <p:cNvPr id="25" name="グループ化 24">
              <a:extLst>
                <a:ext uri="{FF2B5EF4-FFF2-40B4-BE49-F238E27FC236}">
                  <a16:creationId xmlns:a16="http://schemas.microsoft.com/office/drawing/2014/main" id="{7E79E7C0-8332-46F8-A7D8-A81FB7A4BAA0}"/>
                </a:ext>
              </a:extLst>
            </p:cNvPr>
            <p:cNvGrpSpPr/>
            <p:nvPr/>
          </p:nvGrpSpPr>
          <p:grpSpPr>
            <a:xfrm>
              <a:off x="11050390" y="6274768"/>
              <a:ext cx="948945" cy="423601"/>
              <a:chOff x="516332" y="2971800"/>
              <a:chExt cx="1960168" cy="749299"/>
            </a:xfrm>
          </p:grpSpPr>
          <p:sp>
            <p:nvSpPr>
              <p:cNvPr id="26" name="正方形/長方形 25">
                <a:extLst>
                  <a:ext uri="{FF2B5EF4-FFF2-40B4-BE49-F238E27FC236}">
                    <a16:creationId xmlns:a16="http://schemas.microsoft.com/office/drawing/2014/main" id="{0BBF26AA-F1FC-45F9-9F3D-AF5A3755D3D5}"/>
                  </a:ext>
                </a:extLst>
              </p:cNvPr>
              <p:cNvSpPr/>
              <p:nvPr/>
            </p:nvSpPr>
            <p:spPr bwMode="auto">
              <a:xfrm>
                <a:off x="516332" y="2971800"/>
                <a:ext cx="1960168" cy="749299"/>
              </a:xfrm>
              <a:prstGeom prst="rect">
                <a:avLst/>
              </a:prstGeom>
              <a:solidFill>
                <a:schemeClr val="bg1">
                  <a:lumMod val="50000"/>
                </a:schemeClr>
              </a:solidFill>
              <a:ln w="12700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" name="テキスト ボックス 26">
                <a:extLst>
                  <a:ext uri="{FF2B5EF4-FFF2-40B4-BE49-F238E27FC236}">
                    <a16:creationId xmlns:a16="http://schemas.microsoft.com/office/drawing/2014/main" id="{30895681-C7A7-4372-A661-D14935ADF0A5}"/>
                  </a:ext>
                </a:extLst>
              </p:cNvPr>
              <p:cNvSpPr txBox="1"/>
              <p:nvPr/>
            </p:nvSpPr>
            <p:spPr>
              <a:xfrm>
                <a:off x="708100" y="3085280"/>
                <a:ext cx="1590600" cy="508819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ja-JP" altLang="en-US" sz="5400" b="1" dirty="0">
                    <a:ln w="76200">
                      <a:noFill/>
                    </a:ln>
                    <a:solidFill>
                      <a:schemeClr val="bg1">
                        <a:alpha val="50000"/>
                      </a:schemeClr>
                    </a:solidFill>
                    <a:latin typeface="+mj-ea"/>
                    <a:ea typeface="+mj-ea"/>
                  </a:rPr>
                  <a:t>難しい</a:t>
                </a:r>
              </a:p>
            </p:txBody>
          </p:sp>
        </p:grpSp>
      </p:grp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A19220FE-98E5-405A-8C0A-160497729888}"/>
              </a:ext>
            </a:extLst>
          </p:cNvPr>
          <p:cNvSpPr txBox="1"/>
          <p:nvPr/>
        </p:nvSpPr>
        <p:spPr>
          <a:xfrm>
            <a:off x="425370" y="1619603"/>
            <a:ext cx="2441694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400" b="1" dirty="0">
                <a:solidFill>
                  <a:schemeClr val="bg1"/>
                </a:solidFill>
                <a:latin typeface="+mj-ea"/>
                <a:ea typeface="+mj-ea"/>
              </a:rPr>
              <a:t>カタチ編</a:t>
            </a:r>
            <a:endParaRPr kumimoji="1" lang="en-US" altLang="ja-JP" sz="4400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4090634591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 advClick="0" advTm="5000">
        <p15:prstTrans prst="wind"/>
      </p:transition>
    </mc:Choice>
    <mc:Fallback xmlns="">
      <p:transition spd="slow" advClick="0" advTm="5000">
        <p:fade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84A9A109-7843-4833-AA5D-504503EFD12F}"/>
              </a:ext>
            </a:extLst>
          </p:cNvPr>
          <p:cNvSpPr txBox="1"/>
          <p:nvPr/>
        </p:nvSpPr>
        <p:spPr>
          <a:xfrm>
            <a:off x="3268157" y="5679250"/>
            <a:ext cx="5227713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3200" b="1" dirty="0">
                <a:latin typeface="+mj-ea"/>
                <a:ea typeface="+mj-ea"/>
              </a:rPr>
              <a:t>正解は </a:t>
            </a:r>
            <a:r>
              <a:rPr lang="ja-JP" altLang="en-US" sz="6000" b="1" dirty="0">
                <a:solidFill>
                  <a:srgbClr val="FF0000"/>
                </a:solidFill>
                <a:latin typeface="+mj-ea"/>
                <a:ea typeface="+mj-ea"/>
              </a:rPr>
              <a:t>石川県</a:t>
            </a:r>
            <a:r>
              <a:rPr lang="ja-JP" altLang="en-US" sz="3200" b="1" dirty="0">
                <a:latin typeface="+mj-ea"/>
                <a:ea typeface="+mj-ea"/>
              </a:rPr>
              <a:t> でした</a:t>
            </a:r>
            <a:endParaRPr kumimoji="1" lang="ja-JP" altLang="en-US" sz="3200" b="1" dirty="0">
              <a:latin typeface="+mj-ea"/>
              <a:ea typeface="+mj-ea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F74E7EE5-3F78-4648-9E36-2A96DB9AA7E7}"/>
              </a:ext>
            </a:extLst>
          </p:cNvPr>
          <p:cNvSpPr txBox="1"/>
          <p:nvPr/>
        </p:nvSpPr>
        <p:spPr>
          <a:xfrm>
            <a:off x="549416" y="616042"/>
            <a:ext cx="631684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４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D45ED63E-728C-4385-B2DD-0062D0687B09}"/>
              </a:ext>
            </a:extLst>
          </p:cNvPr>
          <p:cNvSpPr txBox="1"/>
          <p:nvPr/>
        </p:nvSpPr>
        <p:spPr>
          <a:xfrm>
            <a:off x="251490" y="177589"/>
            <a:ext cx="1227536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答 え</a:t>
            </a:r>
          </a:p>
        </p:txBody>
      </p:sp>
      <p:grpSp>
        <p:nvGrpSpPr>
          <p:cNvPr id="163" name="Group 282">
            <a:extLst>
              <a:ext uri="{FF2B5EF4-FFF2-40B4-BE49-F238E27FC236}">
                <a16:creationId xmlns:a16="http://schemas.microsoft.com/office/drawing/2014/main" id="{92881B6F-8C6E-42F2-B449-13640F93B908}"/>
              </a:ext>
            </a:extLst>
          </p:cNvPr>
          <p:cNvGrpSpPr>
            <a:grpSpLocks/>
          </p:cNvGrpSpPr>
          <p:nvPr/>
        </p:nvGrpSpPr>
        <p:grpSpPr bwMode="auto">
          <a:xfrm>
            <a:off x="4838705" y="1376341"/>
            <a:ext cx="2514596" cy="4105318"/>
            <a:chOff x="841" y="205"/>
            <a:chExt cx="4706" cy="7683"/>
          </a:xfrm>
        </p:grpSpPr>
        <p:sp>
          <p:nvSpPr>
            <p:cNvPr id="170" name="Freeform 259">
              <a:extLst>
                <a:ext uri="{FF2B5EF4-FFF2-40B4-BE49-F238E27FC236}">
                  <a16:creationId xmlns:a16="http://schemas.microsoft.com/office/drawing/2014/main" id="{D03D22E3-9792-4D64-8BD1-001085EB01AF}"/>
                </a:ext>
              </a:extLst>
            </p:cNvPr>
            <p:cNvSpPr>
              <a:spLocks/>
            </p:cNvSpPr>
            <p:nvPr/>
          </p:nvSpPr>
          <p:spPr bwMode="auto">
            <a:xfrm>
              <a:off x="1747" y="5279"/>
              <a:ext cx="1646" cy="2609"/>
            </a:xfrm>
            <a:custGeom>
              <a:avLst/>
              <a:gdLst>
                <a:gd name="T0" fmla="*/ 454 w 1645"/>
                <a:gd name="T1" fmla="*/ 1871 h 2609"/>
                <a:gd name="T2" fmla="*/ 567 w 1645"/>
                <a:gd name="T3" fmla="*/ 1843 h 2609"/>
                <a:gd name="T4" fmla="*/ 652 w 1645"/>
                <a:gd name="T5" fmla="*/ 1616 h 2609"/>
                <a:gd name="T6" fmla="*/ 539 w 1645"/>
                <a:gd name="T7" fmla="*/ 1503 h 2609"/>
                <a:gd name="T8" fmla="*/ 426 w 1645"/>
                <a:gd name="T9" fmla="*/ 1503 h 2609"/>
                <a:gd name="T10" fmla="*/ 397 w 1645"/>
                <a:gd name="T11" fmla="*/ 1446 h 2609"/>
                <a:gd name="T12" fmla="*/ 369 w 1645"/>
                <a:gd name="T13" fmla="*/ 1304 h 2609"/>
                <a:gd name="T14" fmla="*/ 482 w 1645"/>
                <a:gd name="T15" fmla="*/ 1049 h 2609"/>
                <a:gd name="T16" fmla="*/ 482 w 1645"/>
                <a:gd name="T17" fmla="*/ 908 h 2609"/>
                <a:gd name="T18" fmla="*/ 624 w 1645"/>
                <a:gd name="T19" fmla="*/ 908 h 2609"/>
                <a:gd name="T20" fmla="*/ 681 w 1645"/>
                <a:gd name="T21" fmla="*/ 851 h 2609"/>
                <a:gd name="T22" fmla="*/ 709 w 1645"/>
                <a:gd name="T23" fmla="*/ 709 h 2609"/>
                <a:gd name="T24" fmla="*/ 539 w 1645"/>
                <a:gd name="T25" fmla="*/ 511 h 2609"/>
                <a:gd name="T26" fmla="*/ 369 w 1645"/>
                <a:gd name="T27" fmla="*/ 454 h 2609"/>
                <a:gd name="T28" fmla="*/ 142 w 1645"/>
                <a:gd name="T29" fmla="*/ 454 h 2609"/>
                <a:gd name="T30" fmla="*/ 0 w 1645"/>
                <a:gd name="T31" fmla="*/ 511 h 2609"/>
                <a:gd name="T32" fmla="*/ 369 w 1645"/>
                <a:gd name="T33" fmla="*/ 0 h 2609"/>
                <a:gd name="T34" fmla="*/ 482 w 1645"/>
                <a:gd name="T35" fmla="*/ 29 h 2609"/>
                <a:gd name="T36" fmla="*/ 567 w 1645"/>
                <a:gd name="T37" fmla="*/ 170 h 2609"/>
                <a:gd name="T38" fmla="*/ 539 w 1645"/>
                <a:gd name="T39" fmla="*/ 341 h 2609"/>
                <a:gd name="T40" fmla="*/ 652 w 1645"/>
                <a:gd name="T41" fmla="*/ 397 h 2609"/>
                <a:gd name="T42" fmla="*/ 766 w 1645"/>
                <a:gd name="T43" fmla="*/ 482 h 2609"/>
                <a:gd name="T44" fmla="*/ 766 w 1645"/>
                <a:gd name="T45" fmla="*/ 652 h 2609"/>
                <a:gd name="T46" fmla="*/ 879 w 1645"/>
                <a:gd name="T47" fmla="*/ 851 h 2609"/>
                <a:gd name="T48" fmla="*/ 1049 w 1645"/>
                <a:gd name="T49" fmla="*/ 908 h 2609"/>
                <a:gd name="T50" fmla="*/ 1163 w 1645"/>
                <a:gd name="T51" fmla="*/ 1049 h 2609"/>
                <a:gd name="T52" fmla="*/ 1276 w 1645"/>
                <a:gd name="T53" fmla="*/ 1163 h 2609"/>
                <a:gd name="T54" fmla="*/ 1361 w 1645"/>
                <a:gd name="T55" fmla="*/ 1191 h 2609"/>
                <a:gd name="T56" fmla="*/ 1474 w 1645"/>
                <a:gd name="T57" fmla="*/ 1588 h 2609"/>
                <a:gd name="T58" fmla="*/ 1645 w 1645"/>
                <a:gd name="T59" fmla="*/ 1673 h 2609"/>
                <a:gd name="T60" fmla="*/ 1276 w 1645"/>
                <a:gd name="T61" fmla="*/ 2127 h 2609"/>
                <a:gd name="T62" fmla="*/ 1248 w 1645"/>
                <a:gd name="T63" fmla="*/ 2523 h 2609"/>
                <a:gd name="T64" fmla="*/ 1049 w 1645"/>
                <a:gd name="T65" fmla="*/ 2552 h 2609"/>
                <a:gd name="T66" fmla="*/ 851 w 1645"/>
                <a:gd name="T67" fmla="*/ 2609 h 2609"/>
                <a:gd name="T68" fmla="*/ 681 w 1645"/>
                <a:gd name="T69" fmla="*/ 2438 h 2609"/>
                <a:gd name="T70" fmla="*/ 482 w 1645"/>
                <a:gd name="T71" fmla="*/ 2212 h 26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645" h="2609">
                  <a:moveTo>
                    <a:pt x="369" y="2155"/>
                  </a:moveTo>
                  <a:lnTo>
                    <a:pt x="454" y="1871"/>
                  </a:lnTo>
                  <a:lnTo>
                    <a:pt x="511" y="1843"/>
                  </a:lnTo>
                  <a:lnTo>
                    <a:pt x="567" y="1843"/>
                  </a:lnTo>
                  <a:lnTo>
                    <a:pt x="596" y="1673"/>
                  </a:lnTo>
                  <a:lnTo>
                    <a:pt x="652" y="1616"/>
                  </a:lnTo>
                  <a:lnTo>
                    <a:pt x="596" y="1616"/>
                  </a:lnTo>
                  <a:lnTo>
                    <a:pt x="539" y="1503"/>
                  </a:lnTo>
                  <a:lnTo>
                    <a:pt x="482" y="1475"/>
                  </a:lnTo>
                  <a:lnTo>
                    <a:pt x="426" y="1503"/>
                  </a:lnTo>
                  <a:lnTo>
                    <a:pt x="369" y="1503"/>
                  </a:lnTo>
                  <a:lnTo>
                    <a:pt x="397" y="1446"/>
                  </a:lnTo>
                  <a:lnTo>
                    <a:pt x="369" y="1418"/>
                  </a:lnTo>
                  <a:lnTo>
                    <a:pt x="369" y="1304"/>
                  </a:lnTo>
                  <a:lnTo>
                    <a:pt x="482" y="1191"/>
                  </a:lnTo>
                  <a:lnTo>
                    <a:pt x="482" y="1049"/>
                  </a:lnTo>
                  <a:lnTo>
                    <a:pt x="511" y="1021"/>
                  </a:lnTo>
                  <a:lnTo>
                    <a:pt x="482" y="908"/>
                  </a:lnTo>
                  <a:lnTo>
                    <a:pt x="567" y="936"/>
                  </a:lnTo>
                  <a:lnTo>
                    <a:pt x="624" y="908"/>
                  </a:lnTo>
                  <a:lnTo>
                    <a:pt x="624" y="851"/>
                  </a:lnTo>
                  <a:lnTo>
                    <a:pt x="681" y="851"/>
                  </a:lnTo>
                  <a:lnTo>
                    <a:pt x="681" y="737"/>
                  </a:lnTo>
                  <a:lnTo>
                    <a:pt x="709" y="709"/>
                  </a:lnTo>
                  <a:lnTo>
                    <a:pt x="624" y="567"/>
                  </a:lnTo>
                  <a:lnTo>
                    <a:pt x="539" y="511"/>
                  </a:lnTo>
                  <a:lnTo>
                    <a:pt x="454" y="511"/>
                  </a:lnTo>
                  <a:lnTo>
                    <a:pt x="369" y="454"/>
                  </a:lnTo>
                  <a:lnTo>
                    <a:pt x="312" y="482"/>
                  </a:lnTo>
                  <a:lnTo>
                    <a:pt x="142" y="454"/>
                  </a:lnTo>
                  <a:lnTo>
                    <a:pt x="57" y="539"/>
                  </a:lnTo>
                  <a:lnTo>
                    <a:pt x="0" y="511"/>
                  </a:lnTo>
                  <a:lnTo>
                    <a:pt x="170" y="312"/>
                  </a:lnTo>
                  <a:lnTo>
                    <a:pt x="369" y="0"/>
                  </a:lnTo>
                  <a:lnTo>
                    <a:pt x="426" y="57"/>
                  </a:lnTo>
                  <a:lnTo>
                    <a:pt x="482" y="29"/>
                  </a:lnTo>
                  <a:lnTo>
                    <a:pt x="539" y="85"/>
                  </a:lnTo>
                  <a:lnTo>
                    <a:pt x="567" y="170"/>
                  </a:lnTo>
                  <a:lnTo>
                    <a:pt x="539" y="284"/>
                  </a:lnTo>
                  <a:lnTo>
                    <a:pt x="539" y="341"/>
                  </a:lnTo>
                  <a:lnTo>
                    <a:pt x="596" y="397"/>
                  </a:lnTo>
                  <a:lnTo>
                    <a:pt x="652" y="397"/>
                  </a:lnTo>
                  <a:lnTo>
                    <a:pt x="766" y="426"/>
                  </a:lnTo>
                  <a:lnTo>
                    <a:pt x="766" y="482"/>
                  </a:lnTo>
                  <a:lnTo>
                    <a:pt x="794" y="596"/>
                  </a:lnTo>
                  <a:lnTo>
                    <a:pt x="766" y="652"/>
                  </a:lnTo>
                  <a:lnTo>
                    <a:pt x="879" y="794"/>
                  </a:lnTo>
                  <a:lnTo>
                    <a:pt x="879" y="851"/>
                  </a:lnTo>
                  <a:lnTo>
                    <a:pt x="964" y="936"/>
                  </a:lnTo>
                  <a:lnTo>
                    <a:pt x="1049" y="908"/>
                  </a:lnTo>
                  <a:lnTo>
                    <a:pt x="1049" y="1049"/>
                  </a:lnTo>
                  <a:lnTo>
                    <a:pt x="1163" y="1049"/>
                  </a:lnTo>
                  <a:lnTo>
                    <a:pt x="1219" y="1163"/>
                  </a:lnTo>
                  <a:lnTo>
                    <a:pt x="1276" y="1163"/>
                  </a:lnTo>
                  <a:lnTo>
                    <a:pt x="1304" y="1219"/>
                  </a:lnTo>
                  <a:lnTo>
                    <a:pt x="1361" y="1191"/>
                  </a:lnTo>
                  <a:lnTo>
                    <a:pt x="1389" y="1446"/>
                  </a:lnTo>
                  <a:lnTo>
                    <a:pt x="1474" y="1588"/>
                  </a:lnTo>
                  <a:lnTo>
                    <a:pt x="1559" y="1588"/>
                  </a:lnTo>
                  <a:lnTo>
                    <a:pt x="1645" y="1673"/>
                  </a:lnTo>
                  <a:lnTo>
                    <a:pt x="1389" y="2127"/>
                  </a:lnTo>
                  <a:lnTo>
                    <a:pt x="1276" y="2127"/>
                  </a:lnTo>
                  <a:lnTo>
                    <a:pt x="1333" y="2240"/>
                  </a:lnTo>
                  <a:lnTo>
                    <a:pt x="1248" y="2523"/>
                  </a:lnTo>
                  <a:lnTo>
                    <a:pt x="1163" y="2552"/>
                  </a:lnTo>
                  <a:lnTo>
                    <a:pt x="1049" y="2552"/>
                  </a:lnTo>
                  <a:lnTo>
                    <a:pt x="964" y="2609"/>
                  </a:lnTo>
                  <a:lnTo>
                    <a:pt x="851" y="2609"/>
                  </a:lnTo>
                  <a:lnTo>
                    <a:pt x="794" y="2495"/>
                  </a:lnTo>
                  <a:lnTo>
                    <a:pt x="681" y="2438"/>
                  </a:lnTo>
                  <a:lnTo>
                    <a:pt x="596" y="2268"/>
                  </a:lnTo>
                  <a:lnTo>
                    <a:pt x="482" y="2212"/>
                  </a:lnTo>
                  <a:lnTo>
                    <a:pt x="369" y="215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>
              <a:scene3d>
                <a:camera prst="orthographicFront"/>
                <a:lightRig rig="threePt" dir="t"/>
              </a:scene3d>
              <a:sp3d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1" name="Freeform 260">
              <a:extLst>
                <a:ext uri="{FF2B5EF4-FFF2-40B4-BE49-F238E27FC236}">
                  <a16:creationId xmlns:a16="http://schemas.microsoft.com/office/drawing/2014/main" id="{FE8DAE9C-C370-4E9F-9DEE-403C7B206A0A}"/>
                </a:ext>
              </a:extLst>
            </p:cNvPr>
            <p:cNvSpPr>
              <a:spLocks/>
            </p:cNvSpPr>
            <p:nvPr/>
          </p:nvSpPr>
          <p:spPr bwMode="auto">
            <a:xfrm>
              <a:off x="2287" y="5364"/>
              <a:ext cx="170" cy="312"/>
            </a:xfrm>
            <a:custGeom>
              <a:avLst/>
              <a:gdLst>
                <a:gd name="T0" fmla="*/ 113 w 170"/>
                <a:gd name="T1" fmla="*/ 312 h 312"/>
                <a:gd name="T2" fmla="*/ 57 w 170"/>
                <a:gd name="T3" fmla="*/ 312 h 312"/>
                <a:gd name="T4" fmla="*/ 0 w 170"/>
                <a:gd name="T5" fmla="*/ 256 h 312"/>
                <a:gd name="T6" fmla="*/ 0 w 170"/>
                <a:gd name="T7" fmla="*/ 171 h 312"/>
                <a:gd name="T8" fmla="*/ 28 w 170"/>
                <a:gd name="T9" fmla="*/ 85 h 312"/>
                <a:gd name="T10" fmla="*/ 0 w 170"/>
                <a:gd name="T11" fmla="*/ 0 h 312"/>
                <a:gd name="T12" fmla="*/ 28 w 170"/>
                <a:gd name="T13" fmla="*/ 0 h 312"/>
                <a:gd name="T14" fmla="*/ 57 w 170"/>
                <a:gd name="T15" fmla="*/ 57 h 312"/>
                <a:gd name="T16" fmla="*/ 113 w 170"/>
                <a:gd name="T17" fmla="*/ 29 h 312"/>
                <a:gd name="T18" fmla="*/ 142 w 170"/>
                <a:gd name="T19" fmla="*/ 57 h 312"/>
                <a:gd name="T20" fmla="*/ 142 w 170"/>
                <a:gd name="T21" fmla="*/ 114 h 312"/>
                <a:gd name="T22" fmla="*/ 170 w 170"/>
                <a:gd name="T23" fmla="*/ 142 h 312"/>
                <a:gd name="T24" fmla="*/ 113 w 170"/>
                <a:gd name="T25" fmla="*/ 171 h 312"/>
                <a:gd name="T26" fmla="*/ 113 w 170"/>
                <a:gd name="T27" fmla="*/ 312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70" h="312">
                  <a:moveTo>
                    <a:pt x="113" y="312"/>
                  </a:moveTo>
                  <a:lnTo>
                    <a:pt x="57" y="312"/>
                  </a:lnTo>
                  <a:lnTo>
                    <a:pt x="0" y="256"/>
                  </a:lnTo>
                  <a:lnTo>
                    <a:pt x="0" y="171"/>
                  </a:lnTo>
                  <a:lnTo>
                    <a:pt x="28" y="85"/>
                  </a:lnTo>
                  <a:lnTo>
                    <a:pt x="0" y="0"/>
                  </a:lnTo>
                  <a:lnTo>
                    <a:pt x="28" y="0"/>
                  </a:lnTo>
                  <a:lnTo>
                    <a:pt x="57" y="57"/>
                  </a:lnTo>
                  <a:lnTo>
                    <a:pt x="113" y="29"/>
                  </a:lnTo>
                  <a:lnTo>
                    <a:pt x="142" y="57"/>
                  </a:lnTo>
                  <a:lnTo>
                    <a:pt x="142" y="114"/>
                  </a:lnTo>
                  <a:lnTo>
                    <a:pt x="170" y="142"/>
                  </a:lnTo>
                  <a:lnTo>
                    <a:pt x="113" y="171"/>
                  </a:lnTo>
                  <a:lnTo>
                    <a:pt x="113" y="31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>
              <a:scene3d>
                <a:camera prst="orthographicFront"/>
                <a:lightRig rig="threePt" dir="t"/>
              </a:scene3d>
              <a:sp3d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2" name="Freeform 261">
              <a:extLst>
                <a:ext uri="{FF2B5EF4-FFF2-40B4-BE49-F238E27FC236}">
                  <a16:creationId xmlns:a16="http://schemas.microsoft.com/office/drawing/2014/main" id="{B4D7BB8B-3E6C-4EF0-95F1-F334B58C0F1C}"/>
                </a:ext>
              </a:extLst>
            </p:cNvPr>
            <p:cNvSpPr>
              <a:spLocks/>
            </p:cNvSpPr>
            <p:nvPr/>
          </p:nvSpPr>
          <p:spPr bwMode="auto">
            <a:xfrm>
              <a:off x="1805" y="5733"/>
              <a:ext cx="567" cy="113"/>
            </a:xfrm>
            <a:custGeom>
              <a:avLst/>
              <a:gdLst>
                <a:gd name="T0" fmla="*/ 567 w 567"/>
                <a:gd name="T1" fmla="*/ 113 h 113"/>
                <a:gd name="T2" fmla="*/ 482 w 567"/>
                <a:gd name="T3" fmla="*/ 57 h 113"/>
                <a:gd name="T4" fmla="*/ 397 w 567"/>
                <a:gd name="T5" fmla="*/ 57 h 113"/>
                <a:gd name="T6" fmla="*/ 312 w 567"/>
                <a:gd name="T7" fmla="*/ 0 h 113"/>
                <a:gd name="T8" fmla="*/ 255 w 567"/>
                <a:gd name="T9" fmla="*/ 28 h 113"/>
                <a:gd name="T10" fmla="*/ 85 w 567"/>
                <a:gd name="T11" fmla="*/ 0 h 113"/>
                <a:gd name="T12" fmla="*/ 0 w 567"/>
                <a:gd name="T13" fmla="*/ 85 h 113"/>
                <a:gd name="T14" fmla="*/ 85 w 567"/>
                <a:gd name="T15" fmla="*/ 113 h 113"/>
                <a:gd name="T16" fmla="*/ 198 w 567"/>
                <a:gd name="T17" fmla="*/ 85 h 113"/>
                <a:gd name="T18" fmla="*/ 255 w 567"/>
                <a:gd name="T19" fmla="*/ 113 h 113"/>
                <a:gd name="T20" fmla="*/ 567 w 567"/>
                <a:gd name="T21" fmla="*/ 113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67" h="113">
                  <a:moveTo>
                    <a:pt x="567" y="113"/>
                  </a:moveTo>
                  <a:lnTo>
                    <a:pt x="482" y="57"/>
                  </a:lnTo>
                  <a:lnTo>
                    <a:pt x="397" y="57"/>
                  </a:lnTo>
                  <a:lnTo>
                    <a:pt x="312" y="0"/>
                  </a:lnTo>
                  <a:lnTo>
                    <a:pt x="255" y="28"/>
                  </a:lnTo>
                  <a:lnTo>
                    <a:pt x="85" y="0"/>
                  </a:lnTo>
                  <a:lnTo>
                    <a:pt x="0" y="85"/>
                  </a:lnTo>
                  <a:lnTo>
                    <a:pt x="85" y="113"/>
                  </a:lnTo>
                  <a:lnTo>
                    <a:pt x="198" y="85"/>
                  </a:lnTo>
                  <a:lnTo>
                    <a:pt x="255" y="113"/>
                  </a:lnTo>
                  <a:lnTo>
                    <a:pt x="567" y="113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>
              <a:scene3d>
                <a:camera prst="orthographicFront"/>
                <a:lightRig rig="threePt" dir="t"/>
              </a:scene3d>
              <a:sp3d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3" name="Freeform 262">
              <a:extLst>
                <a:ext uri="{FF2B5EF4-FFF2-40B4-BE49-F238E27FC236}">
                  <a16:creationId xmlns:a16="http://schemas.microsoft.com/office/drawing/2014/main" id="{15429292-D406-4D71-B3CB-87D5707A49F6}"/>
                </a:ext>
              </a:extLst>
            </p:cNvPr>
            <p:cNvSpPr>
              <a:spLocks/>
            </p:cNvSpPr>
            <p:nvPr/>
          </p:nvSpPr>
          <p:spPr bwMode="auto">
            <a:xfrm>
              <a:off x="1607" y="5790"/>
              <a:ext cx="850" cy="425"/>
            </a:xfrm>
            <a:custGeom>
              <a:avLst/>
              <a:gdLst>
                <a:gd name="T0" fmla="*/ 623 w 850"/>
                <a:gd name="T1" fmla="*/ 397 h 425"/>
                <a:gd name="T2" fmla="*/ 567 w 850"/>
                <a:gd name="T3" fmla="*/ 397 h 425"/>
                <a:gd name="T4" fmla="*/ 425 w 850"/>
                <a:gd name="T5" fmla="*/ 226 h 425"/>
                <a:gd name="T6" fmla="*/ 255 w 850"/>
                <a:gd name="T7" fmla="*/ 283 h 425"/>
                <a:gd name="T8" fmla="*/ 226 w 850"/>
                <a:gd name="T9" fmla="*/ 255 h 425"/>
                <a:gd name="T10" fmla="*/ 255 w 850"/>
                <a:gd name="T11" fmla="*/ 170 h 425"/>
                <a:gd name="T12" fmla="*/ 226 w 850"/>
                <a:gd name="T13" fmla="*/ 141 h 425"/>
                <a:gd name="T14" fmla="*/ 141 w 850"/>
                <a:gd name="T15" fmla="*/ 198 h 425"/>
                <a:gd name="T16" fmla="*/ 85 w 850"/>
                <a:gd name="T17" fmla="*/ 198 h 425"/>
                <a:gd name="T18" fmla="*/ 28 w 850"/>
                <a:gd name="T19" fmla="*/ 226 h 425"/>
                <a:gd name="T20" fmla="*/ 0 w 850"/>
                <a:gd name="T21" fmla="*/ 226 h 425"/>
                <a:gd name="T22" fmla="*/ 141 w 850"/>
                <a:gd name="T23" fmla="*/ 0 h 425"/>
                <a:gd name="T24" fmla="*/ 198 w 850"/>
                <a:gd name="T25" fmla="*/ 28 h 425"/>
                <a:gd name="T26" fmla="*/ 283 w 850"/>
                <a:gd name="T27" fmla="*/ 56 h 425"/>
                <a:gd name="T28" fmla="*/ 396 w 850"/>
                <a:gd name="T29" fmla="*/ 28 h 425"/>
                <a:gd name="T30" fmla="*/ 453 w 850"/>
                <a:gd name="T31" fmla="*/ 56 h 425"/>
                <a:gd name="T32" fmla="*/ 737 w 850"/>
                <a:gd name="T33" fmla="*/ 56 h 425"/>
                <a:gd name="T34" fmla="*/ 765 w 850"/>
                <a:gd name="T35" fmla="*/ 56 h 425"/>
                <a:gd name="T36" fmla="*/ 850 w 850"/>
                <a:gd name="T37" fmla="*/ 198 h 425"/>
                <a:gd name="T38" fmla="*/ 822 w 850"/>
                <a:gd name="T39" fmla="*/ 226 h 425"/>
                <a:gd name="T40" fmla="*/ 822 w 850"/>
                <a:gd name="T41" fmla="*/ 340 h 425"/>
                <a:gd name="T42" fmla="*/ 765 w 850"/>
                <a:gd name="T43" fmla="*/ 340 h 425"/>
                <a:gd name="T44" fmla="*/ 765 w 850"/>
                <a:gd name="T45" fmla="*/ 397 h 425"/>
                <a:gd name="T46" fmla="*/ 708 w 850"/>
                <a:gd name="T47" fmla="*/ 425 h 425"/>
                <a:gd name="T48" fmla="*/ 623 w 850"/>
                <a:gd name="T49" fmla="*/ 397 h 4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850" h="425">
                  <a:moveTo>
                    <a:pt x="623" y="397"/>
                  </a:moveTo>
                  <a:lnTo>
                    <a:pt x="567" y="397"/>
                  </a:lnTo>
                  <a:lnTo>
                    <a:pt x="425" y="226"/>
                  </a:lnTo>
                  <a:lnTo>
                    <a:pt x="255" y="283"/>
                  </a:lnTo>
                  <a:lnTo>
                    <a:pt x="226" y="255"/>
                  </a:lnTo>
                  <a:lnTo>
                    <a:pt x="255" y="170"/>
                  </a:lnTo>
                  <a:lnTo>
                    <a:pt x="226" y="141"/>
                  </a:lnTo>
                  <a:lnTo>
                    <a:pt x="141" y="198"/>
                  </a:lnTo>
                  <a:lnTo>
                    <a:pt x="85" y="198"/>
                  </a:lnTo>
                  <a:lnTo>
                    <a:pt x="28" y="226"/>
                  </a:lnTo>
                  <a:lnTo>
                    <a:pt x="0" y="226"/>
                  </a:lnTo>
                  <a:lnTo>
                    <a:pt x="141" y="0"/>
                  </a:lnTo>
                  <a:lnTo>
                    <a:pt x="198" y="28"/>
                  </a:lnTo>
                  <a:lnTo>
                    <a:pt x="283" y="56"/>
                  </a:lnTo>
                  <a:lnTo>
                    <a:pt x="396" y="28"/>
                  </a:lnTo>
                  <a:lnTo>
                    <a:pt x="453" y="56"/>
                  </a:lnTo>
                  <a:lnTo>
                    <a:pt x="737" y="56"/>
                  </a:lnTo>
                  <a:lnTo>
                    <a:pt x="765" y="56"/>
                  </a:lnTo>
                  <a:lnTo>
                    <a:pt x="850" y="198"/>
                  </a:lnTo>
                  <a:lnTo>
                    <a:pt x="822" y="226"/>
                  </a:lnTo>
                  <a:lnTo>
                    <a:pt x="822" y="340"/>
                  </a:lnTo>
                  <a:lnTo>
                    <a:pt x="765" y="340"/>
                  </a:lnTo>
                  <a:lnTo>
                    <a:pt x="765" y="397"/>
                  </a:lnTo>
                  <a:lnTo>
                    <a:pt x="708" y="425"/>
                  </a:lnTo>
                  <a:lnTo>
                    <a:pt x="623" y="39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>
              <a:scene3d>
                <a:camera prst="orthographicFront"/>
                <a:lightRig rig="threePt" dir="t"/>
              </a:scene3d>
              <a:sp3d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4" name="Freeform 264">
              <a:extLst>
                <a:ext uri="{FF2B5EF4-FFF2-40B4-BE49-F238E27FC236}">
                  <a16:creationId xmlns:a16="http://schemas.microsoft.com/office/drawing/2014/main" id="{B0720BF3-425D-48FF-9F10-7C1AE66B6425}"/>
                </a:ext>
              </a:extLst>
            </p:cNvPr>
            <p:cNvSpPr>
              <a:spLocks/>
            </p:cNvSpPr>
            <p:nvPr/>
          </p:nvSpPr>
          <p:spPr bwMode="auto">
            <a:xfrm>
              <a:off x="1380" y="5931"/>
              <a:ext cx="1020" cy="1560"/>
            </a:xfrm>
            <a:custGeom>
              <a:avLst/>
              <a:gdLst>
                <a:gd name="T0" fmla="*/ 510 w 1020"/>
                <a:gd name="T1" fmla="*/ 1503 h 1560"/>
                <a:gd name="T2" fmla="*/ 538 w 1020"/>
                <a:gd name="T3" fmla="*/ 1560 h 1560"/>
                <a:gd name="T4" fmla="*/ 737 w 1020"/>
                <a:gd name="T5" fmla="*/ 1503 h 1560"/>
                <a:gd name="T6" fmla="*/ 822 w 1020"/>
                <a:gd name="T7" fmla="*/ 1219 h 1560"/>
                <a:gd name="T8" fmla="*/ 879 w 1020"/>
                <a:gd name="T9" fmla="*/ 1191 h 1560"/>
                <a:gd name="T10" fmla="*/ 935 w 1020"/>
                <a:gd name="T11" fmla="*/ 1191 h 1560"/>
                <a:gd name="T12" fmla="*/ 964 w 1020"/>
                <a:gd name="T13" fmla="*/ 1021 h 1560"/>
                <a:gd name="T14" fmla="*/ 1020 w 1020"/>
                <a:gd name="T15" fmla="*/ 964 h 1560"/>
                <a:gd name="T16" fmla="*/ 964 w 1020"/>
                <a:gd name="T17" fmla="*/ 964 h 1560"/>
                <a:gd name="T18" fmla="*/ 907 w 1020"/>
                <a:gd name="T19" fmla="*/ 851 h 1560"/>
                <a:gd name="T20" fmla="*/ 850 w 1020"/>
                <a:gd name="T21" fmla="*/ 823 h 1560"/>
                <a:gd name="T22" fmla="*/ 794 w 1020"/>
                <a:gd name="T23" fmla="*/ 851 h 1560"/>
                <a:gd name="T24" fmla="*/ 737 w 1020"/>
                <a:gd name="T25" fmla="*/ 851 h 1560"/>
                <a:gd name="T26" fmla="*/ 765 w 1020"/>
                <a:gd name="T27" fmla="*/ 794 h 1560"/>
                <a:gd name="T28" fmla="*/ 737 w 1020"/>
                <a:gd name="T29" fmla="*/ 766 h 1560"/>
                <a:gd name="T30" fmla="*/ 737 w 1020"/>
                <a:gd name="T31" fmla="*/ 652 h 1560"/>
                <a:gd name="T32" fmla="*/ 850 w 1020"/>
                <a:gd name="T33" fmla="*/ 539 h 1560"/>
                <a:gd name="T34" fmla="*/ 850 w 1020"/>
                <a:gd name="T35" fmla="*/ 397 h 1560"/>
                <a:gd name="T36" fmla="*/ 879 w 1020"/>
                <a:gd name="T37" fmla="*/ 369 h 1560"/>
                <a:gd name="T38" fmla="*/ 850 w 1020"/>
                <a:gd name="T39" fmla="*/ 256 h 1560"/>
                <a:gd name="T40" fmla="*/ 794 w 1020"/>
                <a:gd name="T41" fmla="*/ 256 h 1560"/>
                <a:gd name="T42" fmla="*/ 652 w 1020"/>
                <a:gd name="T43" fmla="*/ 85 h 1560"/>
                <a:gd name="T44" fmla="*/ 482 w 1020"/>
                <a:gd name="T45" fmla="*/ 142 h 1560"/>
                <a:gd name="T46" fmla="*/ 453 w 1020"/>
                <a:gd name="T47" fmla="*/ 114 h 1560"/>
                <a:gd name="T48" fmla="*/ 482 w 1020"/>
                <a:gd name="T49" fmla="*/ 29 h 1560"/>
                <a:gd name="T50" fmla="*/ 453 w 1020"/>
                <a:gd name="T51" fmla="*/ 0 h 1560"/>
                <a:gd name="T52" fmla="*/ 368 w 1020"/>
                <a:gd name="T53" fmla="*/ 57 h 1560"/>
                <a:gd name="T54" fmla="*/ 312 w 1020"/>
                <a:gd name="T55" fmla="*/ 57 h 1560"/>
                <a:gd name="T56" fmla="*/ 255 w 1020"/>
                <a:gd name="T57" fmla="*/ 85 h 1560"/>
                <a:gd name="T58" fmla="*/ 227 w 1020"/>
                <a:gd name="T59" fmla="*/ 85 h 1560"/>
                <a:gd name="T60" fmla="*/ 0 w 1020"/>
                <a:gd name="T61" fmla="*/ 312 h 1560"/>
                <a:gd name="T62" fmla="*/ 85 w 1020"/>
                <a:gd name="T63" fmla="*/ 426 h 1560"/>
                <a:gd name="T64" fmla="*/ 56 w 1020"/>
                <a:gd name="T65" fmla="*/ 482 h 1560"/>
                <a:gd name="T66" fmla="*/ 113 w 1020"/>
                <a:gd name="T67" fmla="*/ 567 h 1560"/>
                <a:gd name="T68" fmla="*/ 198 w 1020"/>
                <a:gd name="T69" fmla="*/ 567 h 1560"/>
                <a:gd name="T70" fmla="*/ 141 w 1020"/>
                <a:gd name="T71" fmla="*/ 794 h 1560"/>
                <a:gd name="T72" fmla="*/ 198 w 1020"/>
                <a:gd name="T73" fmla="*/ 964 h 1560"/>
                <a:gd name="T74" fmla="*/ 368 w 1020"/>
                <a:gd name="T75" fmla="*/ 964 h 1560"/>
                <a:gd name="T76" fmla="*/ 425 w 1020"/>
                <a:gd name="T77" fmla="*/ 1021 h 1560"/>
                <a:gd name="T78" fmla="*/ 510 w 1020"/>
                <a:gd name="T79" fmla="*/ 1361 h 1560"/>
                <a:gd name="T80" fmla="*/ 510 w 1020"/>
                <a:gd name="T81" fmla="*/ 1475 h 1560"/>
                <a:gd name="T82" fmla="*/ 510 w 1020"/>
                <a:gd name="T83" fmla="*/ 1503 h 15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020" h="1560">
                  <a:moveTo>
                    <a:pt x="510" y="1503"/>
                  </a:moveTo>
                  <a:lnTo>
                    <a:pt x="538" y="1560"/>
                  </a:lnTo>
                  <a:lnTo>
                    <a:pt x="737" y="1503"/>
                  </a:lnTo>
                  <a:lnTo>
                    <a:pt x="822" y="1219"/>
                  </a:lnTo>
                  <a:lnTo>
                    <a:pt x="879" y="1191"/>
                  </a:lnTo>
                  <a:lnTo>
                    <a:pt x="935" y="1191"/>
                  </a:lnTo>
                  <a:lnTo>
                    <a:pt x="964" y="1021"/>
                  </a:lnTo>
                  <a:lnTo>
                    <a:pt x="1020" y="964"/>
                  </a:lnTo>
                  <a:lnTo>
                    <a:pt x="964" y="964"/>
                  </a:lnTo>
                  <a:lnTo>
                    <a:pt x="907" y="851"/>
                  </a:lnTo>
                  <a:lnTo>
                    <a:pt x="850" y="823"/>
                  </a:lnTo>
                  <a:lnTo>
                    <a:pt x="794" y="851"/>
                  </a:lnTo>
                  <a:lnTo>
                    <a:pt x="737" y="851"/>
                  </a:lnTo>
                  <a:lnTo>
                    <a:pt x="765" y="794"/>
                  </a:lnTo>
                  <a:lnTo>
                    <a:pt x="737" y="766"/>
                  </a:lnTo>
                  <a:lnTo>
                    <a:pt x="737" y="652"/>
                  </a:lnTo>
                  <a:lnTo>
                    <a:pt x="850" y="539"/>
                  </a:lnTo>
                  <a:lnTo>
                    <a:pt x="850" y="397"/>
                  </a:lnTo>
                  <a:lnTo>
                    <a:pt x="879" y="369"/>
                  </a:lnTo>
                  <a:lnTo>
                    <a:pt x="850" y="256"/>
                  </a:lnTo>
                  <a:lnTo>
                    <a:pt x="794" y="256"/>
                  </a:lnTo>
                  <a:lnTo>
                    <a:pt x="652" y="85"/>
                  </a:lnTo>
                  <a:lnTo>
                    <a:pt x="482" y="142"/>
                  </a:lnTo>
                  <a:lnTo>
                    <a:pt x="453" y="114"/>
                  </a:lnTo>
                  <a:lnTo>
                    <a:pt x="482" y="29"/>
                  </a:lnTo>
                  <a:lnTo>
                    <a:pt x="453" y="0"/>
                  </a:lnTo>
                  <a:lnTo>
                    <a:pt x="368" y="57"/>
                  </a:lnTo>
                  <a:lnTo>
                    <a:pt x="312" y="57"/>
                  </a:lnTo>
                  <a:lnTo>
                    <a:pt x="255" y="85"/>
                  </a:lnTo>
                  <a:lnTo>
                    <a:pt x="227" y="85"/>
                  </a:lnTo>
                  <a:lnTo>
                    <a:pt x="0" y="312"/>
                  </a:lnTo>
                  <a:lnTo>
                    <a:pt x="85" y="426"/>
                  </a:lnTo>
                  <a:lnTo>
                    <a:pt x="56" y="482"/>
                  </a:lnTo>
                  <a:lnTo>
                    <a:pt x="113" y="567"/>
                  </a:lnTo>
                  <a:lnTo>
                    <a:pt x="198" y="567"/>
                  </a:lnTo>
                  <a:lnTo>
                    <a:pt x="141" y="794"/>
                  </a:lnTo>
                  <a:lnTo>
                    <a:pt x="198" y="964"/>
                  </a:lnTo>
                  <a:lnTo>
                    <a:pt x="368" y="964"/>
                  </a:lnTo>
                  <a:lnTo>
                    <a:pt x="425" y="1021"/>
                  </a:lnTo>
                  <a:lnTo>
                    <a:pt x="510" y="1361"/>
                  </a:lnTo>
                  <a:lnTo>
                    <a:pt x="510" y="1475"/>
                  </a:lnTo>
                  <a:lnTo>
                    <a:pt x="510" y="1503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>
              <a:scene3d>
                <a:camera prst="orthographicFront"/>
                <a:lightRig rig="threePt" dir="t"/>
              </a:scene3d>
              <a:sp3d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5" name="Freeform 265">
              <a:extLst>
                <a:ext uri="{FF2B5EF4-FFF2-40B4-BE49-F238E27FC236}">
                  <a16:creationId xmlns:a16="http://schemas.microsoft.com/office/drawing/2014/main" id="{32F1206D-A0BF-4C30-BC9B-23F0936A9DC9}"/>
                </a:ext>
              </a:extLst>
            </p:cNvPr>
            <p:cNvSpPr>
              <a:spLocks/>
            </p:cNvSpPr>
            <p:nvPr/>
          </p:nvSpPr>
          <p:spPr bwMode="auto">
            <a:xfrm>
              <a:off x="841" y="6243"/>
              <a:ext cx="1049" cy="1304"/>
            </a:xfrm>
            <a:custGeom>
              <a:avLst/>
              <a:gdLst>
                <a:gd name="T0" fmla="*/ 1049 w 1049"/>
                <a:gd name="T1" fmla="*/ 1191 h 1304"/>
                <a:gd name="T2" fmla="*/ 1049 w 1049"/>
                <a:gd name="T3" fmla="*/ 1049 h 1304"/>
                <a:gd name="T4" fmla="*/ 964 w 1049"/>
                <a:gd name="T5" fmla="*/ 709 h 1304"/>
                <a:gd name="T6" fmla="*/ 907 w 1049"/>
                <a:gd name="T7" fmla="*/ 652 h 1304"/>
                <a:gd name="T8" fmla="*/ 737 w 1049"/>
                <a:gd name="T9" fmla="*/ 652 h 1304"/>
                <a:gd name="T10" fmla="*/ 680 w 1049"/>
                <a:gd name="T11" fmla="*/ 482 h 1304"/>
                <a:gd name="T12" fmla="*/ 737 w 1049"/>
                <a:gd name="T13" fmla="*/ 255 h 1304"/>
                <a:gd name="T14" fmla="*/ 652 w 1049"/>
                <a:gd name="T15" fmla="*/ 255 h 1304"/>
                <a:gd name="T16" fmla="*/ 595 w 1049"/>
                <a:gd name="T17" fmla="*/ 170 h 1304"/>
                <a:gd name="T18" fmla="*/ 624 w 1049"/>
                <a:gd name="T19" fmla="*/ 114 h 1304"/>
                <a:gd name="T20" fmla="*/ 539 w 1049"/>
                <a:gd name="T21" fmla="*/ 0 h 1304"/>
                <a:gd name="T22" fmla="*/ 482 w 1049"/>
                <a:gd name="T23" fmla="*/ 85 h 1304"/>
                <a:gd name="T24" fmla="*/ 227 w 1049"/>
                <a:gd name="T25" fmla="*/ 170 h 1304"/>
                <a:gd name="T26" fmla="*/ 170 w 1049"/>
                <a:gd name="T27" fmla="*/ 312 h 1304"/>
                <a:gd name="T28" fmla="*/ 0 w 1049"/>
                <a:gd name="T29" fmla="*/ 482 h 1304"/>
                <a:gd name="T30" fmla="*/ 57 w 1049"/>
                <a:gd name="T31" fmla="*/ 511 h 1304"/>
                <a:gd name="T32" fmla="*/ 57 w 1049"/>
                <a:gd name="T33" fmla="*/ 652 h 1304"/>
                <a:gd name="T34" fmla="*/ 227 w 1049"/>
                <a:gd name="T35" fmla="*/ 652 h 1304"/>
                <a:gd name="T36" fmla="*/ 369 w 1049"/>
                <a:gd name="T37" fmla="*/ 794 h 1304"/>
                <a:gd name="T38" fmla="*/ 340 w 1049"/>
                <a:gd name="T39" fmla="*/ 936 h 1304"/>
                <a:gd name="T40" fmla="*/ 397 w 1049"/>
                <a:gd name="T41" fmla="*/ 1106 h 1304"/>
                <a:gd name="T42" fmla="*/ 539 w 1049"/>
                <a:gd name="T43" fmla="*/ 1134 h 1304"/>
                <a:gd name="T44" fmla="*/ 709 w 1049"/>
                <a:gd name="T45" fmla="*/ 1106 h 1304"/>
                <a:gd name="T46" fmla="*/ 709 w 1049"/>
                <a:gd name="T47" fmla="*/ 1191 h 1304"/>
                <a:gd name="T48" fmla="*/ 851 w 1049"/>
                <a:gd name="T49" fmla="*/ 1304 h 1304"/>
                <a:gd name="T50" fmla="*/ 907 w 1049"/>
                <a:gd name="T51" fmla="*/ 1304 h 1304"/>
                <a:gd name="T52" fmla="*/ 1049 w 1049"/>
                <a:gd name="T53" fmla="*/ 1191 h 1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049" h="1304">
                  <a:moveTo>
                    <a:pt x="1049" y="1191"/>
                  </a:moveTo>
                  <a:lnTo>
                    <a:pt x="1049" y="1049"/>
                  </a:lnTo>
                  <a:lnTo>
                    <a:pt x="964" y="709"/>
                  </a:lnTo>
                  <a:lnTo>
                    <a:pt x="907" y="652"/>
                  </a:lnTo>
                  <a:lnTo>
                    <a:pt x="737" y="652"/>
                  </a:lnTo>
                  <a:lnTo>
                    <a:pt x="680" y="482"/>
                  </a:lnTo>
                  <a:lnTo>
                    <a:pt x="737" y="255"/>
                  </a:lnTo>
                  <a:lnTo>
                    <a:pt x="652" y="255"/>
                  </a:lnTo>
                  <a:lnTo>
                    <a:pt x="595" y="170"/>
                  </a:lnTo>
                  <a:lnTo>
                    <a:pt x="624" y="114"/>
                  </a:lnTo>
                  <a:lnTo>
                    <a:pt x="539" y="0"/>
                  </a:lnTo>
                  <a:lnTo>
                    <a:pt x="482" y="85"/>
                  </a:lnTo>
                  <a:lnTo>
                    <a:pt x="227" y="170"/>
                  </a:lnTo>
                  <a:lnTo>
                    <a:pt x="170" y="312"/>
                  </a:lnTo>
                  <a:lnTo>
                    <a:pt x="0" y="482"/>
                  </a:lnTo>
                  <a:lnTo>
                    <a:pt x="57" y="511"/>
                  </a:lnTo>
                  <a:lnTo>
                    <a:pt x="57" y="652"/>
                  </a:lnTo>
                  <a:lnTo>
                    <a:pt x="227" y="652"/>
                  </a:lnTo>
                  <a:lnTo>
                    <a:pt x="369" y="794"/>
                  </a:lnTo>
                  <a:lnTo>
                    <a:pt x="340" y="936"/>
                  </a:lnTo>
                  <a:lnTo>
                    <a:pt x="397" y="1106"/>
                  </a:lnTo>
                  <a:lnTo>
                    <a:pt x="539" y="1134"/>
                  </a:lnTo>
                  <a:lnTo>
                    <a:pt x="709" y="1106"/>
                  </a:lnTo>
                  <a:lnTo>
                    <a:pt x="709" y="1191"/>
                  </a:lnTo>
                  <a:lnTo>
                    <a:pt x="851" y="1304"/>
                  </a:lnTo>
                  <a:lnTo>
                    <a:pt x="907" y="1304"/>
                  </a:lnTo>
                  <a:lnTo>
                    <a:pt x="1049" y="1191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>
              <a:scene3d>
                <a:camera prst="orthographicFront"/>
                <a:lightRig rig="threePt" dir="t"/>
              </a:scene3d>
              <a:sp3d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6" name="Freeform 267">
              <a:extLst>
                <a:ext uri="{FF2B5EF4-FFF2-40B4-BE49-F238E27FC236}">
                  <a16:creationId xmlns:a16="http://schemas.microsoft.com/office/drawing/2014/main" id="{077850B1-8411-4651-9449-114B9E54B502}"/>
                </a:ext>
              </a:extLst>
            </p:cNvPr>
            <p:cNvSpPr>
              <a:spLocks/>
            </p:cNvSpPr>
            <p:nvPr/>
          </p:nvSpPr>
          <p:spPr bwMode="auto">
            <a:xfrm>
              <a:off x="2117" y="4741"/>
              <a:ext cx="1105" cy="1757"/>
            </a:xfrm>
            <a:custGeom>
              <a:avLst/>
              <a:gdLst>
                <a:gd name="T0" fmla="*/ 992 w 1105"/>
                <a:gd name="T1" fmla="*/ 1729 h 1757"/>
                <a:gd name="T2" fmla="*/ 935 w 1105"/>
                <a:gd name="T3" fmla="*/ 1757 h 1757"/>
                <a:gd name="T4" fmla="*/ 907 w 1105"/>
                <a:gd name="T5" fmla="*/ 1701 h 1757"/>
                <a:gd name="T6" fmla="*/ 850 w 1105"/>
                <a:gd name="T7" fmla="*/ 1701 h 1757"/>
                <a:gd name="T8" fmla="*/ 794 w 1105"/>
                <a:gd name="T9" fmla="*/ 1587 h 1757"/>
                <a:gd name="T10" fmla="*/ 680 w 1105"/>
                <a:gd name="T11" fmla="*/ 1587 h 1757"/>
                <a:gd name="T12" fmla="*/ 680 w 1105"/>
                <a:gd name="T13" fmla="*/ 1446 h 1757"/>
                <a:gd name="T14" fmla="*/ 595 w 1105"/>
                <a:gd name="T15" fmla="*/ 1474 h 1757"/>
                <a:gd name="T16" fmla="*/ 510 w 1105"/>
                <a:gd name="T17" fmla="*/ 1389 h 1757"/>
                <a:gd name="T18" fmla="*/ 510 w 1105"/>
                <a:gd name="T19" fmla="*/ 1332 h 1757"/>
                <a:gd name="T20" fmla="*/ 397 w 1105"/>
                <a:gd name="T21" fmla="*/ 1190 h 1757"/>
                <a:gd name="T22" fmla="*/ 425 w 1105"/>
                <a:gd name="T23" fmla="*/ 1134 h 1757"/>
                <a:gd name="T24" fmla="*/ 397 w 1105"/>
                <a:gd name="T25" fmla="*/ 1020 h 1757"/>
                <a:gd name="T26" fmla="*/ 397 w 1105"/>
                <a:gd name="T27" fmla="*/ 964 h 1757"/>
                <a:gd name="T28" fmla="*/ 283 w 1105"/>
                <a:gd name="T29" fmla="*/ 935 h 1757"/>
                <a:gd name="T30" fmla="*/ 283 w 1105"/>
                <a:gd name="T31" fmla="*/ 794 h 1757"/>
                <a:gd name="T32" fmla="*/ 340 w 1105"/>
                <a:gd name="T33" fmla="*/ 765 h 1757"/>
                <a:gd name="T34" fmla="*/ 312 w 1105"/>
                <a:gd name="T35" fmla="*/ 737 h 1757"/>
                <a:gd name="T36" fmla="*/ 312 w 1105"/>
                <a:gd name="T37" fmla="*/ 680 h 1757"/>
                <a:gd name="T38" fmla="*/ 283 w 1105"/>
                <a:gd name="T39" fmla="*/ 652 h 1757"/>
                <a:gd name="T40" fmla="*/ 227 w 1105"/>
                <a:gd name="T41" fmla="*/ 680 h 1757"/>
                <a:gd name="T42" fmla="*/ 198 w 1105"/>
                <a:gd name="T43" fmla="*/ 623 h 1757"/>
                <a:gd name="T44" fmla="*/ 170 w 1105"/>
                <a:gd name="T45" fmla="*/ 623 h 1757"/>
                <a:gd name="T46" fmla="*/ 113 w 1105"/>
                <a:gd name="T47" fmla="*/ 567 h 1757"/>
                <a:gd name="T48" fmla="*/ 57 w 1105"/>
                <a:gd name="T49" fmla="*/ 595 h 1757"/>
                <a:gd name="T50" fmla="*/ 0 w 1105"/>
                <a:gd name="T51" fmla="*/ 538 h 1757"/>
                <a:gd name="T52" fmla="*/ 142 w 1105"/>
                <a:gd name="T53" fmla="*/ 340 h 1757"/>
                <a:gd name="T54" fmla="*/ 227 w 1105"/>
                <a:gd name="T55" fmla="*/ 312 h 1757"/>
                <a:gd name="T56" fmla="*/ 255 w 1105"/>
                <a:gd name="T57" fmla="*/ 283 h 1757"/>
                <a:gd name="T58" fmla="*/ 198 w 1105"/>
                <a:gd name="T59" fmla="*/ 255 h 1757"/>
                <a:gd name="T60" fmla="*/ 283 w 1105"/>
                <a:gd name="T61" fmla="*/ 170 h 1757"/>
                <a:gd name="T62" fmla="*/ 340 w 1105"/>
                <a:gd name="T63" fmla="*/ 227 h 1757"/>
                <a:gd name="T64" fmla="*/ 567 w 1105"/>
                <a:gd name="T65" fmla="*/ 0 h 1757"/>
                <a:gd name="T66" fmla="*/ 737 w 1105"/>
                <a:gd name="T67" fmla="*/ 141 h 1757"/>
                <a:gd name="T68" fmla="*/ 1020 w 1105"/>
                <a:gd name="T69" fmla="*/ 255 h 1757"/>
                <a:gd name="T70" fmla="*/ 992 w 1105"/>
                <a:gd name="T71" fmla="*/ 312 h 1757"/>
                <a:gd name="T72" fmla="*/ 1020 w 1105"/>
                <a:gd name="T73" fmla="*/ 538 h 1757"/>
                <a:gd name="T74" fmla="*/ 1105 w 1105"/>
                <a:gd name="T75" fmla="*/ 567 h 1757"/>
                <a:gd name="T76" fmla="*/ 1020 w 1105"/>
                <a:gd name="T77" fmla="*/ 850 h 1757"/>
                <a:gd name="T78" fmla="*/ 1049 w 1105"/>
                <a:gd name="T79" fmla="*/ 964 h 1757"/>
                <a:gd name="T80" fmla="*/ 1020 w 1105"/>
                <a:gd name="T81" fmla="*/ 1162 h 1757"/>
                <a:gd name="T82" fmla="*/ 1049 w 1105"/>
                <a:gd name="T83" fmla="*/ 1190 h 1757"/>
                <a:gd name="T84" fmla="*/ 935 w 1105"/>
                <a:gd name="T85" fmla="*/ 1247 h 1757"/>
                <a:gd name="T86" fmla="*/ 907 w 1105"/>
                <a:gd name="T87" fmla="*/ 1361 h 1757"/>
                <a:gd name="T88" fmla="*/ 992 w 1105"/>
                <a:gd name="T89" fmla="*/ 1332 h 1757"/>
                <a:gd name="T90" fmla="*/ 1049 w 1105"/>
                <a:gd name="T91" fmla="*/ 1502 h 1757"/>
                <a:gd name="T92" fmla="*/ 1077 w 1105"/>
                <a:gd name="T93" fmla="*/ 1616 h 1757"/>
                <a:gd name="T94" fmla="*/ 992 w 1105"/>
                <a:gd name="T95" fmla="*/ 1729 h 17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1105" h="1757">
                  <a:moveTo>
                    <a:pt x="992" y="1729"/>
                  </a:moveTo>
                  <a:lnTo>
                    <a:pt x="935" y="1757"/>
                  </a:lnTo>
                  <a:lnTo>
                    <a:pt x="907" y="1701"/>
                  </a:lnTo>
                  <a:lnTo>
                    <a:pt x="850" y="1701"/>
                  </a:lnTo>
                  <a:lnTo>
                    <a:pt x="794" y="1587"/>
                  </a:lnTo>
                  <a:lnTo>
                    <a:pt x="680" y="1587"/>
                  </a:lnTo>
                  <a:lnTo>
                    <a:pt x="680" y="1446"/>
                  </a:lnTo>
                  <a:lnTo>
                    <a:pt x="595" y="1474"/>
                  </a:lnTo>
                  <a:lnTo>
                    <a:pt x="510" y="1389"/>
                  </a:lnTo>
                  <a:lnTo>
                    <a:pt x="510" y="1332"/>
                  </a:lnTo>
                  <a:lnTo>
                    <a:pt x="397" y="1190"/>
                  </a:lnTo>
                  <a:lnTo>
                    <a:pt x="425" y="1134"/>
                  </a:lnTo>
                  <a:lnTo>
                    <a:pt x="397" y="1020"/>
                  </a:lnTo>
                  <a:lnTo>
                    <a:pt x="397" y="964"/>
                  </a:lnTo>
                  <a:lnTo>
                    <a:pt x="283" y="935"/>
                  </a:lnTo>
                  <a:lnTo>
                    <a:pt x="283" y="794"/>
                  </a:lnTo>
                  <a:lnTo>
                    <a:pt x="340" y="765"/>
                  </a:lnTo>
                  <a:lnTo>
                    <a:pt x="312" y="737"/>
                  </a:lnTo>
                  <a:lnTo>
                    <a:pt x="312" y="680"/>
                  </a:lnTo>
                  <a:lnTo>
                    <a:pt x="283" y="652"/>
                  </a:lnTo>
                  <a:lnTo>
                    <a:pt x="227" y="680"/>
                  </a:lnTo>
                  <a:lnTo>
                    <a:pt x="198" y="623"/>
                  </a:lnTo>
                  <a:lnTo>
                    <a:pt x="170" y="623"/>
                  </a:lnTo>
                  <a:lnTo>
                    <a:pt x="113" y="567"/>
                  </a:lnTo>
                  <a:lnTo>
                    <a:pt x="57" y="595"/>
                  </a:lnTo>
                  <a:lnTo>
                    <a:pt x="0" y="538"/>
                  </a:lnTo>
                  <a:lnTo>
                    <a:pt x="142" y="340"/>
                  </a:lnTo>
                  <a:lnTo>
                    <a:pt x="227" y="312"/>
                  </a:lnTo>
                  <a:lnTo>
                    <a:pt x="255" y="283"/>
                  </a:lnTo>
                  <a:lnTo>
                    <a:pt x="198" y="255"/>
                  </a:lnTo>
                  <a:lnTo>
                    <a:pt x="283" y="170"/>
                  </a:lnTo>
                  <a:lnTo>
                    <a:pt x="340" y="227"/>
                  </a:lnTo>
                  <a:lnTo>
                    <a:pt x="567" y="0"/>
                  </a:lnTo>
                  <a:lnTo>
                    <a:pt x="737" y="141"/>
                  </a:lnTo>
                  <a:lnTo>
                    <a:pt x="1020" y="255"/>
                  </a:lnTo>
                  <a:lnTo>
                    <a:pt x="992" y="312"/>
                  </a:lnTo>
                  <a:lnTo>
                    <a:pt x="1020" y="538"/>
                  </a:lnTo>
                  <a:lnTo>
                    <a:pt x="1105" y="567"/>
                  </a:lnTo>
                  <a:lnTo>
                    <a:pt x="1020" y="850"/>
                  </a:lnTo>
                  <a:lnTo>
                    <a:pt x="1049" y="964"/>
                  </a:lnTo>
                  <a:lnTo>
                    <a:pt x="1020" y="1162"/>
                  </a:lnTo>
                  <a:lnTo>
                    <a:pt x="1049" y="1190"/>
                  </a:lnTo>
                  <a:lnTo>
                    <a:pt x="935" y="1247"/>
                  </a:lnTo>
                  <a:lnTo>
                    <a:pt x="907" y="1361"/>
                  </a:lnTo>
                  <a:lnTo>
                    <a:pt x="992" y="1332"/>
                  </a:lnTo>
                  <a:lnTo>
                    <a:pt x="1049" y="1502"/>
                  </a:lnTo>
                  <a:lnTo>
                    <a:pt x="1077" y="1616"/>
                  </a:lnTo>
                  <a:lnTo>
                    <a:pt x="992" y="172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>
              <a:scene3d>
                <a:camera prst="orthographicFront"/>
                <a:lightRig rig="threePt" dir="t"/>
              </a:scene3d>
              <a:sp3d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7" name="Freeform 268">
              <a:extLst>
                <a:ext uri="{FF2B5EF4-FFF2-40B4-BE49-F238E27FC236}">
                  <a16:creationId xmlns:a16="http://schemas.microsoft.com/office/drawing/2014/main" id="{8D47D3A4-BB49-4EE3-AFF3-5C259A91EF7C}"/>
                </a:ext>
              </a:extLst>
            </p:cNvPr>
            <p:cNvSpPr>
              <a:spLocks/>
            </p:cNvSpPr>
            <p:nvPr/>
          </p:nvSpPr>
          <p:spPr bwMode="auto">
            <a:xfrm>
              <a:off x="2400" y="4571"/>
              <a:ext cx="341" cy="397"/>
            </a:xfrm>
            <a:custGeom>
              <a:avLst/>
              <a:gdLst>
                <a:gd name="T0" fmla="*/ 0 w 341"/>
                <a:gd name="T1" fmla="*/ 340 h 397"/>
                <a:gd name="T2" fmla="*/ 57 w 341"/>
                <a:gd name="T3" fmla="*/ 397 h 397"/>
                <a:gd name="T4" fmla="*/ 284 w 341"/>
                <a:gd name="T5" fmla="*/ 170 h 397"/>
                <a:gd name="T6" fmla="*/ 341 w 341"/>
                <a:gd name="T7" fmla="*/ 113 h 397"/>
                <a:gd name="T8" fmla="*/ 255 w 341"/>
                <a:gd name="T9" fmla="*/ 85 h 397"/>
                <a:gd name="T10" fmla="*/ 312 w 341"/>
                <a:gd name="T11" fmla="*/ 28 h 397"/>
                <a:gd name="T12" fmla="*/ 199 w 341"/>
                <a:gd name="T13" fmla="*/ 0 h 397"/>
                <a:gd name="T14" fmla="*/ 142 w 341"/>
                <a:gd name="T15" fmla="*/ 198 h 397"/>
                <a:gd name="T16" fmla="*/ 0 w 341"/>
                <a:gd name="T17" fmla="*/ 340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41" h="397">
                  <a:moveTo>
                    <a:pt x="0" y="340"/>
                  </a:moveTo>
                  <a:lnTo>
                    <a:pt x="57" y="397"/>
                  </a:lnTo>
                  <a:lnTo>
                    <a:pt x="284" y="170"/>
                  </a:lnTo>
                  <a:lnTo>
                    <a:pt x="341" y="113"/>
                  </a:lnTo>
                  <a:lnTo>
                    <a:pt x="255" y="85"/>
                  </a:lnTo>
                  <a:lnTo>
                    <a:pt x="312" y="28"/>
                  </a:lnTo>
                  <a:lnTo>
                    <a:pt x="199" y="0"/>
                  </a:lnTo>
                  <a:lnTo>
                    <a:pt x="142" y="198"/>
                  </a:lnTo>
                  <a:lnTo>
                    <a:pt x="0" y="34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>
              <a:scene3d>
                <a:camera prst="orthographicFront"/>
                <a:lightRig rig="threePt" dir="t"/>
              </a:scene3d>
              <a:sp3d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8" name="Freeform 270">
              <a:extLst>
                <a:ext uri="{FF2B5EF4-FFF2-40B4-BE49-F238E27FC236}">
                  <a16:creationId xmlns:a16="http://schemas.microsoft.com/office/drawing/2014/main" id="{82F4C770-C5A0-4CD4-9A15-7A85A4CAD804}"/>
                </a:ext>
              </a:extLst>
            </p:cNvPr>
            <p:cNvSpPr>
              <a:spLocks/>
            </p:cNvSpPr>
            <p:nvPr/>
          </p:nvSpPr>
          <p:spPr bwMode="auto">
            <a:xfrm>
              <a:off x="2599" y="4117"/>
              <a:ext cx="652" cy="567"/>
            </a:xfrm>
            <a:custGeom>
              <a:avLst/>
              <a:gdLst>
                <a:gd name="T0" fmla="*/ 142 w 652"/>
                <a:gd name="T1" fmla="*/ 567 h 567"/>
                <a:gd name="T2" fmla="*/ 56 w 652"/>
                <a:gd name="T3" fmla="*/ 539 h 567"/>
                <a:gd name="T4" fmla="*/ 113 w 652"/>
                <a:gd name="T5" fmla="*/ 482 h 567"/>
                <a:gd name="T6" fmla="*/ 0 w 652"/>
                <a:gd name="T7" fmla="*/ 454 h 567"/>
                <a:gd name="T8" fmla="*/ 198 w 652"/>
                <a:gd name="T9" fmla="*/ 113 h 567"/>
                <a:gd name="T10" fmla="*/ 227 w 652"/>
                <a:gd name="T11" fmla="*/ 0 h 567"/>
                <a:gd name="T12" fmla="*/ 340 w 652"/>
                <a:gd name="T13" fmla="*/ 0 h 567"/>
                <a:gd name="T14" fmla="*/ 340 w 652"/>
                <a:gd name="T15" fmla="*/ 85 h 567"/>
                <a:gd name="T16" fmla="*/ 453 w 652"/>
                <a:gd name="T17" fmla="*/ 28 h 567"/>
                <a:gd name="T18" fmla="*/ 538 w 652"/>
                <a:gd name="T19" fmla="*/ 85 h 567"/>
                <a:gd name="T20" fmla="*/ 652 w 652"/>
                <a:gd name="T21" fmla="*/ 142 h 567"/>
                <a:gd name="T22" fmla="*/ 510 w 652"/>
                <a:gd name="T23" fmla="*/ 198 h 567"/>
                <a:gd name="T24" fmla="*/ 425 w 652"/>
                <a:gd name="T25" fmla="*/ 170 h 567"/>
                <a:gd name="T26" fmla="*/ 368 w 652"/>
                <a:gd name="T27" fmla="*/ 255 h 567"/>
                <a:gd name="T28" fmla="*/ 425 w 652"/>
                <a:gd name="T29" fmla="*/ 312 h 567"/>
                <a:gd name="T30" fmla="*/ 283 w 652"/>
                <a:gd name="T31" fmla="*/ 482 h 567"/>
                <a:gd name="T32" fmla="*/ 170 w 652"/>
                <a:gd name="T33" fmla="*/ 482 h 567"/>
                <a:gd name="T34" fmla="*/ 142 w 652"/>
                <a:gd name="T35" fmla="*/ 567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652" h="567">
                  <a:moveTo>
                    <a:pt x="142" y="567"/>
                  </a:moveTo>
                  <a:lnTo>
                    <a:pt x="56" y="539"/>
                  </a:lnTo>
                  <a:lnTo>
                    <a:pt x="113" y="482"/>
                  </a:lnTo>
                  <a:lnTo>
                    <a:pt x="0" y="454"/>
                  </a:lnTo>
                  <a:lnTo>
                    <a:pt x="198" y="113"/>
                  </a:lnTo>
                  <a:lnTo>
                    <a:pt x="227" y="0"/>
                  </a:lnTo>
                  <a:lnTo>
                    <a:pt x="340" y="0"/>
                  </a:lnTo>
                  <a:lnTo>
                    <a:pt x="340" y="85"/>
                  </a:lnTo>
                  <a:lnTo>
                    <a:pt x="453" y="28"/>
                  </a:lnTo>
                  <a:lnTo>
                    <a:pt x="538" y="85"/>
                  </a:lnTo>
                  <a:lnTo>
                    <a:pt x="652" y="142"/>
                  </a:lnTo>
                  <a:lnTo>
                    <a:pt x="510" y="198"/>
                  </a:lnTo>
                  <a:lnTo>
                    <a:pt x="425" y="170"/>
                  </a:lnTo>
                  <a:lnTo>
                    <a:pt x="368" y="255"/>
                  </a:lnTo>
                  <a:lnTo>
                    <a:pt x="425" y="312"/>
                  </a:lnTo>
                  <a:lnTo>
                    <a:pt x="283" y="482"/>
                  </a:lnTo>
                  <a:lnTo>
                    <a:pt x="170" y="482"/>
                  </a:lnTo>
                  <a:lnTo>
                    <a:pt x="142" y="56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>
              <a:scene3d>
                <a:camera prst="orthographicFront"/>
                <a:lightRig rig="threePt" dir="t"/>
              </a:scene3d>
              <a:sp3d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9" name="Freeform 271">
              <a:extLst>
                <a:ext uri="{FF2B5EF4-FFF2-40B4-BE49-F238E27FC236}">
                  <a16:creationId xmlns:a16="http://schemas.microsoft.com/office/drawing/2014/main" id="{56565B71-A20A-457E-A5C4-4EAAAA945840}"/>
                </a:ext>
              </a:extLst>
            </p:cNvPr>
            <p:cNvSpPr>
              <a:spLocks/>
            </p:cNvSpPr>
            <p:nvPr/>
          </p:nvSpPr>
          <p:spPr bwMode="auto">
            <a:xfrm>
              <a:off x="2684" y="4174"/>
              <a:ext cx="652" cy="822"/>
            </a:xfrm>
            <a:custGeom>
              <a:avLst/>
              <a:gdLst>
                <a:gd name="T0" fmla="*/ 453 w 652"/>
                <a:gd name="T1" fmla="*/ 822 h 822"/>
                <a:gd name="T2" fmla="*/ 170 w 652"/>
                <a:gd name="T3" fmla="*/ 708 h 822"/>
                <a:gd name="T4" fmla="*/ 0 w 652"/>
                <a:gd name="T5" fmla="*/ 567 h 822"/>
                <a:gd name="T6" fmla="*/ 57 w 652"/>
                <a:gd name="T7" fmla="*/ 510 h 822"/>
                <a:gd name="T8" fmla="*/ 85 w 652"/>
                <a:gd name="T9" fmla="*/ 425 h 822"/>
                <a:gd name="T10" fmla="*/ 198 w 652"/>
                <a:gd name="T11" fmla="*/ 425 h 822"/>
                <a:gd name="T12" fmla="*/ 340 w 652"/>
                <a:gd name="T13" fmla="*/ 255 h 822"/>
                <a:gd name="T14" fmla="*/ 283 w 652"/>
                <a:gd name="T15" fmla="*/ 198 h 822"/>
                <a:gd name="T16" fmla="*/ 340 w 652"/>
                <a:gd name="T17" fmla="*/ 113 h 822"/>
                <a:gd name="T18" fmla="*/ 425 w 652"/>
                <a:gd name="T19" fmla="*/ 141 h 822"/>
                <a:gd name="T20" fmla="*/ 567 w 652"/>
                <a:gd name="T21" fmla="*/ 85 h 822"/>
                <a:gd name="T22" fmla="*/ 623 w 652"/>
                <a:gd name="T23" fmla="*/ 0 h 822"/>
                <a:gd name="T24" fmla="*/ 652 w 652"/>
                <a:gd name="T25" fmla="*/ 141 h 822"/>
                <a:gd name="T26" fmla="*/ 567 w 652"/>
                <a:gd name="T27" fmla="*/ 255 h 822"/>
                <a:gd name="T28" fmla="*/ 453 w 652"/>
                <a:gd name="T29" fmla="*/ 255 h 822"/>
                <a:gd name="T30" fmla="*/ 453 w 652"/>
                <a:gd name="T31" fmla="*/ 312 h 822"/>
                <a:gd name="T32" fmla="*/ 567 w 652"/>
                <a:gd name="T33" fmla="*/ 397 h 822"/>
                <a:gd name="T34" fmla="*/ 538 w 652"/>
                <a:gd name="T35" fmla="*/ 510 h 822"/>
                <a:gd name="T36" fmla="*/ 595 w 652"/>
                <a:gd name="T37" fmla="*/ 567 h 822"/>
                <a:gd name="T38" fmla="*/ 453 w 652"/>
                <a:gd name="T39" fmla="*/ 822 h 8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652" h="822">
                  <a:moveTo>
                    <a:pt x="453" y="822"/>
                  </a:moveTo>
                  <a:lnTo>
                    <a:pt x="170" y="708"/>
                  </a:lnTo>
                  <a:lnTo>
                    <a:pt x="0" y="567"/>
                  </a:lnTo>
                  <a:lnTo>
                    <a:pt x="57" y="510"/>
                  </a:lnTo>
                  <a:lnTo>
                    <a:pt x="85" y="425"/>
                  </a:lnTo>
                  <a:lnTo>
                    <a:pt x="198" y="425"/>
                  </a:lnTo>
                  <a:lnTo>
                    <a:pt x="340" y="255"/>
                  </a:lnTo>
                  <a:lnTo>
                    <a:pt x="283" y="198"/>
                  </a:lnTo>
                  <a:lnTo>
                    <a:pt x="340" y="113"/>
                  </a:lnTo>
                  <a:lnTo>
                    <a:pt x="425" y="141"/>
                  </a:lnTo>
                  <a:lnTo>
                    <a:pt x="567" y="85"/>
                  </a:lnTo>
                  <a:lnTo>
                    <a:pt x="623" y="0"/>
                  </a:lnTo>
                  <a:lnTo>
                    <a:pt x="652" y="141"/>
                  </a:lnTo>
                  <a:lnTo>
                    <a:pt x="567" y="255"/>
                  </a:lnTo>
                  <a:lnTo>
                    <a:pt x="453" y="255"/>
                  </a:lnTo>
                  <a:lnTo>
                    <a:pt x="453" y="312"/>
                  </a:lnTo>
                  <a:lnTo>
                    <a:pt x="567" y="397"/>
                  </a:lnTo>
                  <a:lnTo>
                    <a:pt x="538" y="510"/>
                  </a:lnTo>
                  <a:lnTo>
                    <a:pt x="595" y="567"/>
                  </a:lnTo>
                  <a:lnTo>
                    <a:pt x="453" y="82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>
              <a:scene3d>
                <a:camera prst="orthographicFront"/>
                <a:lightRig rig="threePt" dir="t"/>
              </a:scene3d>
              <a:sp3d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0" name="Freeform 272">
              <a:extLst>
                <a:ext uri="{FF2B5EF4-FFF2-40B4-BE49-F238E27FC236}">
                  <a16:creationId xmlns:a16="http://schemas.microsoft.com/office/drawing/2014/main" id="{EB445604-6BF7-4017-8C60-618012C8E7C8}"/>
                </a:ext>
              </a:extLst>
            </p:cNvPr>
            <p:cNvSpPr>
              <a:spLocks/>
            </p:cNvSpPr>
            <p:nvPr/>
          </p:nvSpPr>
          <p:spPr bwMode="auto">
            <a:xfrm>
              <a:off x="2826" y="3607"/>
              <a:ext cx="680" cy="708"/>
            </a:xfrm>
            <a:custGeom>
              <a:avLst/>
              <a:gdLst>
                <a:gd name="T0" fmla="*/ 0 w 680"/>
                <a:gd name="T1" fmla="*/ 510 h 708"/>
                <a:gd name="T2" fmla="*/ 113 w 680"/>
                <a:gd name="T3" fmla="*/ 510 h 708"/>
                <a:gd name="T4" fmla="*/ 113 w 680"/>
                <a:gd name="T5" fmla="*/ 595 h 708"/>
                <a:gd name="T6" fmla="*/ 226 w 680"/>
                <a:gd name="T7" fmla="*/ 538 h 708"/>
                <a:gd name="T8" fmla="*/ 311 w 680"/>
                <a:gd name="T9" fmla="*/ 595 h 708"/>
                <a:gd name="T10" fmla="*/ 425 w 680"/>
                <a:gd name="T11" fmla="*/ 652 h 708"/>
                <a:gd name="T12" fmla="*/ 481 w 680"/>
                <a:gd name="T13" fmla="*/ 567 h 708"/>
                <a:gd name="T14" fmla="*/ 510 w 680"/>
                <a:gd name="T15" fmla="*/ 708 h 708"/>
                <a:gd name="T16" fmla="*/ 538 w 680"/>
                <a:gd name="T17" fmla="*/ 595 h 708"/>
                <a:gd name="T18" fmla="*/ 595 w 680"/>
                <a:gd name="T19" fmla="*/ 510 h 708"/>
                <a:gd name="T20" fmla="*/ 538 w 680"/>
                <a:gd name="T21" fmla="*/ 425 h 708"/>
                <a:gd name="T22" fmla="*/ 595 w 680"/>
                <a:gd name="T23" fmla="*/ 368 h 708"/>
                <a:gd name="T24" fmla="*/ 595 w 680"/>
                <a:gd name="T25" fmla="*/ 198 h 708"/>
                <a:gd name="T26" fmla="*/ 680 w 680"/>
                <a:gd name="T27" fmla="*/ 113 h 708"/>
                <a:gd name="T28" fmla="*/ 652 w 680"/>
                <a:gd name="T29" fmla="*/ 85 h 708"/>
                <a:gd name="T30" fmla="*/ 595 w 680"/>
                <a:gd name="T31" fmla="*/ 113 h 708"/>
                <a:gd name="T32" fmla="*/ 567 w 680"/>
                <a:gd name="T33" fmla="*/ 85 h 708"/>
                <a:gd name="T34" fmla="*/ 481 w 680"/>
                <a:gd name="T35" fmla="*/ 85 h 708"/>
                <a:gd name="T36" fmla="*/ 453 w 680"/>
                <a:gd name="T37" fmla="*/ 0 h 708"/>
                <a:gd name="T38" fmla="*/ 311 w 680"/>
                <a:gd name="T39" fmla="*/ 0 h 708"/>
                <a:gd name="T40" fmla="*/ 255 w 680"/>
                <a:gd name="T41" fmla="*/ 113 h 708"/>
                <a:gd name="T42" fmla="*/ 141 w 680"/>
                <a:gd name="T43" fmla="*/ 113 h 708"/>
                <a:gd name="T44" fmla="*/ 113 w 680"/>
                <a:gd name="T45" fmla="*/ 283 h 708"/>
                <a:gd name="T46" fmla="*/ 0 w 680"/>
                <a:gd name="T47" fmla="*/ 510 h 7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680" h="708">
                  <a:moveTo>
                    <a:pt x="0" y="510"/>
                  </a:moveTo>
                  <a:lnTo>
                    <a:pt x="113" y="510"/>
                  </a:lnTo>
                  <a:lnTo>
                    <a:pt x="113" y="595"/>
                  </a:lnTo>
                  <a:lnTo>
                    <a:pt x="226" y="538"/>
                  </a:lnTo>
                  <a:lnTo>
                    <a:pt x="311" y="595"/>
                  </a:lnTo>
                  <a:lnTo>
                    <a:pt x="425" y="652"/>
                  </a:lnTo>
                  <a:lnTo>
                    <a:pt x="481" y="567"/>
                  </a:lnTo>
                  <a:lnTo>
                    <a:pt x="510" y="708"/>
                  </a:lnTo>
                  <a:lnTo>
                    <a:pt x="538" y="595"/>
                  </a:lnTo>
                  <a:lnTo>
                    <a:pt x="595" y="510"/>
                  </a:lnTo>
                  <a:lnTo>
                    <a:pt x="538" y="425"/>
                  </a:lnTo>
                  <a:lnTo>
                    <a:pt x="595" y="368"/>
                  </a:lnTo>
                  <a:lnTo>
                    <a:pt x="595" y="198"/>
                  </a:lnTo>
                  <a:lnTo>
                    <a:pt x="680" y="113"/>
                  </a:lnTo>
                  <a:lnTo>
                    <a:pt x="652" y="85"/>
                  </a:lnTo>
                  <a:lnTo>
                    <a:pt x="595" y="113"/>
                  </a:lnTo>
                  <a:lnTo>
                    <a:pt x="567" y="85"/>
                  </a:lnTo>
                  <a:lnTo>
                    <a:pt x="481" y="85"/>
                  </a:lnTo>
                  <a:lnTo>
                    <a:pt x="453" y="0"/>
                  </a:lnTo>
                  <a:lnTo>
                    <a:pt x="311" y="0"/>
                  </a:lnTo>
                  <a:lnTo>
                    <a:pt x="255" y="113"/>
                  </a:lnTo>
                  <a:lnTo>
                    <a:pt x="141" y="113"/>
                  </a:lnTo>
                  <a:lnTo>
                    <a:pt x="113" y="283"/>
                  </a:lnTo>
                  <a:lnTo>
                    <a:pt x="0" y="51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>
              <a:scene3d>
                <a:camera prst="orthographicFront"/>
                <a:lightRig rig="threePt" dir="t"/>
              </a:scene3d>
              <a:sp3d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1" name="Freeform 273">
              <a:extLst>
                <a:ext uri="{FF2B5EF4-FFF2-40B4-BE49-F238E27FC236}">
                  <a16:creationId xmlns:a16="http://schemas.microsoft.com/office/drawing/2014/main" id="{EA9BAB37-2C49-49A9-8F3E-988EA93ADF12}"/>
                </a:ext>
              </a:extLst>
            </p:cNvPr>
            <p:cNvSpPr>
              <a:spLocks/>
            </p:cNvSpPr>
            <p:nvPr/>
          </p:nvSpPr>
          <p:spPr bwMode="auto">
            <a:xfrm>
              <a:off x="2967" y="3210"/>
              <a:ext cx="596" cy="510"/>
            </a:xfrm>
            <a:custGeom>
              <a:avLst/>
              <a:gdLst>
                <a:gd name="T0" fmla="*/ 539 w 596"/>
                <a:gd name="T1" fmla="*/ 510 h 510"/>
                <a:gd name="T2" fmla="*/ 511 w 596"/>
                <a:gd name="T3" fmla="*/ 482 h 510"/>
                <a:gd name="T4" fmla="*/ 454 w 596"/>
                <a:gd name="T5" fmla="*/ 510 h 510"/>
                <a:gd name="T6" fmla="*/ 426 w 596"/>
                <a:gd name="T7" fmla="*/ 482 h 510"/>
                <a:gd name="T8" fmla="*/ 340 w 596"/>
                <a:gd name="T9" fmla="*/ 482 h 510"/>
                <a:gd name="T10" fmla="*/ 312 w 596"/>
                <a:gd name="T11" fmla="*/ 397 h 510"/>
                <a:gd name="T12" fmla="*/ 170 w 596"/>
                <a:gd name="T13" fmla="*/ 397 h 510"/>
                <a:gd name="T14" fmla="*/ 114 w 596"/>
                <a:gd name="T15" fmla="*/ 510 h 510"/>
                <a:gd name="T16" fmla="*/ 0 w 596"/>
                <a:gd name="T17" fmla="*/ 510 h 510"/>
                <a:gd name="T18" fmla="*/ 57 w 596"/>
                <a:gd name="T19" fmla="*/ 340 h 510"/>
                <a:gd name="T20" fmla="*/ 57 w 596"/>
                <a:gd name="T21" fmla="*/ 227 h 510"/>
                <a:gd name="T22" fmla="*/ 29 w 596"/>
                <a:gd name="T23" fmla="*/ 227 h 510"/>
                <a:gd name="T24" fmla="*/ 0 w 596"/>
                <a:gd name="T25" fmla="*/ 198 h 510"/>
                <a:gd name="T26" fmla="*/ 57 w 596"/>
                <a:gd name="T27" fmla="*/ 0 h 510"/>
                <a:gd name="T28" fmla="*/ 114 w 596"/>
                <a:gd name="T29" fmla="*/ 0 h 510"/>
                <a:gd name="T30" fmla="*/ 170 w 596"/>
                <a:gd name="T31" fmla="*/ 85 h 510"/>
                <a:gd name="T32" fmla="*/ 255 w 596"/>
                <a:gd name="T33" fmla="*/ 142 h 510"/>
                <a:gd name="T34" fmla="*/ 312 w 596"/>
                <a:gd name="T35" fmla="*/ 85 h 510"/>
                <a:gd name="T36" fmla="*/ 454 w 596"/>
                <a:gd name="T37" fmla="*/ 85 h 510"/>
                <a:gd name="T38" fmla="*/ 454 w 596"/>
                <a:gd name="T39" fmla="*/ 142 h 510"/>
                <a:gd name="T40" fmla="*/ 511 w 596"/>
                <a:gd name="T41" fmla="*/ 170 h 510"/>
                <a:gd name="T42" fmla="*/ 511 w 596"/>
                <a:gd name="T43" fmla="*/ 255 h 510"/>
                <a:gd name="T44" fmla="*/ 596 w 596"/>
                <a:gd name="T45" fmla="*/ 283 h 510"/>
                <a:gd name="T46" fmla="*/ 539 w 596"/>
                <a:gd name="T47" fmla="*/ 340 h 510"/>
                <a:gd name="T48" fmla="*/ 567 w 596"/>
                <a:gd name="T49" fmla="*/ 425 h 510"/>
                <a:gd name="T50" fmla="*/ 539 w 596"/>
                <a:gd name="T51" fmla="*/ 510 h 5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596" h="510">
                  <a:moveTo>
                    <a:pt x="539" y="510"/>
                  </a:moveTo>
                  <a:lnTo>
                    <a:pt x="511" y="482"/>
                  </a:lnTo>
                  <a:lnTo>
                    <a:pt x="454" y="510"/>
                  </a:lnTo>
                  <a:lnTo>
                    <a:pt x="426" y="482"/>
                  </a:lnTo>
                  <a:lnTo>
                    <a:pt x="340" y="482"/>
                  </a:lnTo>
                  <a:lnTo>
                    <a:pt x="312" y="397"/>
                  </a:lnTo>
                  <a:lnTo>
                    <a:pt x="170" y="397"/>
                  </a:lnTo>
                  <a:lnTo>
                    <a:pt x="114" y="510"/>
                  </a:lnTo>
                  <a:lnTo>
                    <a:pt x="0" y="510"/>
                  </a:lnTo>
                  <a:lnTo>
                    <a:pt x="57" y="340"/>
                  </a:lnTo>
                  <a:lnTo>
                    <a:pt x="57" y="227"/>
                  </a:lnTo>
                  <a:lnTo>
                    <a:pt x="29" y="227"/>
                  </a:lnTo>
                  <a:lnTo>
                    <a:pt x="0" y="198"/>
                  </a:lnTo>
                  <a:lnTo>
                    <a:pt x="57" y="0"/>
                  </a:lnTo>
                  <a:lnTo>
                    <a:pt x="114" y="0"/>
                  </a:lnTo>
                  <a:lnTo>
                    <a:pt x="170" y="85"/>
                  </a:lnTo>
                  <a:lnTo>
                    <a:pt x="255" y="142"/>
                  </a:lnTo>
                  <a:lnTo>
                    <a:pt x="312" y="85"/>
                  </a:lnTo>
                  <a:lnTo>
                    <a:pt x="454" y="85"/>
                  </a:lnTo>
                  <a:lnTo>
                    <a:pt x="454" y="142"/>
                  </a:lnTo>
                  <a:lnTo>
                    <a:pt x="511" y="170"/>
                  </a:lnTo>
                  <a:lnTo>
                    <a:pt x="511" y="255"/>
                  </a:lnTo>
                  <a:lnTo>
                    <a:pt x="596" y="283"/>
                  </a:lnTo>
                  <a:lnTo>
                    <a:pt x="539" y="340"/>
                  </a:lnTo>
                  <a:lnTo>
                    <a:pt x="567" y="425"/>
                  </a:lnTo>
                  <a:lnTo>
                    <a:pt x="539" y="51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>
              <a:scene3d>
                <a:camera prst="orthographicFront"/>
                <a:lightRig rig="threePt" dir="t"/>
              </a:scene3d>
              <a:sp3d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2" name="Freeform 274">
              <a:extLst>
                <a:ext uri="{FF2B5EF4-FFF2-40B4-BE49-F238E27FC236}">
                  <a16:creationId xmlns:a16="http://schemas.microsoft.com/office/drawing/2014/main" id="{3EAE88BF-8A66-4E4D-9433-1381A1A7DDDC}"/>
                </a:ext>
              </a:extLst>
            </p:cNvPr>
            <p:cNvSpPr>
              <a:spLocks/>
            </p:cNvSpPr>
            <p:nvPr/>
          </p:nvSpPr>
          <p:spPr bwMode="auto">
            <a:xfrm>
              <a:off x="3619" y="2133"/>
              <a:ext cx="624" cy="396"/>
            </a:xfrm>
            <a:custGeom>
              <a:avLst/>
              <a:gdLst>
                <a:gd name="T0" fmla="*/ 0 w 624"/>
                <a:gd name="T1" fmla="*/ 85 h 396"/>
                <a:gd name="T2" fmla="*/ 29 w 624"/>
                <a:gd name="T3" fmla="*/ 56 h 396"/>
                <a:gd name="T4" fmla="*/ 85 w 624"/>
                <a:gd name="T5" fmla="*/ 113 h 396"/>
                <a:gd name="T6" fmla="*/ 85 w 624"/>
                <a:gd name="T7" fmla="*/ 170 h 396"/>
                <a:gd name="T8" fmla="*/ 142 w 624"/>
                <a:gd name="T9" fmla="*/ 113 h 396"/>
                <a:gd name="T10" fmla="*/ 142 w 624"/>
                <a:gd name="T11" fmla="*/ 141 h 396"/>
                <a:gd name="T12" fmla="*/ 255 w 624"/>
                <a:gd name="T13" fmla="*/ 113 h 396"/>
                <a:gd name="T14" fmla="*/ 255 w 624"/>
                <a:gd name="T15" fmla="*/ 85 h 396"/>
                <a:gd name="T16" fmla="*/ 341 w 624"/>
                <a:gd name="T17" fmla="*/ 85 h 396"/>
                <a:gd name="T18" fmla="*/ 397 w 624"/>
                <a:gd name="T19" fmla="*/ 170 h 396"/>
                <a:gd name="T20" fmla="*/ 426 w 624"/>
                <a:gd name="T21" fmla="*/ 141 h 396"/>
                <a:gd name="T22" fmla="*/ 511 w 624"/>
                <a:gd name="T23" fmla="*/ 141 h 396"/>
                <a:gd name="T24" fmla="*/ 567 w 624"/>
                <a:gd name="T25" fmla="*/ 0 h 396"/>
                <a:gd name="T26" fmla="*/ 596 w 624"/>
                <a:gd name="T27" fmla="*/ 113 h 396"/>
                <a:gd name="T28" fmla="*/ 567 w 624"/>
                <a:gd name="T29" fmla="*/ 141 h 396"/>
                <a:gd name="T30" fmla="*/ 624 w 624"/>
                <a:gd name="T31" fmla="*/ 255 h 396"/>
                <a:gd name="T32" fmla="*/ 482 w 624"/>
                <a:gd name="T33" fmla="*/ 311 h 396"/>
                <a:gd name="T34" fmla="*/ 369 w 624"/>
                <a:gd name="T35" fmla="*/ 255 h 396"/>
                <a:gd name="T36" fmla="*/ 284 w 624"/>
                <a:gd name="T37" fmla="*/ 396 h 396"/>
                <a:gd name="T38" fmla="*/ 255 w 624"/>
                <a:gd name="T39" fmla="*/ 340 h 396"/>
                <a:gd name="T40" fmla="*/ 199 w 624"/>
                <a:gd name="T41" fmla="*/ 396 h 396"/>
                <a:gd name="T42" fmla="*/ 114 w 624"/>
                <a:gd name="T43" fmla="*/ 255 h 396"/>
                <a:gd name="T44" fmla="*/ 29 w 624"/>
                <a:gd name="T45" fmla="*/ 226 h 396"/>
                <a:gd name="T46" fmla="*/ 0 w 624"/>
                <a:gd name="T47" fmla="*/ 170 h 396"/>
                <a:gd name="T48" fmla="*/ 0 w 624"/>
                <a:gd name="T49" fmla="*/ 85 h 3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624" h="396">
                  <a:moveTo>
                    <a:pt x="0" y="85"/>
                  </a:moveTo>
                  <a:lnTo>
                    <a:pt x="29" y="56"/>
                  </a:lnTo>
                  <a:lnTo>
                    <a:pt x="85" y="113"/>
                  </a:lnTo>
                  <a:lnTo>
                    <a:pt x="85" y="170"/>
                  </a:lnTo>
                  <a:lnTo>
                    <a:pt x="142" y="113"/>
                  </a:lnTo>
                  <a:lnTo>
                    <a:pt x="142" y="141"/>
                  </a:lnTo>
                  <a:lnTo>
                    <a:pt x="255" y="113"/>
                  </a:lnTo>
                  <a:lnTo>
                    <a:pt x="255" y="85"/>
                  </a:lnTo>
                  <a:lnTo>
                    <a:pt x="341" y="85"/>
                  </a:lnTo>
                  <a:lnTo>
                    <a:pt x="397" y="170"/>
                  </a:lnTo>
                  <a:lnTo>
                    <a:pt x="426" y="141"/>
                  </a:lnTo>
                  <a:lnTo>
                    <a:pt x="511" y="141"/>
                  </a:lnTo>
                  <a:lnTo>
                    <a:pt x="567" y="0"/>
                  </a:lnTo>
                  <a:lnTo>
                    <a:pt x="596" y="113"/>
                  </a:lnTo>
                  <a:lnTo>
                    <a:pt x="567" y="141"/>
                  </a:lnTo>
                  <a:lnTo>
                    <a:pt x="624" y="255"/>
                  </a:lnTo>
                  <a:lnTo>
                    <a:pt x="482" y="311"/>
                  </a:lnTo>
                  <a:lnTo>
                    <a:pt x="369" y="255"/>
                  </a:lnTo>
                  <a:lnTo>
                    <a:pt x="284" y="396"/>
                  </a:lnTo>
                  <a:lnTo>
                    <a:pt x="255" y="340"/>
                  </a:lnTo>
                  <a:lnTo>
                    <a:pt x="199" y="396"/>
                  </a:lnTo>
                  <a:lnTo>
                    <a:pt x="114" y="255"/>
                  </a:lnTo>
                  <a:lnTo>
                    <a:pt x="29" y="226"/>
                  </a:lnTo>
                  <a:lnTo>
                    <a:pt x="0" y="170"/>
                  </a:lnTo>
                  <a:lnTo>
                    <a:pt x="0" y="8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>
              <a:scene3d>
                <a:camera prst="orthographicFront"/>
                <a:lightRig rig="threePt" dir="t"/>
              </a:scene3d>
              <a:sp3d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3" name="Freeform 275">
              <a:extLst>
                <a:ext uri="{FF2B5EF4-FFF2-40B4-BE49-F238E27FC236}">
                  <a16:creationId xmlns:a16="http://schemas.microsoft.com/office/drawing/2014/main" id="{9B0F5A78-8659-4638-870E-72592DA65A7C}"/>
                </a:ext>
              </a:extLst>
            </p:cNvPr>
            <p:cNvSpPr>
              <a:spLocks/>
            </p:cNvSpPr>
            <p:nvPr/>
          </p:nvSpPr>
          <p:spPr bwMode="auto">
            <a:xfrm>
              <a:off x="3279" y="2870"/>
              <a:ext cx="681" cy="623"/>
            </a:xfrm>
            <a:custGeom>
              <a:avLst/>
              <a:gdLst>
                <a:gd name="T0" fmla="*/ 284 w 681"/>
                <a:gd name="T1" fmla="*/ 623 h 623"/>
                <a:gd name="T2" fmla="*/ 199 w 681"/>
                <a:gd name="T3" fmla="*/ 595 h 623"/>
                <a:gd name="T4" fmla="*/ 199 w 681"/>
                <a:gd name="T5" fmla="*/ 510 h 623"/>
                <a:gd name="T6" fmla="*/ 142 w 681"/>
                <a:gd name="T7" fmla="*/ 482 h 623"/>
                <a:gd name="T8" fmla="*/ 142 w 681"/>
                <a:gd name="T9" fmla="*/ 425 h 623"/>
                <a:gd name="T10" fmla="*/ 0 w 681"/>
                <a:gd name="T11" fmla="*/ 425 h 623"/>
                <a:gd name="T12" fmla="*/ 114 w 681"/>
                <a:gd name="T13" fmla="*/ 340 h 623"/>
                <a:gd name="T14" fmla="*/ 85 w 681"/>
                <a:gd name="T15" fmla="*/ 312 h 623"/>
                <a:gd name="T16" fmla="*/ 85 w 681"/>
                <a:gd name="T17" fmla="*/ 170 h 623"/>
                <a:gd name="T18" fmla="*/ 114 w 681"/>
                <a:gd name="T19" fmla="*/ 0 h 623"/>
                <a:gd name="T20" fmla="*/ 199 w 681"/>
                <a:gd name="T21" fmla="*/ 56 h 623"/>
                <a:gd name="T22" fmla="*/ 397 w 681"/>
                <a:gd name="T23" fmla="*/ 56 h 623"/>
                <a:gd name="T24" fmla="*/ 425 w 681"/>
                <a:gd name="T25" fmla="*/ 141 h 623"/>
                <a:gd name="T26" fmla="*/ 539 w 681"/>
                <a:gd name="T27" fmla="*/ 198 h 623"/>
                <a:gd name="T28" fmla="*/ 539 w 681"/>
                <a:gd name="T29" fmla="*/ 283 h 623"/>
                <a:gd name="T30" fmla="*/ 595 w 681"/>
                <a:gd name="T31" fmla="*/ 312 h 623"/>
                <a:gd name="T32" fmla="*/ 624 w 681"/>
                <a:gd name="T33" fmla="*/ 283 h 623"/>
                <a:gd name="T34" fmla="*/ 681 w 681"/>
                <a:gd name="T35" fmla="*/ 340 h 623"/>
                <a:gd name="T36" fmla="*/ 624 w 681"/>
                <a:gd name="T37" fmla="*/ 453 h 623"/>
                <a:gd name="T38" fmla="*/ 510 w 681"/>
                <a:gd name="T39" fmla="*/ 397 h 623"/>
                <a:gd name="T40" fmla="*/ 425 w 681"/>
                <a:gd name="T41" fmla="*/ 425 h 623"/>
                <a:gd name="T42" fmla="*/ 284 w 681"/>
                <a:gd name="T43" fmla="*/ 567 h 623"/>
                <a:gd name="T44" fmla="*/ 284 w 681"/>
                <a:gd name="T45" fmla="*/ 623 h 6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681" h="623">
                  <a:moveTo>
                    <a:pt x="284" y="623"/>
                  </a:moveTo>
                  <a:lnTo>
                    <a:pt x="199" y="595"/>
                  </a:lnTo>
                  <a:lnTo>
                    <a:pt x="199" y="510"/>
                  </a:lnTo>
                  <a:lnTo>
                    <a:pt x="142" y="482"/>
                  </a:lnTo>
                  <a:lnTo>
                    <a:pt x="142" y="425"/>
                  </a:lnTo>
                  <a:lnTo>
                    <a:pt x="0" y="425"/>
                  </a:lnTo>
                  <a:lnTo>
                    <a:pt x="114" y="340"/>
                  </a:lnTo>
                  <a:lnTo>
                    <a:pt x="85" y="312"/>
                  </a:lnTo>
                  <a:lnTo>
                    <a:pt x="85" y="170"/>
                  </a:lnTo>
                  <a:lnTo>
                    <a:pt x="114" y="0"/>
                  </a:lnTo>
                  <a:lnTo>
                    <a:pt x="199" y="56"/>
                  </a:lnTo>
                  <a:lnTo>
                    <a:pt x="397" y="56"/>
                  </a:lnTo>
                  <a:lnTo>
                    <a:pt x="425" y="141"/>
                  </a:lnTo>
                  <a:lnTo>
                    <a:pt x="539" y="198"/>
                  </a:lnTo>
                  <a:lnTo>
                    <a:pt x="539" y="283"/>
                  </a:lnTo>
                  <a:lnTo>
                    <a:pt x="595" y="312"/>
                  </a:lnTo>
                  <a:lnTo>
                    <a:pt x="624" y="283"/>
                  </a:lnTo>
                  <a:lnTo>
                    <a:pt x="681" y="340"/>
                  </a:lnTo>
                  <a:lnTo>
                    <a:pt x="624" y="453"/>
                  </a:lnTo>
                  <a:lnTo>
                    <a:pt x="510" y="397"/>
                  </a:lnTo>
                  <a:lnTo>
                    <a:pt x="425" y="425"/>
                  </a:lnTo>
                  <a:lnTo>
                    <a:pt x="284" y="567"/>
                  </a:lnTo>
                  <a:lnTo>
                    <a:pt x="284" y="623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>
              <a:scene3d>
                <a:camera prst="orthographicFront"/>
                <a:lightRig rig="threePt" dir="t"/>
              </a:scene3d>
              <a:sp3d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4" name="Freeform 276">
              <a:extLst>
                <a:ext uri="{FF2B5EF4-FFF2-40B4-BE49-F238E27FC236}">
                  <a16:creationId xmlns:a16="http://schemas.microsoft.com/office/drawing/2014/main" id="{780C129D-0BEC-4F2B-8B63-85C63BAC3D50}"/>
                </a:ext>
              </a:extLst>
            </p:cNvPr>
            <p:cNvSpPr>
              <a:spLocks/>
            </p:cNvSpPr>
            <p:nvPr/>
          </p:nvSpPr>
          <p:spPr bwMode="auto">
            <a:xfrm>
              <a:off x="3081" y="1991"/>
              <a:ext cx="1190" cy="1247"/>
            </a:xfrm>
            <a:custGeom>
              <a:avLst/>
              <a:gdLst>
                <a:gd name="T0" fmla="*/ 482 w 1190"/>
                <a:gd name="T1" fmla="*/ 170 h 1247"/>
                <a:gd name="T2" fmla="*/ 397 w 1190"/>
                <a:gd name="T3" fmla="*/ 85 h 1247"/>
                <a:gd name="T4" fmla="*/ 312 w 1190"/>
                <a:gd name="T5" fmla="*/ 113 h 1247"/>
                <a:gd name="T6" fmla="*/ 283 w 1190"/>
                <a:gd name="T7" fmla="*/ 0 h 1247"/>
                <a:gd name="T8" fmla="*/ 198 w 1190"/>
                <a:gd name="T9" fmla="*/ 0 h 1247"/>
                <a:gd name="T10" fmla="*/ 113 w 1190"/>
                <a:gd name="T11" fmla="*/ 28 h 1247"/>
                <a:gd name="T12" fmla="*/ 0 w 1190"/>
                <a:gd name="T13" fmla="*/ 283 h 1247"/>
                <a:gd name="T14" fmla="*/ 28 w 1190"/>
                <a:gd name="T15" fmla="*/ 340 h 1247"/>
                <a:gd name="T16" fmla="*/ 0 w 1190"/>
                <a:gd name="T17" fmla="*/ 397 h 1247"/>
                <a:gd name="T18" fmla="*/ 85 w 1190"/>
                <a:gd name="T19" fmla="*/ 567 h 1247"/>
                <a:gd name="T20" fmla="*/ 255 w 1190"/>
                <a:gd name="T21" fmla="*/ 652 h 1247"/>
                <a:gd name="T22" fmla="*/ 226 w 1190"/>
                <a:gd name="T23" fmla="*/ 737 h 1247"/>
                <a:gd name="T24" fmla="*/ 368 w 1190"/>
                <a:gd name="T25" fmla="*/ 794 h 1247"/>
                <a:gd name="T26" fmla="*/ 312 w 1190"/>
                <a:gd name="T27" fmla="*/ 879 h 1247"/>
                <a:gd name="T28" fmla="*/ 397 w 1190"/>
                <a:gd name="T29" fmla="*/ 935 h 1247"/>
                <a:gd name="T30" fmla="*/ 595 w 1190"/>
                <a:gd name="T31" fmla="*/ 935 h 1247"/>
                <a:gd name="T32" fmla="*/ 623 w 1190"/>
                <a:gd name="T33" fmla="*/ 1020 h 1247"/>
                <a:gd name="T34" fmla="*/ 737 w 1190"/>
                <a:gd name="T35" fmla="*/ 1077 h 1247"/>
                <a:gd name="T36" fmla="*/ 737 w 1190"/>
                <a:gd name="T37" fmla="*/ 1162 h 1247"/>
                <a:gd name="T38" fmla="*/ 793 w 1190"/>
                <a:gd name="T39" fmla="*/ 1191 h 1247"/>
                <a:gd name="T40" fmla="*/ 822 w 1190"/>
                <a:gd name="T41" fmla="*/ 1162 h 1247"/>
                <a:gd name="T42" fmla="*/ 879 w 1190"/>
                <a:gd name="T43" fmla="*/ 1219 h 1247"/>
                <a:gd name="T44" fmla="*/ 1020 w 1190"/>
                <a:gd name="T45" fmla="*/ 1247 h 1247"/>
                <a:gd name="T46" fmla="*/ 1077 w 1190"/>
                <a:gd name="T47" fmla="*/ 1191 h 1247"/>
                <a:gd name="T48" fmla="*/ 1162 w 1190"/>
                <a:gd name="T49" fmla="*/ 1247 h 1247"/>
                <a:gd name="T50" fmla="*/ 1190 w 1190"/>
                <a:gd name="T51" fmla="*/ 1191 h 1247"/>
                <a:gd name="T52" fmla="*/ 1134 w 1190"/>
                <a:gd name="T53" fmla="*/ 907 h 1247"/>
                <a:gd name="T54" fmla="*/ 1162 w 1190"/>
                <a:gd name="T55" fmla="*/ 595 h 1247"/>
                <a:gd name="T56" fmla="*/ 1190 w 1190"/>
                <a:gd name="T57" fmla="*/ 482 h 1247"/>
                <a:gd name="T58" fmla="*/ 1077 w 1190"/>
                <a:gd name="T59" fmla="*/ 482 h 1247"/>
                <a:gd name="T60" fmla="*/ 1020 w 1190"/>
                <a:gd name="T61" fmla="*/ 538 h 1247"/>
                <a:gd name="T62" fmla="*/ 992 w 1190"/>
                <a:gd name="T63" fmla="*/ 652 h 1247"/>
                <a:gd name="T64" fmla="*/ 935 w 1190"/>
                <a:gd name="T65" fmla="*/ 680 h 1247"/>
                <a:gd name="T66" fmla="*/ 964 w 1190"/>
                <a:gd name="T67" fmla="*/ 737 h 1247"/>
                <a:gd name="T68" fmla="*/ 907 w 1190"/>
                <a:gd name="T69" fmla="*/ 709 h 1247"/>
                <a:gd name="T70" fmla="*/ 879 w 1190"/>
                <a:gd name="T71" fmla="*/ 765 h 1247"/>
                <a:gd name="T72" fmla="*/ 793 w 1190"/>
                <a:gd name="T73" fmla="*/ 765 h 1247"/>
                <a:gd name="T74" fmla="*/ 765 w 1190"/>
                <a:gd name="T75" fmla="*/ 737 h 1247"/>
                <a:gd name="T76" fmla="*/ 765 w 1190"/>
                <a:gd name="T77" fmla="*/ 680 h 1247"/>
                <a:gd name="T78" fmla="*/ 708 w 1190"/>
                <a:gd name="T79" fmla="*/ 680 h 1247"/>
                <a:gd name="T80" fmla="*/ 652 w 1190"/>
                <a:gd name="T81" fmla="*/ 624 h 1247"/>
                <a:gd name="T82" fmla="*/ 708 w 1190"/>
                <a:gd name="T83" fmla="*/ 595 h 1247"/>
                <a:gd name="T84" fmla="*/ 538 w 1190"/>
                <a:gd name="T85" fmla="*/ 538 h 1247"/>
                <a:gd name="T86" fmla="*/ 538 w 1190"/>
                <a:gd name="T87" fmla="*/ 595 h 1247"/>
                <a:gd name="T88" fmla="*/ 538 w 1190"/>
                <a:gd name="T89" fmla="*/ 624 h 1247"/>
                <a:gd name="T90" fmla="*/ 453 w 1190"/>
                <a:gd name="T91" fmla="*/ 652 h 1247"/>
                <a:gd name="T92" fmla="*/ 340 w 1190"/>
                <a:gd name="T93" fmla="*/ 595 h 1247"/>
                <a:gd name="T94" fmla="*/ 397 w 1190"/>
                <a:gd name="T95" fmla="*/ 567 h 1247"/>
                <a:gd name="T96" fmla="*/ 368 w 1190"/>
                <a:gd name="T97" fmla="*/ 453 h 1247"/>
                <a:gd name="T98" fmla="*/ 425 w 1190"/>
                <a:gd name="T99" fmla="*/ 453 h 1247"/>
                <a:gd name="T100" fmla="*/ 482 w 1190"/>
                <a:gd name="T101" fmla="*/ 482 h 1247"/>
                <a:gd name="T102" fmla="*/ 510 w 1190"/>
                <a:gd name="T103" fmla="*/ 312 h 1247"/>
                <a:gd name="T104" fmla="*/ 453 w 1190"/>
                <a:gd name="T105" fmla="*/ 283 h 1247"/>
                <a:gd name="T106" fmla="*/ 425 w 1190"/>
                <a:gd name="T107" fmla="*/ 312 h 1247"/>
                <a:gd name="T108" fmla="*/ 397 w 1190"/>
                <a:gd name="T109" fmla="*/ 283 h 1247"/>
                <a:gd name="T110" fmla="*/ 425 w 1190"/>
                <a:gd name="T111" fmla="*/ 198 h 1247"/>
                <a:gd name="T112" fmla="*/ 482 w 1190"/>
                <a:gd name="T113" fmla="*/ 17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1190" h="1247">
                  <a:moveTo>
                    <a:pt x="482" y="170"/>
                  </a:moveTo>
                  <a:lnTo>
                    <a:pt x="397" y="85"/>
                  </a:lnTo>
                  <a:lnTo>
                    <a:pt x="312" y="113"/>
                  </a:lnTo>
                  <a:lnTo>
                    <a:pt x="283" y="0"/>
                  </a:lnTo>
                  <a:lnTo>
                    <a:pt x="198" y="0"/>
                  </a:lnTo>
                  <a:lnTo>
                    <a:pt x="113" y="28"/>
                  </a:lnTo>
                  <a:lnTo>
                    <a:pt x="0" y="283"/>
                  </a:lnTo>
                  <a:lnTo>
                    <a:pt x="28" y="340"/>
                  </a:lnTo>
                  <a:lnTo>
                    <a:pt x="0" y="397"/>
                  </a:lnTo>
                  <a:lnTo>
                    <a:pt x="85" y="567"/>
                  </a:lnTo>
                  <a:lnTo>
                    <a:pt x="255" y="652"/>
                  </a:lnTo>
                  <a:lnTo>
                    <a:pt x="226" y="737"/>
                  </a:lnTo>
                  <a:lnTo>
                    <a:pt x="368" y="794"/>
                  </a:lnTo>
                  <a:lnTo>
                    <a:pt x="312" y="879"/>
                  </a:lnTo>
                  <a:lnTo>
                    <a:pt x="397" y="935"/>
                  </a:lnTo>
                  <a:lnTo>
                    <a:pt x="595" y="935"/>
                  </a:lnTo>
                  <a:lnTo>
                    <a:pt x="623" y="1020"/>
                  </a:lnTo>
                  <a:lnTo>
                    <a:pt x="737" y="1077"/>
                  </a:lnTo>
                  <a:lnTo>
                    <a:pt x="737" y="1162"/>
                  </a:lnTo>
                  <a:lnTo>
                    <a:pt x="793" y="1191"/>
                  </a:lnTo>
                  <a:lnTo>
                    <a:pt x="822" y="1162"/>
                  </a:lnTo>
                  <a:lnTo>
                    <a:pt x="879" y="1219"/>
                  </a:lnTo>
                  <a:lnTo>
                    <a:pt x="1020" y="1247"/>
                  </a:lnTo>
                  <a:lnTo>
                    <a:pt x="1077" y="1191"/>
                  </a:lnTo>
                  <a:lnTo>
                    <a:pt x="1162" y="1247"/>
                  </a:lnTo>
                  <a:lnTo>
                    <a:pt x="1190" y="1191"/>
                  </a:lnTo>
                  <a:lnTo>
                    <a:pt x="1134" y="907"/>
                  </a:lnTo>
                  <a:lnTo>
                    <a:pt x="1162" y="595"/>
                  </a:lnTo>
                  <a:lnTo>
                    <a:pt x="1190" y="482"/>
                  </a:lnTo>
                  <a:lnTo>
                    <a:pt x="1077" y="482"/>
                  </a:lnTo>
                  <a:lnTo>
                    <a:pt x="1020" y="538"/>
                  </a:lnTo>
                  <a:lnTo>
                    <a:pt x="992" y="652"/>
                  </a:lnTo>
                  <a:lnTo>
                    <a:pt x="935" y="680"/>
                  </a:lnTo>
                  <a:lnTo>
                    <a:pt x="964" y="737"/>
                  </a:lnTo>
                  <a:lnTo>
                    <a:pt x="907" y="709"/>
                  </a:lnTo>
                  <a:lnTo>
                    <a:pt x="879" y="765"/>
                  </a:lnTo>
                  <a:lnTo>
                    <a:pt x="793" y="765"/>
                  </a:lnTo>
                  <a:lnTo>
                    <a:pt x="765" y="737"/>
                  </a:lnTo>
                  <a:lnTo>
                    <a:pt x="765" y="680"/>
                  </a:lnTo>
                  <a:lnTo>
                    <a:pt x="708" y="680"/>
                  </a:lnTo>
                  <a:lnTo>
                    <a:pt x="652" y="624"/>
                  </a:lnTo>
                  <a:lnTo>
                    <a:pt x="708" y="595"/>
                  </a:lnTo>
                  <a:lnTo>
                    <a:pt x="538" y="538"/>
                  </a:lnTo>
                  <a:lnTo>
                    <a:pt x="538" y="595"/>
                  </a:lnTo>
                  <a:lnTo>
                    <a:pt x="538" y="624"/>
                  </a:lnTo>
                  <a:lnTo>
                    <a:pt x="453" y="652"/>
                  </a:lnTo>
                  <a:lnTo>
                    <a:pt x="340" y="595"/>
                  </a:lnTo>
                  <a:lnTo>
                    <a:pt x="397" y="567"/>
                  </a:lnTo>
                  <a:lnTo>
                    <a:pt x="368" y="453"/>
                  </a:lnTo>
                  <a:lnTo>
                    <a:pt x="425" y="453"/>
                  </a:lnTo>
                  <a:lnTo>
                    <a:pt x="482" y="482"/>
                  </a:lnTo>
                  <a:lnTo>
                    <a:pt x="510" y="312"/>
                  </a:lnTo>
                  <a:lnTo>
                    <a:pt x="453" y="283"/>
                  </a:lnTo>
                  <a:lnTo>
                    <a:pt x="425" y="312"/>
                  </a:lnTo>
                  <a:lnTo>
                    <a:pt x="397" y="283"/>
                  </a:lnTo>
                  <a:lnTo>
                    <a:pt x="425" y="198"/>
                  </a:lnTo>
                  <a:lnTo>
                    <a:pt x="482" y="17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>
              <a:scene3d>
                <a:camera prst="orthographicFront"/>
                <a:lightRig rig="threePt" dir="t"/>
              </a:scene3d>
              <a:sp3d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5" name="Freeform 277">
              <a:extLst>
                <a:ext uri="{FF2B5EF4-FFF2-40B4-BE49-F238E27FC236}">
                  <a16:creationId xmlns:a16="http://schemas.microsoft.com/office/drawing/2014/main" id="{AF0A462B-DEB7-42DC-9ADB-E373C1299CA8}"/>
                </a:ext>
              </a:extLst>
            </p:cNvPr>
            <p:cNvSpPr>
              <a:spLocks/>
            </p:cNvSpPr>
            <p:nvPr/>
          </p:nvSpPr>
          <p:spPr bwMode="auto">
            <a:xfrm>
              <a:off x="2627" y="1821"/>
              <a:ext cx="822" cy="1531"/>
            </a:xfrm>
            <a:custGeom>
              <a:avLst/>
              <a:gdLst>
                <a:gd name="T0" fmla="*/ 397 w 822"/>
                <a:gd name="T1" fmla="*/ 1389 h 1531"/>
                <a:gd name="T2" fmla="*/ 454 w 822"/>
                <a:gd name="T3" fmla="*/ 1389 h 1531"/>
                <a:gd name="T4" fmla="*/ 510 w 822"/>
                <a:gd name="T5" fmla="*/ 1474 h 1531"/>
                <a:gd name="T6" fmla="*/ 595 w 822"/>
                <a:gd name="T7" fmla="*/ 1531 h 1531"/>
                <a:gd name="T8" fmla="*/ 652 w 822"/>
                <a:gd name="T9" fmla="*/ 1474 h 1531"/>
                <a:gd name="T10" fmla="*/ 766 w 822"/>
                <a:gd name="T11" fmla="*/ 1389 h 1531"/>
                <a:gd name="T12" fmla="*/ 737 w 822"/>
                <a:gd name="T13" fmla="*/ 1361 h 1531"/>
                <a:gd name="T14" fmla="*/ 737 w 822"/>
                <a:gd name="T15" fmla="*/ 1219 h 1531"/>
                <a:gd name="T16" fmla="*/ 766 w 822"/>
                <a:gd name="T17" fmla="*/ 1049 h 1531"/>
                <a:gd name="T18" fmla="*/ 822 w 822"/>
                <a:gd name="T19" fmla="*/ 964 h 1531"/>
                <a:gd name="T20" fmla="*/ 680 w 822"/>
                <a:gd name="T21" fmla="*/ 907 h 1531"/>
                <a:gd name="T22" fmla="*/ 709 w 822"/>
                <a:gd name="T23" fmla="*/ 822 h 1531"/>
                <a:gd name="T24" fmla="*/ 539 w 822"/>
                <a:gd name="T25" fmla="*/ 737 h 1531"/>
                <a:gd name="T26" fmla="*/ 454 w 822"/>
                <a:gd name="T27" fmla="*/ 567 h 1531"/>
                <a:gd name="T28" fmla="*/ 482 w 822"/>
                <a:gd name="T29" fmla="*/ 510 h 1531"/>
                <a:gd name="T30" fmla="*/ 454 w 822"/>
                <a:gd name="T31" fmla="*/ 453 h 1531"/>
                <a:gd name="T32" fmla="*/ 567 w 822"/>
                <a:gd name="T33" fmla="*/ 198 h 1531"/>
                <a:gd name="T34" fmla="*/ 652 w 822"/>
                <a:gd name="T35" fmla="*/ 170 h 1531"/>
                <a:gd name="T36" fmla="*/ 624 w 822"/>
                <a:gd name="T37" fmla="*/ 0 h 1531"/>
                <a:gd name="T38" fmla="*/ 510 w 822"/>
                <a:gd name="T39" fmla="*/ 56 h 1531"/>
                <a:gd name="T40" fmla="*/ 425 w 822"/>
                <a:gd name="T41" fmla="*/ 141 h 1531"/>
                <a:gd name="T42" fmla="*/ 312 w 822"/>
                <a:gd name="T43" fmla="*/ 198 h 1531"/>
                <a:gd name="T44" fmla="*/ 255 w 822"/>
                <a:gd name="T45" fmla="*/ 170 h 1531"/>
                <a:gd name="T46" fmla="*/ 284 w 822"/>
                <a:gd name="T47" fmla="*/ 141 h 1531"/>
                <a:gd name="T48" fmla="*/ 199 w 822"/>
                <a:gd name="T49" fmla="*/ 113 h 1531"/>
                <a:gd name="T50" fmla="*/ 199 w 822"/>
                <a:gd name="T51" fmla="*/ 56 h 1531"/>
                <a:gd name="T52" fmla="*/ 114 w 822"/>
                <a:gd name="T53" fmla="*/ 56 h 1531"/>
                <a:gd name="T54" fmla="*/ 28 w 822"/>
                <a:gd name="T55" fmla="*/ 113 h 1531"/>
                <a:gd name="T56" fmla="*/ 28 w 822"/>
                <a:gd name="T57" fmla="*/ 283 h 1531"/>
                <a:gd name="T58" fmla="*/ 0 w 822"/>
                <a:gd name="T59" fmla="*/ 425 h 1531"/>
                <a:gd name="T60" fmla="*/ 28 w 822"/>
                <a:gd name="T61" fmla="*/ 482 h 1531"/>
                <a:gd name="T62" fmla="*/ 85 w 822"/>
                <a:gd name="T63" fmla="*/ 482 h 1531"/>
                <a:gd name="T64" fmla="*/ 142 w 822"/>
                <a:gd name="T65" fmla="*/ 425 h 1531"/>
                <a:gd name="T66" fmla="*/ 199 w 822"/>
                <a:gd name="T67" fmla="*/ 425 h 1531"/>
                <a:gd name="T68" fmla="*/ 255 w 822"/>
                <a:gd name="T69" fmla="*/ 510 h 1531"/>
                <a:gd name="T70" fmla="*/ 227 w 822"/>
                <a:gd name="T71" fmla="*/ 765 h 1531"/>
                <a:gd name="T72" fmla="*/ 199 w 822"/>
                <a:gd name="T73" fmla="*/ 794 h 1531"/>
                <a:gd name="T74" fmla="*/ 227 w 822"/>
                <a:gd name="T75" fmla="*/ 964 h 1531"/>
                <a:gd name="T76" fmla="*/ 255 w 822"/>
                <a:gd name="T77" fmla="*/ 935 h 1531"/>
                <a:gd name="T78" fmla="*/ 312 w 822"/>
                <a:gd name="T79" fmla="*/ 1077 h 1531"/>
                <a:gd name="T80" fmla="*/ 312 w 822"/>
                <a:gd name="T81" fmla="*/ 1162 h 1531"/>
                <a:gd name="T82" fmla="*/ 397 w 822"/>
                <a:gd name="T83" fmla="*/ 1219 h 1531"/>
                <a:gd name="T84" fmla="*/ 397 w 822"/>
                <a:gd name="T85" fmla="*/ 1389 h 15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822" h="1531">
                  <a:moveTo>
                    <a:pt x="397" y="1389"/>
                  </a:moveTo>
                  <a:lnTo>
                    <a:pt x="454" y="1389"/>
                  </a:lnTo>
                  <a:lnTo>
                    <a:pt x="510" y="1474"/>
                  </a:lnTo>
                  <a:lnTo>
                    <a:pt x="595" y="1531"/>
                  </a:lnTo>
                  <a:lnTo>
                    <a:pt x="652" y="1474"/>
                  </a:lnTo>
                  <a:lnTo>
                    <a:pt x="766" y="1389"/>
                  </a:lnTo>
                  <a:lnTo>
                    <a:pt x="737" y="1361"/>
                  </a:lnTo>
                  <a:lnTo>
                    <a:pt x="737" y="1219"/>
                  </a:lnTo>
                  <a:lnTo>
                    <a:pt x="766" y="1049"/>
                  </a:lnTo>
                  <a:lnTo>
                    <a:pt x="822" y="964"/>
                  </a:lnTo>
                  <a:lnTo>
                    <a:pt x="680" y="907"/>
                  </a:lnTo>
                  <a:lnTo>
                    <a:pt x="709" y="822"/>
                  </a:lnTo>
                  <a:lnTo>
                    <a:pt x="539" y="737"/>
                  </a:lnTo>
                  <a:lnTo>
                    <a:pt x="454" y="567"/>
                  </a:lnTo>
                  <a:lnTo>
                    <a:pt x="482" y="510"/>
                  </a:lnTo>
                  <a:lnTo>
                    <a:pt x="454" y="453"/>
                  </a:lnTo>
                  <a:lnTo>
                    <a:pt x="567" y="198"/>
                  </a:lnTo>
                  <a:lnTo>
                    <a:pt x="652" y="170"/>
                  </a:lnTo>
                  <a:lnTo>
                    <a:pt x="624" y="0"/>
                  </a:lnTo>
                  <a:lnTo>
                    <a:pt x="510" y="56"/>
                  </a:lnTo>
                  <a:lnTo>
                    <a:pt x="425" y="141"/>
                  </a:lnTo>
                  <a:lnTo>
                    <a:pt x="312" y="198"/>
                  </a:lnTo>
                  <a:lnTo>
                    <a:pt x="255" y="170"/>
                  </a:lnTo>
                  <a:lnTo>
                    <a:pt x="284" y="141"/>
                  </a:lnTo>
                  <a:lnTo>
                    <a:pt x="199" y="113"/>
                  </a:lnTo>
                  <a:lnTo>
                    <a:pt x="199" y="56"/>
                  </a:lnTo>
                  <a:lnTo>
                    <a:pt x="114" y="56"/>
                  </a:lnTo>
                  <a:lnTo>
                    <a:pt x="28" y="113"/>
                  </a:lnTo>
                  <a:lnTo>
                    <a:pt x="28" y="283"/>
                  </a:lnTo>
                  <a:lnTo>
                    <a:pt x="0" y="425"/>
                  </a:lnTo>
                  <a:lnTo>
                    <a:pt x="28" y="482"/>
                  </a:lnTo>
                  <a:lnTo>
                    <a:pt x="85" y="482"/>
                  </a:lnTo>
                  <a:lnTo>
                    <a:pt x="142" y="425"/>
                  </a:lnTo>
                  <a:lnTo>
                    <a:pt x="199" y="425"/>
                  </a:lnTo>
                  <a:lnTo>
                    <a:pt x="255" y="510"/>
                  </a:lnTo>
                  <a:lnTo>
                    <a:pt x="227" y="765"/>
                  </a:lnTo>
                  <a:lnTo>
                    <a:pt x="199" y="794"/>
                  </a:lnTo>
                  <a:lnTo>
                    <a:pt x="227" y="964"/>
                  </a:lnTo>
                  <a:lnTo>
                    <a:pt x="255" y="935"/>
                  </a:lnTo>
                  <a:lnTo>
                    <a:pt x="312" y="1077"/>
                  </a:lnTo>
                  <a:lnTo>
                    <a:pt x="312" y="1162"/>
                  </a:lnTo>
                  <a:lnTo>
                    <a:pt x="397" y="1219"/>
                  </a:lnTo>
                  <a:lnTo>
                    <a:pt x="397" y="138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>
              <a:scene3d>
                <a:camera prst="orthographicFront"/>
                <a:lightRig rig="threePt" dir="t"/>
              </a:scene3d>
              <a:sp3d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6" name="Freeform 278">
              <a:extLst>
                <a:ext uri="{FF2B5EF4-FFF2-40B4-BE49-F238E27FC236}">
                  <a16:creationId xmlns:a16="http://schemas.microsoft.com/office/drawing/2014/main" id="{976A85A4-A69C-4F8B-8E27-E62B09A53D20}"/>
                </a:ext>
              </a:extLst>
            </p:cNvPr>
            <p:cNvSpPr>
              <a:spLocks/>
            </p:cNvSpPr>
            <p:nvPr/>
          </p:nvSpPr>
          <p:spPr bwMode="auto">
            <a:xfrm>
              <a:off x="2741" y="573"/>
              <a:ext cx="2012" cy="1446"/>
            </a:xfrm>
            <a:custGeom>
              <a:avLst/>
              <a:gdLst>
                <a:gd name="T0" fmla="*/ 85 w 2012"/>
                <a:gd name="T1" fmla="*/ 1304 h 1446"/>
                <a:gd name="T2" fmla="*/ 170 w 2012"/>
                <a:gd name="T3" fmla="*/ 1389 h 1446"/>
                <a:gd name="T4" fmla="*/ 198 w 2012"/>
                <a:gd name="T5" fmla="*/ 1446 h 1446"/>
                <a:gd name="T6" fmla="*/ 396 w 2012"/>
                <a:gd name="T7" fmla="*/ 1304 h 1446"/>
                <a:gd name="T8" fmla="*/ 425 w 2012"/>
                <a:gd name="T9" fmla="*/ 1248 h 1446"/>
                <a:gd name="T10" fmla="*/ 453 w 2012"/>
                <a:gd name="T11" fmla="*/ 1106 h 1446"/>
                <a:gd name="T12" fmla="*/ 538 w 2012"/>
                <a:gd name="T13" fmla="*/ 1134 h 1446"/>
                <a:gd name="T14" fmla="*/ 737 w 2012"/>
                <a:gd name="T15" fmla="*/ 993 h 1446"/>
                <a:gd name="T16" fmla="*/ 878 w 2012"/>
                <a:gd name="T17" fmla="*/ 964 h 1446"/>
                <a:gd name="T18" fmla="*/ 1048 w 2012"/>
                <a:gd name="T19" fmla="*/ 908 h 1446"/>
                <a:gd name="T20" fmla="*/ 1133 w 2012"/>
                <a:gd name="T21" fmla="*/ 851 h 1446"/>
                <a:gd name="T22" fmla="*/ 1190 w 2012"/>
                <a:gd name="T23" fmla="*/ 709 h 1446"/>
                <a:gd name="T24" fmla="*/ 1190 w 2012"/>
                <a:gd name="T25" fmla="*/ 624 h 1446"/>
                <a:gd name="T26" fmla="*/ 1133 w 2012"/>
                <a:gd name="T27" fmla="*/ 482 h 1446"/>
                <a:gd name="T28" fmla="*/ 1417 w 2012"/>
                <a:gd name="T29" fmla="*/ 369 h 1446"/>
                <a:gd name="T30" fmla="*/ 1530 w 2012"/>
                <a:gd name="T31" fmla="*/ 426 h 1446"/>
                <a:gd name="T32" fmla="*/ 1615 w 2012"/>
                <a:gd name="T33" fmla="*/ 369 h 1446"/>
                <a:gd name="T34" fmla="*/ 1700 w 2012"/>
                <a:gd name="T35" fmla="*/ 426 h 1446"/>
                <a:gd name="T36" fmla="*/ 1786 w 2012"/>
                <a:gd name="T37" fmla="*/ 312 h 1446"/>
                <a:gd name="T38" fmla="*/ 1871 w 2012"/>
                <a:gd name="T39" fmla="*/ 312 h 1446"/>
                <a:gd name="T40" fmla="*/ 1956 w 2012"/>
                <a:gd name="T41" fmla="*/ 255 h 1446"/>
                <a:gd name="T42" fmla="*/ 1814 w 2012"/>
                <a:gd name="T43" fmla="*/ 142 h 1446"/>
                <a:gd name="T44" fmla="*/ 1842 w 2012"/>
                <a:gd name="T45" fmla="*/ 57 h 1446"/>
                <a:gd name="T46" fmla="*/ 1700 w 2012"/>
                <a:gd name="T47" fmla="*/ 85 h 1446"/>
                <a:gd name="T48" fmla="*/ 1587 w 2012"/>
                <a:gd name="T49" fmla="*/ 57 h 1446"/>
                <a:gd name="T50" fmla="*/ 1389 w 2012"/>
                <a:gd name="T51" fmla="*/ 170 h 1446"/>
                <a:gd name="T52" fmla="*/ 1162 w 2012"/>
                <a:gd name="T53" fmla="*/ 284 h 1446"/>
                <a:gd name="T54" fmla="*/ 992 w 2012"/>
                <a:gd name="T55" fmla="*/ 369 h 1446"/>
                <a:gd name="T56" fmla="*/ 850 w 2012"/>
                <a:gd name="T57" fmla="*/ 312 h 1446"/>
                <a:gd name="T58" fmla="*/ 737 w 2012"/>
                <a:gd name="T59" fmla="*/ 312 h 1446"/>
                <a:gd name="T60" fmla="*/ 566 w 2012"/>
                <a:gd name="T61" fmla="*/ 397 h 1446"/>
                <a:gd name="T62" fmla="*/ 226 w 2012"/>
                <a:gd name="T63" fmla="*/ 567 h 1446"/>
                <a:gd name="T64" fmla="*/ 226 w 2012"/>
                <a:gd name="T65" fmla="*/ 652 h 1446"/>
                <a:gd name="T66" fmla="*/ 170 w 2012"/>
                <a:gd name="T67" fmla="*/ 681 h 1446"/>
                <a:gd name="T68" fmla="*/ 113 w 2012"/>
                <a:gd name="T69" fmla="*/ 879 h 1446"/>
                <a:gd name="T70" fmla="*/ 56 w 2012"/>
                <a:gd name="T71" fmla="*/ 1163 h 1446"/>
                <a:gd name="T72" fmla="*/ 0 w 2012"/>
                <a:gd name="T73" fmla="*/ 1219 h 1446"/>
                <a:gd name="T74" fmla="*/ 0 w 2012"/>
                <a:gd name="T75" fmla="*/ 1304 h 14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2012" h="1446">
                  <a:moveTo>
                    <a:pt x="0" y="1304"/>
                  </a:moveTo>
                  <a:lnTo>
                    <a:pt x="85" y="1304"/>
                  </a:lnTo>
                  <a:lnTo>
                    <a:pt x="85" y="1361"/>
                  </a:lnTo>
                  <a:lnTo>
                    <a:pt x="170" y="1389"/>
                  </a:lnTo>
                  <a:lnTo>
                    <a:pt x="141" y="1418"/>
                  </a:lnTo>
                  <a:lnTo>
                    <a:pt x="198" y="1446"/>
                  </a:lnTo>
                  <a:lnTo>
                    <a:pt x="311" y="1389"/>
                  </a:lnTo>
                  <a:lnTo>
                    <a:pt x="396" y="1304"/>
                  </a:lnTo>
                  <a:lnTo>
                    <a:pt x="368" y="1248"/>
                  </a:lnTo>
                  <a:lnTo>
                    <a:pt x="425" y="1248"/>
                  </a:lnTo>
                  <a:lnTo>
                    <a:pt x="481" y="1134"/>
                  </a:lnTo>
                  <a:lnTo>
                    <a:pt x="453" y="1106"/>
                  </a:lnTo>
                  <a:lnTo>
                    <a:pt x="510" y="1078"/>
                  </a:lnTo>
                  <a:lnTo>
                    <a:pt x="538" y="1134"/>
                  </a:lnTo>
                  <a:lnTo>
                    <a:pt x="595" y="1163"/>
                  </a:lnTo>
                  <a:lnTo>
                    <a:pt x="737" y="993"/>
                  </a:lnTo>
                  <a:lnTo>
                    <a:pt x="793" y="1021"/>
                  </a:lnTo>
                  <a:lnTo>
                    <a:pt x="878" y="964"/>
                  </a:lnTo>
                  <a:lnTo>
                    <a:pt x="963" y="993"/>
                  </a:lnTo>
                  <a:lnTo>
                    <a:pt x="1048" y="908"/>
                  </a:lnTo>
                  <a:lnTo>
                    <a:pt x="1133" y="908"/>
                  </a:lnTo>
                  <a:lnTo>
                    <a:pt x="1133" y="851"/>
                  </a:lnTo>
                  <a:lnTo>
                    <a:pt x="1105" y="822"/>
                  </a:lnTo>
                  <a:lnTo>
                    <a:pt x="1190" y="709"/>
                  </a:lnTo>
                  <a:lnTo>
                    <a:pt x="1162" y="681"/>
                  </a:lnTo>
                  <a:lnTo>
                    <a:pt x="1190" y="624"/>
                  </a:lnTo>
                  <a:lnTo>
                    <a:pt x="1162" y="596"/>
                  </a:lnTo>
                  <a:lnTo>
                    <a:pt x="1133" y="482"/>
                  </a:lnTo>
                  <a:lnTo>
                    <a:pt x="1275" y="369"/>
                  </a:lnTo>
                  <a:lnTo>
                    <a:pt x="1417" y="369"/>
                  </a:lnTo>
                  <a:lnTo>
                    <a:pt x="1502" y="454"/>
                  </a:lnTo>
                  <a:lnTo>
                    <a:pt x="1530" y="426"/>
                  </a:lnTo>
                  <a:lnTo>
                    <a:pt x="1530" y="369"/>
                  </a:lnTo>
                  <a:lnTo>
                    <a:pt x="1615" y="369"/>
                  </a:lnTo>
                  <a:lnTo>
                    <a:pt x="1644" y="397"/>
                  </a:lnTo>
                  <a:lnTo>
                    <a:pt x="1700" y="426"/>
                  </a:lnTo>
                  <a:lnTo>
                    <a:pt x="1700" y="369"/>
                  </a:lnTo>
                  <a:lnTo>
                    <a:pt x="1786" y="312"/>
                  </a:lnTo>
                  <a:lnTo>
                    <a:pt x="1842" y="341"/>
                  </a:lnTo>
                  <a:lnTo>
                    <a:pt x="1871" y="312"/>
                  </a:lnTo>
                  <a:lnTo>
                    <a:pt x="1899" y="312"/>
                  </a:lnTo>
                  <a:lnTo>
                    <a:pt x="1956" y="255"/>
                  </a:lnTo>
                  <a:lnTo>
                    <a:pt x="2012" y="227"/>
                  </a:lnTo>
                  <a:lnTo>
                    <a:pt x="1814" y="142"/>
                  </a:lnTo>
                  <a:lnTo>
                    <a:pt x="1814" y="85"/>
                  </a:lnTo>
                  <a:lnTo>
                    <a:pt x="1842" y="57"/>
                  </a:lnTo>
                  <a:lnTo>
                    <a:pt x="1786" y="29"/>
                  </a:lnTo>
                  <a:lnTo>
                    <a:pt x="1700" y="85"/>
                  </a:lnTo>
                  <a:lnTo>
                    <a:pt x="1644" y="0"/>
                  </a:lnTo>
                  <a:lnTo>
                    <a:pt x="1587" y="57"/>
                  </a:lnTo>
                  <a:lnTo>
                    <a:pt x="1474" y="85"/>
                  </a:lnTo>
                  <a:lnTo>
                    <a:pt x="1389" y="170"/>
                  </a:lnTo>
                  <a:lnTo>
                    <a:pt x="1332" y="170"/>
                  </a:lnTo>
                  <a:lnTo>
                    <a:pt x="1162" y="284"/>
                  </a:lnTo>
                  <a:lnTo>
                    <a:pt x="1105" y="284"/>
                  </a:lnTo>
                  <a:lnTo>
                    <a:pt x="992" y="369"/>
                  </a:lnTo>
                  <a:lnTo>
                    <a:pt x="907" y="369"/>
                  </a:lnTo>
                  <a:lnTo>
                    <a:pt x="850" y="312"/>
                  </a:lnTo>
                  <a:lnTo>
                    <a:pt x="822" y="341"/>
                  </a:lnTo>
                  <a:lnTo>
                    <a:pt x="737" y="312"/>
                  </a:lnTo>
                  <a:lnTo>
                    <a:pt x="623" y="341"/>
                  </a:lnTo>
                  <a:lnTo>
                    <a:pt x="566" y="397"/>
                  </a:lnTo>
                  <a:lnTo>
                    <a:pt x="226" y="511"/>
                  </a:lnTo>
                  <a:lnTo>
                    <a:pt x="226" y="567"/>
                  </a:lnTo>
                  <a:lnTo>
                    <a:pt x="255" y="624"/>
                  </a:lnTo>
                  <a:lnTo>
                    <a:pt x="226" y="652"/>
                  </a:lnTo>
                  <a:lnTo>
                    <a:pt x="170" y="624"/>
                  </a:lnTo>
                  <a:lnTo>
                    <a:pt x="170" y="681"/>
                  </a:lnTo>
                  <a:lnTo>
                    <a:pt x="113" y="737"/>
                  </a:lnTo>
                  <a:lnTo>
                    <a:pt x="113" y="879"/>
                  </a:lnTo>
                  <a:lnTo>
                    <a:pt x="141" y="908"/>
                  </a:lnTo>
                  <a:lnTo>
                    <a:pt x="56" y="1163"/>
                  </a:lnTo>
                  <a:lnTo>
                    <a:pt x="28" y="1163"/>
                  </a:lnTo>
                  <a:lnTo>
                    <a:pt x="0" y="1219"/>
                  </a:lnTo>
                  <a:lnTo>
                    <a:pt x="56" y="1248"/>
                  </a:lnTo>
                  <a:lnTo>
                    <a:pt x="0" y="130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>
              <a:scene3d>
                <a:camera prst="orthographicFront"/>
                <a:lightRig rig="threePt" dir="t"/>
              </a:scene3d>
              <a:sp3d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7" name="Freeform 279">
              <a:extLst>
                <a:ext uri="{FF2B5EF4-FFF2-40B4-BE49-F238E27FC236}">
                  <a16:creationId xmlns:a16="http://schemas.microsoft.com/office/drawing/2014/main" id="{044935C4-8CD9-4E0B-89C5-823E82A20CE2}"/>
                </a:ext>
              </a:extLst>
            </p:cNvPr>
            <p:cNvSpPr>
              <a:spLocks/>
            </p:cNvSpPr>
            <p:nvPr/>
          </p:nvSpPr>
          <p:spPr bwMode="auto">
            <a:xfrm>
              <a:off x="4385" y="205"/>
              <a:ext cx="1162" cy="935"/>
            </a:xfrm>
            <a:custGeom>
              <a:avLst/>
              <a:gdLst>
                <a:gd name="T0" fmla="*/ 0 w 1162"/>
                <a:gd name="T1" fmla="*/ 368 h 935"/>
                <a:gd name="T2" fmla="*/ 56 w 1162"/>
                <a:gd name="T3" fmla="*/ 453 h 935"/>
                <a:gd name="T4" fmla="*/ 142 w 1162"/>
                <a:gd name="T5" fmla="*/ 397 h 935"/>
                <a:gd name="T6" fmla="*/ 198 w 1162"/>
                <a:gd name="T7" fmla="*/ 425 h 935"/>
                <a:gd name="T8" fmla="*/ 170 w 1162"/>
                <a:gd name="T9" fmla="*/ 453 h 935"/>
                <a:gd name="T10" fmla="*/ 170 w 1162"/>
                <a:gd name="T11" fmla="*/ 510 h 935"/>
                <a:gd name="T12" fmla="*/ 368 w 1162"/>
                <a:gd name="T13" fmla="*/ 595 h 935"/>
                <a:gd name="T14" fmla="*/ 312 w 1162"/>
                <a:gd name="T15" fmla="*/ 623 h 935"/>
                <a:gd name="T16" fmla="*/ 255 w 1162"/>
                <a:gd name="T17" fmla="*/ 680 h 935"/>
                <a:gd name="T18" fmla="*/ 227 w 1162"/>
                <a:gd name="T19" fmla="*/ 680 h 935"/>
                <a:gd name="T20" fmla="*/ 198 w 1162"/>
                <a:gd name="T21" fmla="*/ 709 h 935"/>
                <a:gd name="T22" fmla="*/ 198 w 1162"/>
                <a:gd name="T23" fmla="*/ 765 h 935"/>
                <a:gd name="T24" fmla="*/ 255 w 1162"/>
                <a:gd name="T25" fmla="*/ 794 h 935"/>
                <a:gd name="T26" fmla="*/ 255 w 1162"/>
                <a:gd name="T27" fmla="*/ 850 h 935"/>
                <a:gd name="T28" fmla="*/ 283 w 1162"/>
                <a:gd name="T29" fmla="*/ 879 h 935"/>
                <a:gd name="T30" fmla="*/ 255 w 1162"/>
                <a:gd name="T31" fmla="*/ 935 h 935"/>
                <a:gd name="T32" fmla="*/ 510 w 1162"/>
                <a:gd name="T33" fmla="*/ 850 h 935"/>
                <a:gd name="T34" fmla="*/ 567 w 1162"/>
                <a:gd name="T35" fmla="*/ 879 h 935"/>
                <a:gd name="T36" fmla="*/ 623 w 1162"/>
                <a:gd name="T37" fmla="*/ 822 h 935"/>
                <a:gd name="T38" fmla="*/ 623 w 1162"/>
                <a:gd name="T39" fmla="*/ 652 h 935"/>
                <a:gd name="T40" fmla="*/ 709 w 1162"/>
                <a:gd name="T41" fmla="*/ 538 h 935"/>
                <a:gd name="T42" fmla="*/ 850 w 1162"/>
                <a:gd name="T43" fmla="*/ 482 h 935"/>
                <a:gd name="T44" fmla="*/ 1020 w 1162"/>
                <a:gd name="T45" fmla="*/ 510 h 935"/>
                <a:gd name="T46" fmla="*/ 1162 w 1162"/>
                <a:gd name="T47" fmla="*/ 425 h 935"/>
                <a:gd name="T48" fmla="*/ 1077 w 1162"/>
                <a:gd name="T49" fmla="*/ 255 h 935"/>
                <a:gd name="T50" fmla="*/ 1134 w 1162"/>
                <a:gd name="T51" fmla="*/ 198 h 935"/>
                <a:gd name="T52" fmla="*/ 1077 w 1162"/>
                <a:gd name="T53" fmla="*/ 113 h 935"/>
                <a:gd name="T54" fmla="*/ 1020 w 1162"/>
                <a:gd name="T55" fmla="*/ 85 h 935"/>
                <a:gd name="T56" fmla="*/ 992 w 1162"/>
                <a:gd name="T57" fmla="*/ 28 h 935"/>
                <a:gd name="T58" fmla="*/ 822 w 1162"/>
                <a:gd name="T59" fmla="*/ 28 h 935"/>
                <a:gd name="T60" fmla="*/ 765 w 1162"/>
                <a:gd name="T61" fmla="*/ 0 h 935"/>
                <a:gd name="T62" fmla="*/ 425 w 1162"/>
                <a:gd name="T63" fmla="*/ 170 h 935"/>
                <a:gd name="T64" fmla="*/ 340 w 1162"/>
                <a:gd name="T65" fmla="*/ 170 h 935"/>
                <a:gd name="T66" fmla="*/ 85 w 1162"/>
                <a:gd name="T67" fmla="*/ 255 h 935"/>
                <a:gd name="T68" fmla="*/ 0 w 1162"/>
                <a:gd name="T69" fmla="*/ 368 h 9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162" h="935">
                  <a:moveTo>
                    <a:pt x="0" y="368"/>
                  </a:moveTo>
                  <a:lnTo>
                    <a:pt x="56" y="453"/>
                  </a:lnTo>
                  <a:lnTo>
                    <a:pt x="142" y="397"/>
                  </a:lnTo>
                  <a:lnTo>
                    <a:pt x="198" y="425"/>
                  </a:lnTo>
                  <a:lnTo>
                    <a:pt x="170" y="453"/>
                  </a:lnTo>
                  <a:lnTo>
                    <a:pt x="170" y="510"/>
                  </a:lnTo>
                  <a:lnTo>
                    <a:pt x="368" y="595"/>
                  </a:lnTo>
                  <a:lnTo>
                    <a:pt x="312" y="623"/>
                  </a:lnTo>
                  <a:lnTo>
                    <a:pt x="255" y="680"/>
                  </a:lnTo>
                  <a:lnTo>
                    <a:pt x="227" y="680"/>
                  </a:lnTo>
                  <a:lnTo>
                    <a:pt x="198" y="709"/>
                  </a:lnTo>
                  <a:lnTo>
                    <a:pt x="198" y="765"/>
                  </a:lnTo>
                  <a:lnTo>
                    <a:pt x="255" y="794"/>
                  </a:lnTo>
                  <a:lnTo>
                    <a:pt x="255" y="850"/>
                  </a:lnTo>
                  <a:lnTo>
                    <a:pt x="283" y="879"/>
                  </a:lnTo>
                  <a:lnTo>
                    <a:pt x="255" y="935"/>
                  </a:lnTo>
                  <a:lnTo>
                    <a:pt x="510" y="850"/>
                  </a:lnTo>
                  <a:lnTo>
                    <a:pt x="567" y="879"/>
                  </a:lnTo>
                  <a:lnTo>
                    <a:pt x="623" y="822"/>
                  </a:lnTo>
                  <a:lnTo>
                    <a:pt x="623" y="652"/>
                  </a:lnTo>
                  <a:lnTo>
                    <a:pt x="709" y="538"/>
                  </a:lnTo>
                  <a:lnTo>
                    <a:pt x="850" y="482"/>
                  </a:lnTo>
                  <a:lnTo>
                    <a:pt x="1020" y="510"/>
                  </a:lnTo>
                  <a:lnTo>
                    <a:pt x="1162" y="425"/>
                  </a:lnTo>
                  <a:lnTo>
                    <a:pt x="1077" y="255"/>
                  </a:lnTo>
                  <a:lnTo>
                    <a:pt x="1134" y="198"/>
                  </a:lnTo>
                  <a:lnTo>
                    <a:pt x="1077" y="113"/>
                  </a:lnTo>
                  <a:lnTo>
                    <a:pt x="1020" y="85"/>
                  </a:lnTo>
                  <a:lnTo>
                    <a:pt x="992" y="28"/>
                  </a:lnTo>
                  <a:lnTo>
                    <a:pt x="822" y="28"/>
                  </a:lnTo>
                  <a:lnTo>
                    <a:pt x="765" y="0"/>
                  </a:lnTo>
                  <a:lnTo>
                    <a:pt x="425" y="170"/>
                  </a:lnTo>
                  <a:lnTo>
                    <a:pt x="340" y="170"/>
                  </a:lnTo>
                  <a:lnTo>
                    <a:pt x="85" y="255"/>
                  </a:lnTo>
                  <a:lnTo>
                    <a:pt x="0" y="36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>
              <a:scene3d>
                <a:camera prst="orthographicFront"/>
                <a:lightRig rig="threePt" dir="t"/>
              </a:scene3d>
              <a:sp3d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8" name="Freeform 280">
              <a:extLst>
                <a:ext uri="{FF2B5EF4-FFF2-40B4-BE49-F238E27FC236}">
                  <a16:creationId xmlns:a16="http://schemas.microsoft.com/office/drawing/2014/main" id="{26923F01-EE51-43BA-8435-7A7D0A19AD74}"/>
                </a:ext>
              </a:extLst>
            </p:cNvPr>
            <p:cNvSpPr>
              <a:spLocks/>
            </p:cNvSpPr>
            <p:nvPr/>
          </p:nvSpPr>
          <p:spPr bwMode="auto">
            <a:xfrm>
              <a:off x="3109" y="1395"/>
              <a:ext cx="1219" cy="766"/>
            </a:xfrm>
            <a:custGeom>
              <a:avLst/>
              <a:gdLst>
                <a:gd name="T0" fmla="*/ 454 w 1219"/>
                <a:gd name="T1" fmla="*/ 766 h 766"/>
                <a:gd name="T2" fmla="*/ 539 w 1219"/>
                <a:gd name="T3" fmla="*/ 624 h 766"/>
                <a:gd name="T4" fmla="*/ 510 w 1219"/>
                <a:gd name="T5" fmla="*/ 539 h 766"/>
                <a:gd name="T6" fmla="*/ 595 w 1219"/>
                <a:gd name="T7" fmla="*/ 567 h 766"/>
                <a:gd name="T8" fmla="*/ 624 w 1219"/>
                <a:gd name="T9" fmla="*/ 511 h 766"/>
                <a:gd name="T10" fmla="*/ 539 w 1219"/>
                <a:gd name="T11" fmla="*/ 482 h 766"/>
                <a:gd name="T12" fmla="*/ 595 w 1219"/>
                <a:gd name="T13" fmla="*/ 482 h 766"/>
                <a:gd name="T14" fmla="*/ 624 w 1219"/>
                <a:gd name="T15" fmla="*/ 454 h 766"/>
                <a:gd name="T16" fmla="*/ 595 w 1219"/>
                <a:gd name="T17" fmla="*/ 397 h 766"/>
                <a:gd name="T18" fmla="*/ 652 w 1219"/>
                <a:gd name="T19" fmla="*/ 426 h 766"/>
                <a:gd name="T20" fmla="*/ 737 w 1219"/>
                <a:gd name="T21" fmla="*/ 369 h 766"/>
                <a:gd name="T22" fmla="*/ 794 w 1219"/>
                <a:gd name="T23" fmla="*/ 397 h 766"/>
                <a:gd name="T24" fmla="*/ 680 w 1219"/>
                <a:gd name="T25" fmla="*/ 454 h 766"/>
                <a:gd name="T26" fmla="*/ 765 w 1219"/>
                <a:gd name="T27" fmla="*/ 596 h 766"/>
                <a:gd name="T28" fmla="*/ 851 w 1219"/>
                <a:gd name="T29" fmla="*/ 596 h 766"/>
                <a:gd name="T30" fmla="*/ 907 w 1219"/>
                <a:gd name="T31" fmla="*/ 681 h 766"/>
                <a:gd name="T32" fmla="*/ 1021 w 1219"/>
                <a:gd name="T33" fmla="*/ 653 h 766"/>
                <a:gd name="T34" fmla="*/ 1077 w 1219"/>
                <a:gd name="T35" fmla="*/ 596 h 766"/>
                <a:gd name="T36" fmla="*/ 1021 w 1219"/>
                <a:gd name="T37" fmla="*/ 567 h 766"/>
                <a:gd name="T38" fmla="*/ 1219 w 1219"/>
                <a:gd name="T39" fmla="*/ 454 h 766"/>
                <a:gd name="T40" fmla="*/ 1191 w 1219"/>
                <a:gd name="T41" fmla="*/ 397 h 766"/>
                <a:gd name="T42" fmla="*/ 1219 w 1219"/>
                <a:gd name="T43" fmla="*/ 312 h 766"/>
                <a:gd name="T44" fmla="*/ 1134 w 1219"/>
                <a:gd name="T45" fmla="*/ 256 h 766"/>
                <a:gd name="T46" fmla="*/ 1106 w 1219"/>
                <a:gd name="T47" fmla="*/ 312 h 766"/>
                <a:gd name="T48" fmla="*/ 964 w 1219"/>
                <a:gd name="T49" fmla="*/ 312 h 766"/>
                <a:gd name="T50" fmla="*/ 964 w 1219"/>
                <a:gd name="T51" fmla="*/ 227 h 766"/>
                <a:gd name="T52" fmla="*/ 907 w 1219"/>
                <a:gd name="T53" fmla="*/ 284 h 766"/>
                <a:gd name="T54" fmla="*/ 907 w 1219"/>
                <a:gd name="T55" fmla="*/ 227 h 766"/>
                <a:gd name="T56" fmla="*/ 879 w 1219"/>
                <a:gd name="T57" fmla="*/ 142 h 766"/>
                <a:gd name="T58" fmla="*/ 907 w 1219"/>
                <a:gd name="T59" fmla="*/ 114 h 766"/>
                <a:gd name="T60" fmla="*/ 879 w 1219"/>
                <a:gd name="T61" fmla="*/ 0 h 766"/>
                <a:gd name="T62" fmla="*/ 765 w 1219"/>
                <a:gd name="T63" fmla="*/ 86 h 766"/>
                <a:gd name="T64" fmla="*/ 680 w 1219"/>
                <a:gd name="T65" fmla="*/ 86 h 766"/>
                <a:gd name="T66" fmla="*/ 595 w 1219"/>
                <a:gd name="T67" fmla="*/ 171 h 766"/>
                <a:gd name="T68" fmla="*/ 510 w 1219"/>
                <a:gd name="T69" fmla="*/ 142 h 766"/>
                <a:gd name="T70" fmla="*/ 425 w 1219"/>
                <a:gd name="T71" fmla="*/ 199 h 766"/>
                <a:gd name="T72" fmla="*/ 369 w 1219"/>
                <a:gd name="T73" fmla="*/ 171 h 766"/>
                <a:gd name="T74" fmla="*/ 227 w 1219"/>
                <a:gd name="T75" fmla="*/ 341 h 766"/>
                <a:gd name="T76" fmla="*/ 170 w 1219"/>
                <a:gd name="T77" fmla="*/ 312 h 766"/>
                <a:gd name="T78" fmla="*/ 142 w 1219"/>
                <a:gd name="T79" fmla="*/ 256 h 766"/>
                <a:gd name="T80" fmla="*/ 85 w 1219"/>
                <a:gd name="T81" fmla="*/ 284 h 766"/>
                <a:gd name="T82" fmla="*/ 113 w 1219"/>
                <a:gd name="T83" fmla="*/ 312 h 766"/>
                <a:gd name="T84" fmla="*/ 57 w 1219"/>
                <a:gd name="T85" fmla="*/ 426 h 766"/>
                <a:gd name="T86" fmla="*/ 0 w 1219"/>
                <a:gd name="T87" fmla="*/ 426 h 766"/>
                <a:gd name="T88" fmla="*/ 28 w 1219"/>
                <a:gd name="T89" fmla="*/ 482 h 766"/>
                <a:gd name="T90" fmla="*/ 142 w 1219"/>
                <a:gd name="T91" fmla="*/ 426 h 766"/>
                <a:gd name="T92" fmla="*/ 170 w 1219"/>
                <a:gd name="T93" fmla="*/ 596 h 766"/>
                <a:gd name="T94" fmla="*/ 255 w 1219"/>
                <a:gd name="T95" fmla="*/ 596 h 766"/>
                <a:gd name="T96" fmla="*/ 284 w 1219"/>
                <a:gd name="T97" fmla="*/ 709 h 766"/>
                <a:gd name="T98" fmla="*/ 369 w 1219"/>
                <a:gd name="T99" fmla="*/ 681 h 766"/>
                <a:gd name="T100" fmla="*/ 454 w 1219"/>
                <a:gd name="T101" fmla="*/ 766 h 7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1219" h="766">
                  <a:moveTo>
                    <a:pt x="454" y="766"/>
                  </a:moveTo>
                  <a:lnTo>
                    <a:pt x="539" y="624"/>
                  </a:lnTo>
                  <a:lnTo>
                    <a:pt x="510" y="539"/>
                  </a:lnTo>
                  <a:lnTo>
                    <a:pt x="595" y="567"/>
                  </a:lnTo>
                  <a:lnTo>
                    <a:pt x="624" y="511"/>
                  </a:lnTo>
                  <a:lnTo>
                    <a:pt x="539" y="482"/>
                  </a:lnTo>
                  <a:lnTo>
                    <a:pt x="595" y="482"/>
                  </a:lnTo>
                  <a:lnTo>
                    <a:pt x="624" y="454"/>
                  </a:lnTo>
                  <a:lnTo>
                    <a:pt x="595" y="397"/>
                  </a:lnTo>
                  <a:lnTo>
                    <a:pt x="652" y="426"/>
                  </a:lnTo>
                  <a:lnTo>
                    <a:pt x="737" y="369"/>
                  </a:lnTo>
                  <a:lnTo>
                    <a:pt x="794" y="397"/>
                  </a:lnTo>
                  <a:lnTo>
                    <a:pt x="680" y="454"/>
                  </a:lnTo>
                  <a:lnTo>
                    <a:pt x="765" y="596"/>
                  </a:lnTo>
                  <a:lnTo>
                    <a:pt x="851" y="596"/>
                  </a:lnTo>
                  <a:lnTo>
                    <a:pt x="907" y="681"/>
                  </a:lnTo>
                  <a:lnTo>
                    <a:pt x="1021" y="653"/>
                  </a:lnTo>
                  <a:lnTo>
                    <a:pt x="1077" y="596"/>
                  </a:lnTo>
                  <a:lnTo>
                    <a:pt x="1021" y="567"/>
                  </a:lnTo>
                  <a:lnTo>
                    <a:pt x="1219" y="454"/>
                  </a:lnTo>
                  <a:lnTo>
                    <a:pt x="1191" y="397"/>
                  </a:lnTo>
                  <a:lnTo>
                    <a:pt x="1219" y="312"/>
                  </a:lnTo>
                  <a:lnTo>
                    <a:pt x="1134" y="256"/>
                  </a:lnTo>
                  <a:lnTo>
                    <a:pt x="1106" y="312"/>
                  </a:lnTo>
                  <a:lnTo>
                    <a:pt x="964" y="312"/>
                  </a:lnTo>
                  <a:lnTo>
                    <a:pt x="964" y="227"/>
                  </a:lnTo>
                  <a:lnTo>
                    <a:pt x="907" y="284"/>
                  </a:lnTo>
                  <a:lnTo>
                    <a:pt x="907" y="227"/>
                  </a:lnTo>
                  <a:lnTo>
                    <a:pt x="879" y="142"/>
                  </a:lnTo>
                  <a:lnTo>
                    <a:pt x="907" y="114"/>
                  </a:lnTo>
                  <a:lnTo>
                    <a:pt x="879" y="0"/>
                  </a:lnTo>
                  <a:lnTo>
                    <a:pt x="765" y="86"/>
                  </a:lnTo>
                  <a:lnTo>
                    <a:pt x="680" y="86"/>
                  </a:lnTo>
                  <a:lnTo>
                    <a:pt x="595" y="171"/>
                  </a:lnTo>
                  <a:lnTo>
                    <a:pt x="510" y="142"/>
                  </a:lnTo>
                  <a:lnTo>
                    <a:pt x="425" y="199"/>
                  </a:lnTo>
                  <a:lnTo>
                    <a:pt x="369" y="171"/>
                  </a:lnTo>
                  <a:lnTo>
                    <a:pt x="227" y="341"/>
                  </a:lnTo>
                  <a:lnTo>
                    <a:pt x="170" y="312"/>
                  </a:lnTo>
                  <a:lnTo>
                    <a:pt x="142" y="256"/>
                  </a:lnTo>
                  <a:lnTo>
                    <a:pt x="85" y="284"/>
                  </a:lnTo>
                  <a:lnTo>
                    <a:pt x="113" y="312"/>
                  </a:lnTo>
                  <a:lnTo>
                    <a:pt x="57" y="426"/>
                  </a:lnTo>
                  <a:lnTo>
                    <a:pt x="0" y="426"/>
                  </a:lnTo>
                  <a:lnTo>
                    <a:pt x="28" y="482"/>
                  </a:lnTo>
                  <a:lnTo>
                    <a:pt x="142" y="426"/>
                  </a:lnTo>
                  <a:lnTo>
                    <a:pt x="170" y="596"/>
                  </a:lnTo>
                  <a:lnTo>
                    <a:pt x="255" y="596"/>
                  </a:lnTo>
                  <a:lnTo>
                    <a:pt x="284" y="709"/>
                  </a:lnTo>
                  <a:lnTo>
                    <a:pt x="369" y="681"/>
                  </a:lnTo>
                  <a:lnTo>
                    <a:pt x="454" y="766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>
              <a:scene3d>
                <a:camera prst="orthographicFront"/>
                <a:lightRig rig="threePt" dir="t"/>
              </a:scene3d>
              <a:sp3d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9" name="Freeform 281">
              <a:extLst>
                <a:ext uri="{FF2B5EF4-FFF2-40B4-BE49-F238E27FC236}">
                  <a16:creationId xmlns:a16="http://schemas.microsoft.com/office/drawing/2014/main" id="{F809449A-0F05-4BF2-8D53-E1E7365146DB}"/>
                </a:ext>
              </a:extLst>
            </p:cNvPr>
            <p:cNvSpPr>
              <a:spLocks/>
            </p:cNvSpPr>
            <p:nvPr/>
          </p:nvSpPr>
          <p:spPr bwMode="auto">
            <a:xfrm>
              <a:off x="3846" y="885"/>
              <a:ext cx="1304" cy="822"/>
            </a:xfrm>
            <a:custGeom>
              <a:avLst/>
              <a:gdLst>
                <a:gd name="T0" fmla="*/ 482 w 1304"/>
                <a:gd name="T1" fmla="*/ 822 h 822"/>
                <a:gd name="T2" fmla="*/ 397 w 1304"/>
                <a:gd name="T3" fmla="*/ 766 h 822"/>
                <a:gd name="T4" fmla="*/ 369 w 1304"/>
                <a:gd name="T5" fmla="*/ 822 h 822"/>
                <a:gd name="T6" fmla="*/ 227 w 1304"/>
                <a:gd name="T7" fmla="*/ 822 h 822"/>
                <a:gd name="T8" fmla="*/ 227 w 1304"/>
                <a:gd name="T9" fmla="*/ 737 h 822"/>
                <a:gd name="T10" fmla="*/ 170 w 1304"/>
                <a:gd name="T11" fmla="*/ 794 h 822"/>
                <a:gd name="T12" fmla="*/ 170 w 1304"/>
                <a:gd name="T13" fmla="*/ 737 h 822"/>
                <a:gd name="T14" fmla="*/ 142 w 1304"/>
                <a:gd name="T15" fmla="*/ 652 h 822"/>
                <a:gd name="T16" fmla="*/ 170 w 1304"/>
                <a:gd name="T17" fmla="*/ 624 h 822"/>
                <a:gd name="T18" fmla="*/ 142 w 1304"/>
                <a:gd name="T19" fmla="*/ 510 h 822"/>
                <a:gd name="T20" fmla="*/ 28 w 1304"/>
                <a:gd name="T21" fmla="*/ 596 h 822"/>
                <a:gd name="T22" fmla="*/ 28 w 1304"/>
                <a:gd name="T23" fmla="*/ 539 h 822"/>
                <a:gd name="T24" fmla="*/ 0 w 1304"/>
                <a:gd name="T25" fmla="*/ 510 h 822"/>
                <a:gd name="T26" fmla="*/ 85 w 1304"/>
                <a:gd name="T27" fmla="*/ 397 h 822"/>
                <a:gd name="T28" fmla="*/ 57 w 1304"/>
                <a:gd name="T29" fmla="*/ 369 h 822"/>
                <a:gd name="T30" fmla="*/ 85 w 1304"/>
                <a:gd name="T31" fmla="*/ 312 h 822"/>
                <a:gd name="T32" fmla="*/ 57 w 1304"/>
                <a:gd name="T33" fmla="*/ 284 h 822"/>
                <a:gd name="T34" fmla="*/ 28 w 1304"/>
                <a:gd name="T35" fmla="*/ 170 h 822"/>
                <a:gd name="T36" fmla="*/ 170 w 1304"/>
                <a:gd name="T37" fmla="*/ 57 h 822"/>
                <a:gd name="T38" fmla="*/ 312 w 1304"/>
                <a:gd name="T39" fmla="*/ 57 h 822"/>
                <a:gd name="T40" fmla="*/ 397 w 1304"/>
                <a:gd name="T41" fmla="*/ 142 h 822"/>
                <a:gd name="T42" fmla="*/ 425 w 1304"/>
                <a:gd name="T43" fmla="*/ 114 h 822"/>
                <a:gd name="T44" fmla="*/ 425 w 1304"/>
                <a:gd name="T45" fmla="*/ 57 h 822"/>
                <a:gd name="T46" fmla="*/ 510 w 1304"/>
                <a:gd name="T47" fmla="*/ 57 h 822"/>
                <a:gd name="T48" fmla="*/ 539 w 1304"/>
                <a:gd name="T49" fmla="*/ 85 h 822"/>
                <a:gd name="T50" fmla="*/ 595 w 1304"/>
                <a:gd name="T51" fmla="*/ 114 h 822"/>
                <a:gd name="T52" fmla="*/ 595 w 1304"/>
                <a:gd name="T53" fmla="*/ 57 h 822"/>
                <a:gd name="T54" fmla="*/ 681 w 1304"/>
                <a:gd name="T55" fmla="*/ 0 h 822"/>
                <a:gd name="T56" fmla="*/ 737 w 1304"/>
                <a:gd name="T57" fmla="*/ 29 h 822"/>
                <a:gd name="T58" fmla="*/ 737 w 1304"/>
                <a:gd name="T59" fmla="*/ 85 h 822"/>
                <a:gd name="T60" fmla="*/ 794 w 1304"/>
                <a:gd name="T61" fmla="*/ 114 h 822"/>
                <a:gd name="T62" fmla="*/ 794 w 1304"/>
                <a:gd name="T63" fmla="*/ 170 h 822"/>
                <a:gd name="T64" fmla="*/ 822 w 1304"/>
                <a:gd name="T65" fmla="*/ 199 h 822"/>
                <a:gd name="T66" fmla="*/ 794 w 1304"/>
                <a:gd name="T67" fmla="*/ 255 h 822"/>
                <a:gd name="T68" fmla="*/ 1049 w 1304"/>
                <a:gd name="T69" fmla="*/ 170 h 822"/>
                <a:gd name="T70" fmla="*/ 1106 w 1304"/>
                <a:gd name="T71" fmla="*/ 199 h 822"/>
                <a:gd name="T72" fmla="*/ 1162 w 1304"/>
                <a:gd name="T73" fmla="*/ 142 h 822"/>
                <a:gd name="T74" fmla="*/ 1219 w 1304"/>
                <a:gd name="T75" fmla="*/ 255 h 822"/>
                <a:gd name="T76" fmla="*/ 1276 w 1304"/>
                <a:gd name="T77" fmla="*/ 227 h 822"/>
                <a:gd name="T78" fmla="*/ 1276 w 1304"/>
                <a:gd name="T79" fmla="*/ 340 h 822"/>
                <a:gd name="T80" fmla="*/ 1304 w 1304"/>
                <a:gd name="T81" fmla="*/ 369 h 822"/>
                <a:gd name="T82" fmla="*/ 1219 w 1304"/>
                <a:gd name="T83" fmla="*/ 567 h 822"/>
                <a:gd name="T84" fmla="*/ 1049 w 1304"/>
                <a:gd name="T85" fmla="*/ 567 h 822"/>
                <a:gd name="T86" fmla="*/ 851 w 1304"/>
                <a:gd name="T87" fmla="*/ 539 h 822"/>
                <a:gd name="T88" fmla="*/ 652 w 1304"/>
                <a:gd name="T89" fmla="*/ 652 h 822"/>
                <a:gd name="T90" fmla="*/ 567 w 1304"/>
                <a:gd name="T91" fmla="*/ 709 h 822"/>
                <a:gd name="T92" fmla="*/ 539 w 1304"/>
                <a:gd name="T93" fmla="*/ 794 h 822"/>
                <a:gd name="T94" fmla="*/ 482 w 1304"/>
                <a:gd name="T95" fmla="*/ 822 h 8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1304" h="822">
                  <a:moveTo>
                    <a:pt x="482" y="822"/>
                  </a:moveTo>
                  <a:lnTo>
                    <a:pt x="397" y="766"/>
                  </a:lnTo>
                  <a:lnTo>
                    <a:pt x="369" y="822"/>
                  </a:lnTo>
                  <a:lnTo>
                    <a:pt x="227" y="822"/>
                  </a:lnTo>
                  <a:lnTo>
                    <a:pt x="227" y="737"/>
                  </a:lnTo>
                  <a:lnTo>
                    <a:pt x="170" y="794"/>
                  </a:lnTo>
                  <a:lnTo>
                    <a:pt x="170" y="737"/>
                  </a:lnTo>
                  <a:lnTo>
                    <a:pt x="142" y="652"/>
                  </a:lnTo>
                  <a:lnTo>
                    <a:pt x="170" y="624"/>
                  </a:lnTo>
                  <a:lnTo>
                    <a:pt x="142" y="510"/>
                  </a:lnTo>
                  <a:lnTo>
                    <a:pt x="28" y="596"/>
                  </a:lnTo>
                  <a:lnTo>
                    <a:pt x="28" y="539"/>
                  </a:lnTo>
                  <a:lnTo>
                    <a:pt x="0" y="510"/>
                  </a:lnTo>
                  <a:lnTo>
                    <a:pt x="85" y="397"/>
                  </a:lnTo>
                  <a:lnTo>
                    <a:pt x="57" y="369"/>
                  </a:lnTo>
                  <a:lnTo>
                    <a:pt x="85" y="312"/>
                  </a:lnTo>
                  <a:lnTo>
                    <a:pt x="57" y="284"/>
                  </a:lnTo>
                  <a:lnTo>
                    <a:pt x="28" y="170"/>
                  </a:lnTo>
                  <a:lnTo>
                    <a:pt x="170" y="57"/>
                  </a:lnTo>
                  <a:lnTo>
                    <a:pt x="312" y="57"/>
                  </a:lnTo>
                  <a:lnTo>
                    <a:pt x="397" y="142"/>
                  </a:lnTo>
                  <a:lnTo>
                    <a:pt x="425" y="114"/>
                  </a:lnTo>
                  <a:lnTo>
                    <a:pt x="425" y="57"/>
                  </a:lnTo>
                  <a:lnTo>
                    <a:pt x="510" y="57"/>
                  </a:lnTo>
                  <a:lnTo>
                    <a:pt x="539" y="85"/>
                  </a:lnTo>
                  <a:lnTo>
                    <a:pt x="595" y="114"/>
                  </a:lnTo>
                  <a:lnTo>
                    <a:pt x="595" y="57"/>
                  </a:lnTo>
                  <a:lnTo>
                    <a:pt x="681" y="0"/>
                  </a:lnTo>
                  <a:lnTo>
                    <a:pt x="737" y="29"/>
                  </a:lnTo>
                  <a:lnTo>
                    <a:pt x="737" y="85"/>
                  </a:lnTo>
                  <a:lnTo>
                    <a:pt x="794" y="114"/>
                  </a:lnTo>
                  <a:lnTo>
                    <a:pt x="794" y="170"/>
                  </a:lnTo>
                  <a:lnTo>
                    <a:pt x="822" y="199"/>
                  </a:lnTo>
                  <a:lnTo>
                    <a:pt x="794" y="255"/>
                  </a:lnTo>
                  <a:lnTo>
                    <a:pt x="1049" y="170"/>
                  </a:lnTo>
                  <a:lnTo>
                    <a:pt x="1106" y="199"/>
                  </a:lnTo>
                  <a:lnTo>
                    <a:pt x="1162" y="142"/>
                  </a:lnTo>
                  <a:lnTo>
                    <a:pt x="1219" y="255"/>
                  </a:lnTo>
                  <a:lnTo>
                    <a:pt x="1276" y="227"/>
                  </a:lnTo>
                  <a:lnTo>
                    <a:pt x="1276" y="340"/>
                  </a:lnTo>
                  <a:lnTo>
                    <a:pt x="1304" y="369"/>
                  </a:lnTo>
                  <a:lnTo>
                    <a:pt x="1219" y="567"/>
                  </a:lnTo>
                  <a:lnTo>
                    <a:pt x="1049" y="567"/>
                  </a:lnTo>
                  <a:lnTo>
                    <a:pt x="851" y="539"/>
                  </a:lnTo>
                  <a:lnTo>
                    <a:pt x="652" y="652"/>
                  </a:lnTo>
                  <a:lnTo>
                    <a:pt x="567" y="709"/>
                  </a:lnTo>
                  <a:lnTo>
                    <a:pt x="539" y="794"/>
                  </a:lnTo>
                  <a:lnTo>
                    <a:pt x="482" y="82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>
              <a:scene3d>
                <a:camera prst="orthographicFront"/>
                <a:lightRig rig="threePt" dir="t"/>
              </a:scene3d>
              <a:sp3d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8711342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10000">
        <p:fade/>
      </p:transition>
    </mc:Choice>
    <mc:Fallback xmlns="">
      <p:transition spd="med" advClick="0" advTm="10000">
        <p:fade/>
      </p:transition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F0038069-8634-4F32-841E-4343E6E4EB68}"/>
              </a:ext>
            </a:extLst>
          </p:cNvPr>
          <p:cNvSpPr/>
          <p:nvPr/>
        </p:nvSpPr>
        <p:spPr bwMode="auto">
          <a:xfrm>
            <a:off x="0" y="6307108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A9168033-672B-45F1-A9ED-6A49F567C8EB}"/>
              </a:ext>
            </a:extLst>
          </p:cNvPr>
          <p:cNvSpPr/>
          <p:nvPr/>
        </p:nvSpPr>
        <p:spPr bwMode="auto">
          <a:xfrm>
            <a:off x="0" y="6307108"/>
            <a:ext cx="12192000" cy="270030"/>
          </a:xfrm>
          <a:prstGeom prst="rect">
            <a:avLst/>
          </a:prstGeom>
          <a:solidFill>
            <a:srgbClr val="00B0F0"/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8C9783D0-0270-4555-A92D-65165971C0CB}"/>
              </a:ext>
            </a:extLst>
          </p:cNvPr>
          <p:cNvSpPr txBox="1"/>
          <p:nvPr/>
        </p:nvSpPr>
        <p:spPr>
          <a:xfrm>
            <a:off x="549416" y="616042"/>
            <a:ext cx="631684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５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4D16442B-31E7-4530-BE82-50228E377E23}"/>
              </a:ext>
            </a:extLst>
          </p:cNvPr>
          <p:cNvSpPr txBox="1"/>
          <p:nvPr/>
        </p:nvSpPr>
        <p:spPr>
          <a:xfrm>
            <a:off x="251490" y="177589"/>
            <a:ext cx="1227536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問 題</a:t>
            </a:r>
          </a:p>
        </p:txBody>
      </p:sp>
      <p:grpSp>
        <p:nvGrpSpPr>
          <p:cNvPr id="56" name="グループ化 55">
            <a:extLst>
              <a:ext uri="{FF2B5EF4-FFF2-40B4-BE49-F238E27FC236}">
                <a16:creationId xmlns:a16="http://schemas.microsoft.com/office/drawing/2014/main" id="{B2DBCACF-7526-46C3-AEBE-2FFCD4358F1C}"/>
              </a:ext>
            </a:extLst>
          </p:cNvPr>
          <p:cNvGrpSpPr/>
          <p:nvPr/>
        </p:nvGrpSpPr>
        <p:grpSpPr>
          <a:xfrm>
            <a:off x="4203698" y="1335752"/>
            <a:ext cx="3784602" cy="4186498"/>
            <a:chOff x="4348545" y="2977617"/>
            <a:chExt cx="3295966" cy="3645972"/>
          </a:xfrm>
        </p:grpSpPr>
        <p:grpSp>
          <p:nvGrpSpPr>
            <p:cNvPr id="57" name="Group 746">
              <a:extLst>
                <a:ext uri="{FF2B5EF4-FFF2-40B4-BE49-F238E27FC236}">
                  <a16:creationId xmlns:a16="http://schemas.microsoft.com/office/drawing/2014/main" id="{6F961480-6193-4862-8BB1-6EAA014EBEA2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277263" y="4537788"/>
              <a:ext cx="894175" cy="1507609"/>
              <a:chOff x="4174" y="2599"/>
              <a:chExt cx="1446" cy="2438"/>
            </a:xfrm>
          </p:grpSpPr>
          <p:sp>
            <p:nvSpPr>
              <p:cNvPr id="86" name="Freeform 720">
                <a:extLst>
                  <a:ext uri="{FF2B5EF4-FFF2-40B4-BE49-F238E27FC236}">
                    <a16:creationId xmlns:a16="http://schemas.microsoft.com/office/drawing/2014/main" id="{D276F982-8573-4A6F-8BF1-B65341C33B9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109" y="4328"/>
                <a:ext cx="114" cy="227"/>
              </a:xfrm>
              <a:custGeom>
                <a:avLst/>
                <a:gdLst>
                  <a:gd name="T0" fmla="*/ 29 w 114"/>
                  <a:gd name="T1" fmla="*/ 0 h 227"/>
                  <a:gd name="T2" fmla="*/ 114 w 114"/>
                  <a:gd name="T3" fmla="*/ 0 h 227"/>
                  <a:gd name="T4" fmla="*/ 114 w 114"/>
                  <a:gd name="T5" fmla="*/ 113 h 227"/>
                  <a:gd name="T6" fmla="*/ 85 w 114"/>
                  <a:gd name="T7" fmla="*/ 142 h 227"/>
                  <a:gd name="T8" fmla="*/ 114 w 114"/>
                  <a:gd name="T9" fmla="*/ 227 h 227"/>
                  <a:gd name="T10" fmla="*/ 57 w 114"/>
                  <a:gd name="T11" fmla="*/ 199 h 227"/>
                  <a:gd name="T12" fmla="*/ 29 w 114"/>
                  <a:gd name="T13" fmla="*/ 227 h 227"/>
                  <a:gd name="T14" fmla="*/ 29 w 114"/>
                  <a:gd name="T15" fmla="*/ 199 h 227"/>
                  <a:gd name="T16" fmla="*/ 0 w 114"/>
                  <a:gd name="T17" fmla="*/ 170 h 227"/>
                  <a:gd name="T18" fmla="*/ 0 w 114"/>
                  <a:gd name="T19" fmla="*/ 142 h 227"/>
                  <a:gd name="T20" fmla="*/ 29 w 114"/>
                  <a:gd name="T21" fmla="*/ 28 h 227"/>
                  <a:gd name="T22" fmla="*/ 29 w 114"/>
                  <a:gd name="T23" fmla="*/ 0 h 2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114" h="227">
                    <a:moveTo>
                      <a:pt x="29" y="0"/>
                    </a:moveTo>
                    <a:lnTo>
                      <a:pt x="114" y="0"/>
                    </a:lnTo>
                    <a:lnTo>
                      <a:pt x="114" y="113"/>
                    </a:lnTo>
                    <a:lnTo>
                      <a:pt x="85" y="142"/>
                    </a:lnTo>
                    <a:lnTo>
                      <a:pt x="114" y="227"/>
                    </a:lnTo>
                    <a:lnTo>
                      <a:pt x="57" y="199"/>
                    </a:lnTo>
                    <a:lnTo>
                      <a:pt x="29" y="227"/>
                    </a:lnTo>
                    <a:lnTo>
                      <a:pt x="29" y="199"/>
                    </a:lnTo>
                    <a:lnTo>
                      <a:pt x="0" y="170"/>
                    </a:lnTo>
                    <a:lnTo>
                      <a:pt x="0" y="142"/>
                    </a:lnTo>
                    <a:lnTo>
                      <a:pt x="29" y="28"/>
                    </a:lnTo>
                    <a:lnTo>
                      <a:pt x="29" y="0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7" name="Freeform 721">
                <a:extLst>
                  <a:ext uri="{FF2B5EF4-FFF2-40B4-BE49-F238E27FC236}">
                    <a16:creationId xmlns:a16="http://schemas.microsoft.com/office/drawing/2014/main" id="{551FE840-62D3-4C6D-ACCD-ACC7E5E4FCD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39" y="4356"/>
                <a:ext cx="199" cy="114"/>
              </a:xfrm>
              <a:custGeom>
                <a:avLst/>
                <a:gdLst>
                  <a:gd name="T0" fmla="*/ 199 w 199"/>
                  <a:gd name="T1" fmla="*/ 0 h 114"/>
                  <a:gd name="T2" fmla="*/ 114 w 199"/>
                  <a:gd name="T3" fmla="*/ 0 h 114"/>
                  <a:gd name="T4" fmla="*/ 29 w 199"/>
                  <a:gd name="T5" fmla="*/ 29 h 114"/>
                  <a:gd name="T6" fmla="*/ 0 w 199"/>
                  <a:gd name="T7" fmla="*/ 114 h 114"/>
                  <a:gd name="T8" fmla="*/ 57 w 199"/>
                  <a:gd name="T9" fmla="*/ 114 h 114"/>
                  <a:gd name="T10" fmla="*/ 85 w 199"/>
                  <a:gd name="T11" fmla="*/ 85 h 114"/>
                  <a:gd name="T12" fmla="*/ 170 w 199"/>
                  <a:gd name="T13" fmla="*/ 114 h 114"/>
                  <a:gd name="T14" fmla="*/ 199 w 199"/>
                  <a:gd name="T15" fmla="*/ 0 h 1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99" h="114">
                    <a:moveTo>
                      <a:pt x="199" y="0"/>
                    </a:moveTo>
                    <a:lnTo>
                      <a:pt x="114" y="0"/>
                    </a:lnTo>
                    <a:lnTo>
                      <a:pt x="29" y="29"/>
                    </a:lnTo>
                    <a:lnTo>
                      <a:pt x="0" y="114"/>
                    </a:lnTo>
                    <a:lnTo>
                      <a:pt x="57" y="114"/>
                    </a:lnTo>
                    <a:lnTo>
                      <a:pt x="85" y="85"/>
                    </a:lnTo>
                    <a:lnTo>
                      <a:pt x="170" y="114"/>
                    </a:lnTo>
                    <a:lnTo>
                      <a:pt x="199" y="0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8" name="Freeform 722">
                <a:extLst>
                  <a:ext uri="{FF2B5EF4-FFF2-40B4-BE49-F238E27FC236}">
                    <a16:creationId xmlns:a16="http://schemas.microsoft.com/office/drawing/2014/main" id="{78F7E592-6A66-452F-B767-42BEAF49F47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826" y="4441"/>
                <a:ext cx="283" cy="256"/>
              </a:xfrm>
              <a:custGeom>
                <a:avLst/>
                <a:gdLst>
                  <a:gd name="T0" fmla="*/ 283 w 283"/>
                  <a:gd name="T1" fmla="*/ 29 h 256"/>
                  <a:gd name="T2" fmla="*/ 283 w 283"/>
                  <a:gd name="T3" fmla="*/ 57 h 256"/>
                  <a:gd name="T4" fmla="*/ 255 w 283"/>
                  <a:gd name="T5" fmla="*/ 114 h 256"/>
                  <a:gd name="T6" fmla="*/ 227 w 283"/>
                  <a:gd name="T7" fmla="*/ 114 h 256"/>
                  <a:gd name="T8" fmla="*/ 170 w 283"/>
                  <a:gd name="T9" fmla="*/ 199 h 256"/>
                  <a:gd name="T10" fmla="*/ 170 w 283"/>
                  <a:gd name="T11" fmla="*/ 256 h 256"/>
                  <a:gd name="T12" fmla="*/ 142 w 283"/>
                  <a:gd name="T13" fmla="*/ 199 h 256"/>
                  <a:gd name="T14" fmla="*/ 113 w 283"/>
                  <a:gd name="T15" fmla="*/ 199 h 256"/>
                  <a:gd name="T16" fmla="*/ 85 w 283"/>
                  <a:gd name="T17" fmla="*/ 256 h 256"/>
                  <a:gd name="T18" fmla="*/ 56 w 283"/>
                  <a:gd name="T19" fmla="*/ 171 h 256"/>
                  <a:gd name="T20" fmla="*/ 28 w 283"/>
                  <a:gd name="T21" fmla="*/ 171 h 256"/>
                  <a:gd name="T22" fmla="*/ 28 w 283"/>
                  <a:gd name="T23" fmla="*/ 142 h 256"/>
                  <a:gd name="T24" fmla="*/ 0 w 283"/>
                  <a:gd name="T25" fmla="*/ 114 h 256"/>
                  <a:gd name="T26" fmla="*/ 85 w 283"/>
                  <a:gd name="T27" fmla="*/ 86 h 256"/>
                  <a:gd name="T28" fmla="*/ 56 w 283"/>
                  <a:gd name="T29" fmla="*/ 29 h 256"/>
                  <a:gd name="T30" fmla="*/ 113 w 283"/>
                  <a:gd name="T31" fmla="*/ 29 h 256"/>
                  <a:gd name="T32" fmla="*/ 170 w 283"/>
                  <a:gd name="T33" fmla="*/ 29 h 256"/>
                  <a:gd name="T34" fmla="*/ 198 w 283"/>
                  <a:gd name="T35" fmla="*/ 0 h 256"/>
                  <a:gd name="T36" fmla="*/ 283 w 283"/>
                  <a:gd name="T37" fmla="*/ 29 h 2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283" h="256">
                    <a:moveTo>
                      <a:pt x="283" y="29"/>
                    </a:moveTo>
                    <a:lnTo>
                      <a:pt x="283" y="57"/>
                    </a:lnTo>
                    <a:lnTo>
                      <a:pt x="255" y="114"/>
                    </a:lnTo>
                    <a:lnTo>
                      <a:pt x="227" y="114"/>
                    </a:lnTo>
                    <a:lnTo>
                      <a:pt x="170" y="199"/>
                    </a:lnTo>
                    <a:lnTo>
                      <a:pt x="170" y="256"/>
                    </a:lnTo>
                    <a:lnTo>
                      <a:pt x="142" y="199"/>
                    </a:lnTo>
                    <a:lnTo>
                      <a:pt x="113" y="199"/>
                    </a:lnTo>
                    <a:lnTo>
                      <a:pt x="85" y="256"/>
                    </a:lnTo>
                    <a:lnTo>
                      <a:pt x="56" y="171"/>
                    </a:lnTo>
                    <a:lnTo>
                      <a:pt x="28" y="171"/>
                    </a:lnTo>
                    <a:lnTo>
                      <a:pt x="28" y="142"/>
                    </a:lnTo>
                    <a:lnTo>
                      <a:pt x="0" y="114"/>
                    </a:lnTo>
                    <a:lnTo>
                      <a:pt x="85" y="86"/>
                    </a:lnTo>
                    <a:lnTo>
                      <a:pt x="56" y="29"/>
                    </a:lnTo>
                    <a:lnTo>
                      <a:pt x="113" y="29"/>
                    </a:lnTo>
                    <a:lnTo>
                      <a:pt x="170" y="29"/>
                    </a:lnTo>
                    <a:lnTo>
                      <a:pt x="198" y="0"/>
                    </a:lnTo>
                    <a:lnTo>
                      <a:pt x="283" y="29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9" name="Freeform 723">
                <a:extLst>
                  <a:ext uri="{FF2B5EF4-FFF2-40B4-BE49-F238E27FC236}">
                    <a16:creationId xmlns:a16="http://schemas.microsoft.com/office/drawing/2014/main" id="{DCE269D1-3CDE-4043-AE4F-5A0DC486F07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194" y="4271"/>
                <a:ext cx="341" cy="369"/>
              </a:xfrm>
              <a:custGeom>
                <a:avLst/>
                <a:gdLst>
                  <a:gd name="T0" fmla="*/ 29 w 341"/>
                  <a:gd name="T1" fmla="*/ 57 h 369"/>
                  <a:gd name="T2" fmla="*/ 29 w 341"/>
                  <a:gd name="T3" fmla="*/ 170 h 369"/>
                  <a:gd name="T4" fmla="*/ 0 w 341"/>
                  <a:gd name="T5" fmla="*/ 199 h 369"/>
                  <a:gd name="T6" fmla="*/ 29 w 341"/>
                  <a:gd name="T7" fmla="*/ 284 h 369"/>
                  <a:gd name="T8" fmla="*/ 29 w 341"/>
                  <a:gd name="T9" fmla="*/ 312 h 369"/>
                  <a:gd name="T10" fmla="*/ 57 w 341"/>
                  <a:gd name="T11" fmla="*/ 369 h 369"/>
                  <a:gd name="T12" fmla="*/ 85 w 341"/>
                  <a:gd name="T13" fmla="*/ 369 h 369"/>
                  <a:gd name="T14" fmla="*/ 142 w 341"/>
                  <a:gd name="T15" fmla="*/ 312 h 369"/>
                  <a:gd name="T16" fmla="*/ 199 w 341"/>
                  <a:gd name="T17" fmla="*/ 312 h 369"/>
                  <a:gd name="T18" fmla="*/ 227 w 341"/>
                  <a:gd name="T19" fmla="*/ 284 h 369"/>
                  <a:gd name="T20" fmla="*/ 341 w 341"/>
                  <a:gd name="T21" fmla="*/ 284 h 369"/>
                  <a:gd name="T22" fmla="*/ 312 w 341"/>
                  <a:gd name="T23" fmla="*/ 256 h 369"/>
                  <a:gd name="T24" fmla="*/ 341 w 341"/>
                  <a:gd name="T25" fmla="*/ 199 h 369"/>
                  <a:gd name="T26" fmla="*/ 312 w 341"/>
                  <a:gd name="T27" fmla="*/ 170 h 369"/>
                  <a:gd name="T28" fmla="*/ 312 w 341"/>
                  <a:gd name="T29" fmla="*/ 142 h 369"/>
                  <a:gd name="T30" fmla="*/ 199 w 341"/>
                  <a:gd name="T31" fmla="*/ 142 h 369"/>
                  <a:gd name="T32" fmla="*/ 255 w 341"/>
                  <a:gd name="T33" fmla="*/ 85 h 369"/>
                  <a:gd name="T34" fmla="*/ 227 w 341"/>
                  <a:gd name="T35" fmla="*/ 85 h 369"/>
                  <a:gd name="T36" fmla="*/ 227 w 341"/>
                  <a:gd name="T37" fmla="*/ 29 h 369"/>
                  <a:gd name="T38" fmla="*/ 170 w 341"/>
                  <a:gd name="T39" fmla="*/ 57 h 369"/>
                  <a:gd name="T40" fmla="*/ 170 w 341"/>
                  <a:gd name="T41" fmla="*/ 29 h 369"/>
                  <a:gd name="T42" fmla="*/ 114 w 341"/>
                  <a:gd name="T43" fmla="*/ 0 h 369"/>
                  <a:gd name="T44" fmla="*/ 85 w 341"/>
                  <a:gd name="T45" fmla="*/ 57 h 369"/>
                  <a:gd name="T46" fmla="*/ 29 w 341"/>
                  <a:gd name="T47" fmla="*/ 57 h 3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341" h="369">
                    <a:moveTo>
                      <a:pt x="29" y="57"/>
                    </a:moveTo>
                    <a:lnTo>
                      <a:pt x="29" y="170"/>
                    </a:lnTo>
                    <a:lnTo>
                      <a:pt x="0" y="199"/>
                    </a:lnTo>
                    <a:lnTo>
                      <a:pt x="29" y="284"/>
                    </a:lnTo>
                    <a:lnTo>
                      <a:pt x="29" y="312"/>
                    </a:lnTo>
                    <a:lnTo>
                      <a:pt x="57" y="369"/>
                    </a:lnTo>
                    <a:lnTo>
                      <a:pt x="85" y="369"/>
                    </a:lnTo>
                    <a:lnTo>
                      <a:pt x="142" y="312"/>
                    </a:lnTo>
                    <a:lnTo>
                      <a:pt x="199" y="312"/>
                    </a:lnTo>
                    <a:lnTo>
                      <a:pt x="227" y="284"/>
                    </a:lnTo>
                    <a:lnTo>
                      <a:pt x="341" y="284"/>
                    </a:lnTo>
                    <a:lnTo>
                      <a:pt x="312" y="256"/>
                    </a:lnTo>
                    <a:lnTo>
                      <a:pt x="341" y="199"/>
                    </a:lnTo>
                    <a:lnTo>
                      <a:pt x="312" y="170"/>
                    </a:lnTo>
                    <a:lnTo>
                      <a:pt x="312" y="142"/>
                    </a:lnTo>
                    <a:lnTo>
                      <a:pt x="199" y="142"/>
                    </a:lnTo>
                    <a:lnTo>
                      <a:pt x="255" y="85"/>
                    </a:lnTo>
                    <a:lnTo>
                      <a:pt x="227" y="85"/>
                    </a:lnTo>
                    <a:lnTo>
                      <a:pt x="227" y="29"/>
                    </a:lnTo>
                    <a:lnTo>
                      <a:pt x="170" y="57"/>
                    </a:lnTo>
                    <a:lnTo>
                      <a:pt x="170" y="29"/>
                    </a:lnTo>
                    <a:lnTo>
                      <a:pt x="114" y="0"/>
                    </a:lnTo>
                    <a:lnTo>
                      <a:pt x="85" y="57"/>
                    </a:lnTo>
                    <a:lnTo>
                      <a:pt x="29" y="57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0" name="Freeform 725">
                <a:extLst>
                  <a:ext uri="{FF2B5EF4-FFF2-40B4-BE49-F238E27FC236}">
                    <a16:creationId xmlns:a16="http://schemas.microsoft.com/office/drawing/2014/main" id="{F59E48D0-8424-49B1-A861-E7C4B59B4C8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826" y="4498"/>
                <a:ext cx="794" cy="539"/>
              </a:xfrm>
              <a:custGeom>
                <a:avLst/>
                <a:gdLst>
                  <a:gd name="T0" fmla="*/ 28 w 794"/>
                  <a:gd name="T1" fmla="*/ 369 h 539"/>
                  <a:gd name="T2" fmla="*/ 0 w 794"/>
                  <a:gd name="T3" fmla="*/ 425 h 539"/>
                  <a:gd name="T4" fmla="*/ 56 w 794"/>
                  <a:gd name="T5" fmla="*/ 454 h 539"/>
                  <a:gd name="T6" fmla="*/ 56 w 794"/>
                  <a:gd name="T7" fmla="*/ 510 h 539"/>
                  <a:gd name="T8" fmla="*/ 142 w 794"/>
                  <a:gd name="T9" fmla="*/ 539 h 539"/>
                  <a:gd name="T10" fmla="*/ 142 w 794"/>
                  <a:gd name="T11" fmla="*/ 510 h 539"/>
                  <a:gd name="T12" fmla="*/ 85 w 794"/>
                  <a:gd name="T13" fmla="*/ 482 h 539"/>
                  <a:gd name="T14" fmla="*/ 56 w 794"/>
                  <a:gd name="T15" fmla="*/ 397 h 539"/>
                  <a:gd name="T16" fmla="*/ 170 w 794"/>
                  <a:gd name="T17" fmla="*/ 397 h 539"/>
                  <a:gd name="T18" fmla="*/ 198 w 794"/>
                  <a:gd name="T19" fmla="*/ 369 h 539"/>
                  <a:gd name="T20" fmla="*/ 227 w 794"/>
                  <a:gd name="T21" fmla="*/ 397 h 539"/>
                  <a:gd name="T22" fmla="*/ 255 w 794"/>
                  <a:gd name="T23" fmla="*/ 369 h 539"/>
                  <a:gd name="T24" fmla="*/ 340 w 794"/>
                  <a:gd name="T25" fmla="*/ 312 h 539"/>
                  <a:gd name="T26" fmla="*/ 397 w 794"/>
                  <a:gd name="T27" fmla="*/ 312 h 539"/>
                  <a:gd name="T28" fmla="*/ 397 w 794"/>
                  <a:gd name="T29" fmla="*/ 284 h 539"/>
                  <a:gd name="T30" fmla="*/ 425 w 794"/>
                  <a:gd name="T31" fmla="*/ 227 h 539"/>
                  <a:gd name="T32" fmla="*/ 482 w 794"/>
                  <a:gd name="T33" fmla="*/ 199 h 539"/>
                  <a:gd name="T34" fmla="*/ 510 w 794"/>
                  <a:gd name="T35" fmla="*/ 255 h 539"/>
                  <a:gd name="T36" fmla="*/ 567 w 794"/>
                  <a:gd name="T37" fmla="*/ 255 h 539"/>
                  <a:gd name="T38" fmla="*/ 567 w 794"/>
                  <a:gd name="T39" fmla="*/ 227 h 539"/>
                  <a:gd name="T40" fmla="*/ 623 w 794"/>
                  <a:gd name="T41" fmla="*/ 227 h 539"/>
                  <a:gd name="T42" fmla="*/ 623 w 794"/>
                  <a:gd name="T43" fmla="*/ 255 h 539"/>
                  <a:gd name="T44" fmla="*/ 680 w 794"/>
                  <a:gd name="T45" fmla="*/ 199 h 539"/>
                  <a:gd name="T46" fmla="*/ 623 w 794"/>
                  <a:gd name="T47" fmla="*/ 142 h 539"/>
                  <a:gd name="T48" fmla="*/ 652 w 794"/>
                  <a:gd name="T49" fmla="*/ 142 h 539"/>
                  <a:gd name="T50" fmla="*/ 680 w 794"/>
                  <a:gd name="T51" fmla="*/ 85 h 539"/>
                  <a:gd name="T52" fmla="*/ 709 w 794"/>
                  <a:gd name="T53" fmla="*/ 114 h 539"/>
                  <a:gd name="T54" fmla="*/ 709 w 794"/>
                  <a:gd name="T55" fmla="*/ 142 h 539"/>
                  <a:gd name="T56" fmla="*/ 794 w 794"/>
                  <a:gd name="T57" fmla="*/ 170 h 539"/>
                  <a:gd name="T58" fmla="*/ 765 w 794"/>
                  <a:gd name="T59" fmla="*/ 114 h 539"/>
                  <a:gd name="T60" fmla="*/ 709 w 794"/>
                  <a:gd name="T61" fmla="*/ 85 h 539"/>
                  <a:gd name="T62" fmla="*/ 709 w 794"/>
                  <a:gd name="T63" fmla="*/ 57 h 539"/>
                  <a:gd name="T64" fmla="*/ 595 w 794"/>
                  <a:gd name="T65" fmla="*/ 57 h 539"/>
                  <a:gd name="T66" fmla="*/ 567 w 794"/>
                  <a:gd name="T67" fmla="*/ 85 h 539"/>
                  <a:gd name="T68" fmla="*/ 510 w 794"/>
                  <a:gd name="T69" fmla="*/ 85 h 539"/>
                  <a:gd name="T70" fmla="*/ 453 w 794"/>
                  <a:gd name="T71" fmla="*/ 142 h 539"/>
                  <a:gd name="T72" fmla="*/ 425 w 794"/>
                  <a:gd name="T73" fmla="*/ 142 h 539"/>
                  <a:gd name="T74" fmla="*/ 397 w 794"/>
                  <a:gd name="T75" fmla="*/ 85 h 539"/>
                  <a:gd name="T76" fmla="*/ 397 w 794"/>
                  <a:gd name="T77" fmla="*/ 57 h 539"/>
                  <a:gd name="T78" fmla="*/ 340 w 794"/>
                  <a:gd name="T79" fmla="*/ 29 h 539"/>
                  <a:gd name="T80" fmla="*/ 312 w 794"/>
                  <a:gd name="T81" fmla="*/ 57 h 539"/>
                  <a:gd name="T82" fmla="*/ 312 w 794"/>
                  <a:gd name="T83" fmla="*/ 29 h 539"/>
                  <a:gd name="T84" fmla="*/ 283 w 794"/>
                  <a:gd name="T85" fmla="*/ 0 h 539"/>
                  <a:gd name="T86" fmla="*/ 255 w 794"/>
                  <a:gd name="T87" fmla="*/ 57 h 539"/>
                  <a:gd name="T88" fmla="*/ 227 w 794"/>
                  <a:gd name="T89" fmla="*/ 57 h 539"/>
                  <a:gd name="T90" fmla="*/ 170 w 794"/>
                  <a:gd name="T91" fmla="*/ 142 h 539"/>
                  <a:gd name="T92" fmla="*/ 170 w 794"/>
                  <a:gd name="T93" fmla="*/ 199 h 539"/>
                  <a:gd name="T94" fmla="*/ 142 w 794"/>
                  <a:gd name="T95" fmla="*/ 142 h 539"/>
                  <a:gd name="T96" fmla="*/ 113 w 794"/>
                  <a:gd name="T97" fmla="*/ 142 h 539"/>
                  <a:gd name="T98" fmla="*/ 85 w 794"/>
                  <a:gd name="T99" fmla="*/ 199 h 539"/>
                  <a:gd name="T100" fmla="*/ 56 w 794"/>
                  <a:gd name="T101" fmla="*/ 227 h 539"/>
                  <a:gd name="T102" fmla="*/ 56 w 794"/>
                  <a:gd name="T103" fmla="*/ 312 h 539"/>
                  <a:gd name="T104" fmla="*/ 28 w 794"/>
                  <a:gd name="T105" fmla="*/ 369 h 5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794" h="539">
                    <a:moveTo>
                      <a:pt x="28" y="369"/>
                    </a:moveTo>
                    <a:lnTo>
                      <a:pt x="0" y="425"/>
                    </a:lnTo>
                    <a:lnTo>
                      <a:pt x="56" y="454"/>
                    </a:lnTo>
                    <a:lnTo>
                      <a:pt x="56" y="510"/>
                    </a:lnTo>
                    <a:lnTo>
                      <a:pt x="142" y="539"/>
                    </a:lnTo>
                    <a:lnTo>
                      <a:pt x="142" y="510"/>
                    </a:lnTo>
                    <a:lnTo>
                      <a:pt x="85" y="482"/>
                    </a:lnTo>
                    <a:lnTo>
                      <a:pt x="56" y="397"/>
                    </a:lnTo>
                    <a:lnTo>
                      <a:pt x="170" y="397"/>
                    </a:lnTo>
                    <a:lnTo>
                      <a:pt x="198" y="369"/>
                    </a:lnTo>
                    <a:lnTo>
                      <a:pt x="227" y="397"/>
                    </a:lnTo>
                    <a:lnTo>
                      <a:pt x="255" y="369"/>
                    </a:lnTo>
                    <a:lnTo>
                      <a:pt x="340" y="312"/>
                    </a:lnTo>
                    <a:lnTo>
                      <a:pt x="397" y="312"/>
                    </a:lnTo>
                    <a:lnTo>
                      <a:pt x="397" y="284"/>
                    </a:lnTo>
                    <a:lnTo>
                      <a:pt x="425" y="227"/>
                    </a:lnTo>
                    <a:lnTo>
                      <a:pt x="482" y="199"/>
                    </a:lnTo>
                    <a:lnTo>
                      <a:pt x="510" y="255"/>
                    </a:lnTo>
                    <a:lnTo>
                      <a:pt x="567" y="255"/>
                    </a:lnTo>
                    <a:lnTo>
                      <a:pt x="567" y="227"/>
                    </a:lnTo>
                    <a:lnTo>
                      <a:pt x="623" y="227"/>
                    </a:lnTo>
                    <a:lnTo>
                      <a:pt x="623" y="255"/>
                    </a:lnTo>
                    <a:lnTo>
                      <a:pt x="680" y="199"/>
                    </a:lnTo>
                    <a:lnTo>
                      <a:pt x="623" y="142"/>
                    </a:lnTo>
                    <a:lnTo>
                      <a:pt x="652" y="142"/>
                    </a:lnTo>
                    <a:lnTo>
                      <a:pt x="680" y="85"/>
                    </a:lnTo>
                    <a:lnTo>
                      <a:pt x="709" y="114"/>
                    </a:lnTo>
                    <a:lnTo>
                      <a:pt x="709" y="142"/>
                    </a:lnTo>
                    <a:lnTo>
                      <a:pt x="794" y="170"/>
                    </a:lnTo>
                    <a:lnTo>
                      <a:pt x="765" y="114"/>
                    </a:lnTo>
                    <a:lnTo>
                      <a:pt x="709" y="85"/>
                    </a:lnTo>
                    <a:lnTo>
                      <a:pt x="709" y="57"/>
                    </a:lnTo>
                    <a:lnTo>
                      <a:pt x="595" y="57"/>
                    </a:lnTo>
                    <a:lnTo>
                      <a:pt x="567" y="85"/>
                    </a:lnTo>
                    <a:lnTo>
                      <a:pt x="510" y="85"/>
                    </a:lnTo>
                    <a:lnTo>
                      <a:pt x="453" y="142"/>
                    </a:lnTo>
                    <a:lnTo>
                      <a:pt x="425" y="142"/>
                    </a:lnTo>
                    <a:lnTo>
                      <a:pt x="397" y="85"/>
                    </a:lnTo>
                    <a:lnTo>
                      <a:pt x="397" y="57"/>
                    </a:lnTo>
                    <a:lnTo>
                      <a:pt x="340" y="29"/>
                    </a:lnTo>
                    <a:lnTo>
                      <a:pt x="312" y="57"/>
                    </a:lnTo>
                    <a:lnTo>
                      <a:pt x="312" y="29"/>
                    </a:lnTo>
                    <a:lnTo>
                      <a:pt x="283" y="0"/>
                    </a:lnTo>
                    <a:lnTo>
                      <a:pt x="255" y="57"/>
                    </a:lnTo>
                    <a:lnTo>
                      <a:pt x="227" y="57"/>
                    </a:lnTo>
                    <a:lnTo>
                      <a:pt x="170" y="142"/>
                    </a:lnTo>
                    <a:lnTo>
                      <a:pt x="170" y="199"/>
                    </a:lnTo>
                    <a:lnTo>
                      <a:pt x="142" y="142"/>
                    </a:lnTo>
                    <a:lnTo>
                      <a:pt x="113" y="142"/>
                    </a:lnTo>
                    <a:lnTo>
                      <a:pt x="85" y="199"/>
                    </a:lnTo>
                    <a:lnTo>
                      <a:pt x="56" y="227"/>
                    </a:lnTo>
                    <a:lnTo>
                      <a:pt x="56" y="312"/>
                    </a:lnTo>
                    <a:lnTo>
                      <a:pt x="28" y="369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1" name="Freeform 728">
                <a:extLst>
                  <a:ext uri="{FF2B5EF4-FFF2-40B4-BE49-F238E27FC236}">
                    <a16:creationId xmlns:a16="http://schemas.microsoft.com/office/drawing/2014/main" id="{D33F7279-8823-47B0-8738-02F1A87E1FA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11" y="4243"/>
                <a:ext cx="255" cy="142"/>
              </a:xfrm>
              <a:custGeom>
                <a:avLst/>
                <a:gdLst>
                  <a:gd name="T0" fmla="*/ 227 w 255"/>
                  <a:gd name="T1" fmla="*/ 113 h 142"/>
                  <a:gd name="T2" fmla="*/ 227 w 255"/>
                  <a:gd name="T3" fmla="*/ 85 h 142"/>
                  <a:gd name="T4" fmla="*/ 255 w 255"/>
                  <a:gd name="T5" fmla="*/ 28 h 142"/>
                  <a:gd name="T6" fmla="*/ 170 w 255"/>
                  <a:gd name="T7" fmla="*/ 28 h 142"/>
                  <a:gd name="T8" fmla="*/ 142 w 255"/>
                  <a:gd name="T9" fmla="*/ 57 h 142"/>
                  <a:gd name="T10" fmla="*/ 113 w 255"/>
                  <a:gd name="T11" fmla="*/ 57 h 142"/>
                  <a:gd name="T12" fmla="*/ 85 w 255"/>
                  <a:gd name="T13" fmla="*/ 28 h 142"/>
                  <a:gd name="T14" fmla="*/ 57 w 255"/>
                  <a:gd name="T15" fmla="*/ 28 h 142"/>
                  <a:gd name="T16" fmla="*/ 57 w 255"/>
                  <a:gd name="T17" fmla="*/ 0 h 142"/>
                  <a:gd name="T18" fmla="*/ 28 w 255"/>
                  <a:gd name="T19" fmla="*/ 0 h 142"/>
                  <a:gd name="T20" fmla="*/ 0 w 255"/>
                  <a:gd name="T21" fmla="*/ 57 h 142"/>
                  <a:gd name="T22" fmla="*/ 57 w 255"/>
                  <a:gd name="T23" fmla="*/ 113 h 142"/>
                  <a:gd name="T24" fmla="*/ 57 w 255"/>
                  <a:gd name="T25" fmla="*/ 142 h 142"/>
                  <a:gd name="T26" fmla="*/ 142 w 255"/>
                  <a:gd name="T27" fmla="*/ 113 h 142"/>
                  <a:gd name="T28" fmla="*/ 227 w 255"/>
                  <a:gd name="T29" fmla="*/ 113 h 1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255" h="142">
                    <a:moveTo>
                      <a:pt x="227" y="113"/>
                    </a:moveTo>
                    <a:lnTo>
                      <a:pt x="227" y="85"/>
                    </a:lnTo>
                    <a:lnTo>
                      <a:pt x="255" y="28"/>
                    </a:lnTo>
                    <a:lnTo>
                      <a:pt x="170" y="28"/>
                    </a:lnTo>
                    <a:lnTo>
                      <a:pt x="142" y="57"/>
                    </a:lnTo>
                    <a:lnTo>
                      <a:pt x="113" y="57"/>
                    </a:lnTo>
                    <a:lnTo>
                      <a:pt x="85" y="28"/>
                    </a:lnTo>
                    <a:lnTo>
                      <a:pt x="57" y="28"/>
                    </a:lnTo>
                    <a:lnTo>
                      <a:pt x="57" y="0"/>
                    </a:lnTo>
                    <a:lnTo>
                      <a:pt x="28" y="0"/>
                    </a:lnTo>
                    <a:lnTo>
                      <a:pt x="0" y="57"/>
                    </a:lnTo>
                    <a:lnTo>
                      <a:pt x="57" y="113"/>
                    </a:lnTo>
                    <a:lnTo>
                      <a:pt x="57" y="142"/>
                    </a:lnTo>
                    <a:lnTo>
                      <a:pt x="142" y="113"/>
                    </a:lnTo>
                    <a:lnTo>
                      <a:pt x="227" y="113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2" name="Freeform 729">
                <a:extLst>
                  <a:ext uri="{FF2B5EF4-FFF2-40B4-BE49-F238E27FC236}">
                    <a16:creationId xmlns:a16="http://schemas.microsoft.com/office/drawing/2014/main" id="{2D2CBC25-44E8-48E9-8699-C086D9E3F93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68" y="4158"/>
                <a:ext cx="198" cy="142"/>
              </a:xfrm>
              <a:custGeom>
                <a:avLst/>
                <a:gdLst>
                  <a:gd name="T0" fmla="*/ 198 w 198"/>
                  <a:gd name="T1" fmla="*/ 113 h 142"/>
                  <a:gd name="T2" fmla="*/ 170 w 198"/>
                  <a:gd name="T3" fmla="*/ 28 h 142"/>
                  <a:gd name="T4" fmla="*/ 28 w 198"/>
                  <a:gd name="T5" fmla="*/ 0 h 142"/>
                  <a:gd name="T6" fmla="*/ 0 w 198"/>
                  <a:gd name="T7" fmla="*/ 85 h 142"/>
                  <a:gd name="T8" fmla="*/ 0 w 198"/>
                  <a:gd name="T9" fmla="*/ 113 h 142"/>
                  <a:gd name="T10" fmla="*/ 28 w 198"/>
                  <a:gd name="T11" fmla="*/ 113 h 142"/>
                  <a:gd name="T12" fmla="*/ 56 w 198"/>
                  <a:gd name="T13" fmla="*/ 142 h 142"/>
                  <a:gd name="T14" fmla="*/ 85 w 198"/>
                  <a:gd name="T15" fmla="*/ 142 h 142"/>
                  <a:gd name="T16" fmla="*/ 113 w 198"/>
                  <a:gd name="T17" fmla="*/ 113 h 142"/>
                  <a:gd name="T18" fmla="*/ 198 w 198"/>
                  <a:gd name="T19" fmla="*/ 113 h 1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198" h="142">
                    <a:moveTo>
                      <a:pt x="198" y="113"/>
                    </a:moveTo>
                    <a:lnTo>
                      <a:pt x="170" y="28"/>
                    </a:lnTo>
                    <a:lnTo>
                      <a:pt x="28" y="0"/>
                    </a:lnTo>
                    <a:lnTo>
                      <a:pt x="0" y="85"/>
                    </a:lnTo>
                    <a:lnTo>
                      <a:pt x="0" y="113"/>
                    </a:lnTo>
                    <a:lnTo>
                      <a:pt x="28" y="113"/>
                    </a:lnTo>
                    <a:lnTo>
                      <a:pt x="56" y="142"/>
                    </a:lnTo>
                    <a:lnTo>
                      <a:pt x="85" y="142"/>
                    </a:lnTo>
                    <a:lnTo>
                      <a:pt x="113" y="113"/>
                    </a:lnTo>
                    <a:lnTo>
                      <a:pt x="198" y="113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3" name="Freeform 730">
                <a:extLst>
                  <a:ext uri="{FF2B5EF4-FFF2-40B4-BE49-F238E27FC236}">
                    <a16:creationId xmlns:a16="http://schemas.microsoft.com/office/drawing/2014/main" id="{C698304D-A914-4A11-9DAA-BC9F8233A36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372" y="4186"/>
                <a:ext cx="539" cy="567"/>
              </a:xfrm>
              <a:custGeom>
                <a:avLst/>
                <a:gdLst>
                  <a:gd name="T0" fmla="*/ 199 w 539"/>
                  <a:gd name="T1" fmla="*/ 567 h 567"/>
                  <a:gd name="T2" fmla="*/ 255 w 539"/>
                  <a:gd name="T3" fmla="*/ 539 h 567"/>
                  <a:gd name="T4" fmla="*/ 284 w 539"/>
                  <a:gd name="T5" fmla="*/ 511 h 567"/>
                  <a:gd name="T6" fmla="*/ 312 w 539"/>
                  <a:gd name="T7" fmla="*/ 511 h 567"/>
                  <a:gd name="T8" fmla="*/ 340 w 539"/>
                  <a:gd name="T9" fmla="*/ 482 h 567"/>
                  <a:gd name="T10" fmla="*/ 425 w 539"/>
                  <a:gd name="T11" fmla="*/ 482 h 567"/>
                  <a:gd name="T12" fmla="*/ 369 w 539"/>
                  <a:gd name="T13" fmla="*/ 369 h 567"/>
                  <a:gd name="T14" fmla="*/ 397 w 539"/>
                  <a:gd name="T15" fmla="*/ 369 h 567"/>
                  <a:gd name="T16" fmla="*/ 425 w 539"/>
                  <a:gd name="T17" fmla="*/ 341 h 567"/>
                  <a:gd name="T18" fmla="*/ 454 w 539"/>
                  <a:gd name="T19" fmla="*/ 369 h 567"/>
                  <a:gd name="T20" fmla="*/ 539 w 539"/>
                  <a:gd name="T21" fmla="*/ 341 h 567"/>
                  <a:gd name="T22" fmla="*/ 510 w 539"/>
                  <a:gd name="T23" fmla="*/ 284 h 567"/>
                  <a:gd name="T24" fmla="*/ 482 w 539"/>
                  <a:gd name="T25" fmla="*/ 199 h 567"/>
                  <a:gd name="T26" fmla="*/ 397 w 539"/>
                  <a:gd name="T27" fmla="*/ 170 h 567"/>
                  <a:gd name="T28" fmla="*/ 397 w 539"/>
                  <a:gd name="T29" fmla="*/ 114 h 567"/>
                  <a:gd name="T30" fmla="*/ 340 w 539"/>
                  <a:gd name="T31" fmla="*/ 114 h 567"/>
                  <a:gd name="T32" fmla="*/ 312 w 539"/>
                  <a:gd name="T33" fmla="*/ 85 h 567"/>
                  <a:gd name="T34" fmla="*/ 255 w 539"/>
                  <a:gd name="T35" fmla="*/ 85 h 567"/>
                  <a:gd name="T36" fmla="*/ 227 w 539"/>
                  <a:gd name="T37" fmla="*/ 0 h 567"/>
                  <a:gd name="T38" fmla="*/ 170 w 539"/>
                  <a:gd name="T39" fmla="*/ 57 h 567"/>
                  <a:gd name="T40" fmla="*/ 170 w 539"/>
                  <a:gd name="T41" fmla="*/ 85 h 567"/>
                  <a:gd name="T42" fmla="*/ 199 w 539"/>
                  <a:gd name="T43" fmla="*/ 142 h 567"/>
                  <a:gd name="T44" fmla="*/ 199 w 539"/>
                  <a:gd name="T45" fmla="*/ 170 h 567"/>
                  <a:gd name="T46" fmla="*/ 170 w 539"/>
                  <a:gd name="T47" fmla="*/ 199 h 567"/>
                  <a:gd name="T48" fmla="*/ 170 w 539"/>
                  <a:gd name="T49" fmla="*/ 284 h 567"/>
                  <a:gd name="T50" fmla="*/ 199 w 539"/>
                  <a:gd name="T51" fmla="*/ 312 h 567"/>
                  <a:gd name="T52" fmla="*/ 85 w 539"/>
                  <a:gd name="T53" fmla="*/ 312 h 567"/>
                  <a:gd name="T54" fmla="*/ 57 w 539"/>
                  <a:gd name="T55" fmla="*/ 341 h 567"/>
                  <a:gd name="T56" fmla="*/ 85 w 539"/>
                  <a:gd name="T57" fmla="*/ 426 h 567"/>
                  <a:gd name="T58" fmla="*/ 57 w 539"/>
                  <a:gd name="T59" fmla="*/ 482 h 567"/>
                  <a:gd name="T60" fmla="*/ 0 w 539"/>
                  <a:gd name="T61" fmla="*/ 567 h 567"/>
                  <a:gd name="T62" fmla="*/ 57 w 539"/>
                  <a:gd name="T63" fmla="*/ 567 h 567"/>
                  <a:gd name="T64" fmla="*/ 85 w 539"/>
                  <a:gd name="T65" fmla="*/ 539 h 567"/>
                  <a:gd name="T66" fmla="*/ 142 w 539"/>
                  <a:gd name="T67" fmla="*/ 539 h 567"/>
                  <a:gd name="T68" fmla="*/ 170 w 539"/>
                  <a:gd name="T69" fmla="*/ 567 h 567"/>
                  <a:gd name="T70" fmla="*/ 199 w 539"/>
                  <a:gd name="T71" fmla="*/ 539 h 567"/>
                  <a:gd name="T72" fmla="*/ 199 w 539"/>
                  <a:gd name="T73" fmla="*/ 567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</a:cxnLst>
                <a:rect l="0" t="0" r="r" b="b"/>
                <a:pathLst>
                  <a:path w="539" h="567">
                    <a:moveTo>
                      <a:pt x="199" y="567"/>
                    </a:moveTo>
                    <a:lnTo>
                      <a:pt x="255" y="539"/>
                    </a:lnTo>
                    <a:lnTo>
                      <a:pt x="284" y="511"/>
                    </a:lnTo>
                    <a:lnTo>
                      <a:pt x="312" y="511"/>
                    </a:lnTo>
                    <a:lnTo>
                      <a:pt x="340" y="482"/>
                    </a:lnTo>
                    <a:lnTo>
                      <a:pt x="425" y="482"/>
                    </a:lnTo>
                    <a:lnTo>
                      <a:pt x="369" y="369"/>
                    </a:lnTo>
                    <a:lnTo>
                      <a:pt x="397" y="369"/>
                    </a:lnTo>
                    <a:lnTo>
                      <a:pt x="425" y="341"/>
                    </a:lnTo>
                    <a:lnTo>
                      <a:pt x="454" y="369"/>
                    </a:lnTo>
                    <a:lnTo>
                      <a:pt x="539" y="341"/>
                    </a:lnTo>
                    <a:lnTo>
                      <a:pt x="510" y="284"/>
                    </a:lnTo>
                    <a:lnTo>
                      <a:pt x="482" y="199"/>
                    </a:lnTo>
                    <a:lnTo>
                      <a:pt x="397" y="170"/>
                    </a:lnTo>
                    <a:lnTo>
                      <a:pt x="397" y="114"/>
                    </a:lnTo>
                    <a:lnTo>
                      <a:pt x="340" y="114"/>
                    </a:lnTo>
                    <a:lnTo>
                      <a:pt x="312" y="85"/>
                    </a:lnTo>
                    <a:lnTo>
                      <a:pt x="255" y="85"/>
                    </a:lnTo>
                    <a:lnTo>
                      <a:pt x="227" y="0"/>
                    </a:lnTo>
                    <a:lnTo>
                      <a:pt x="170" y="57"/>
                    </a:lnTo>
                    <a:lnTo>
                      <a:pt x="170" y="85"/>
                    </a:lnTo>
                    <a:lnTo>
                      <a:pt x="199" y="142"/>
                    </a:lnTo>
                    <a:lnTo>
                      <a:pt x="199" y="170"/>
                    </a:lnTo>
                    <a:lnTo>
                      <a:pt x="170" y="199"/>
                    </a:lnTo>
                    <a:lnTo>
                      <a:pt x="170" y="284"/>
                    </a:lnTo>
                    <a:lnTo>
                      <a:pt x="199" y="312"/>
                    </a:lnTo>
                    <a:lnTo>
                      <a:pt x="85" y="312"/>
                    </a:lnTo>
                    <a:lnTo>
                      <a:pt x="57" y="341"/>
                    </a:lnTo>
                    <a:lnTo>
                      <a:pt x="85" y="426"/>
                    </a:lnTo>
                    <a:lnTo>
                      <a:pt x="57" y="482"/>
                    </a:lnTo>
                    <a:lnTo>
                      <a:pt x="0" y="567"/>
                    </a:lnTo>
                    <a:lnTo>
                      <a:pt x="57" y="567"/>
                    </a:lnTo>
                    <a:lnTo>
                      <a:pt x="85" y="539"/>
                    </a:lnTo>
                    <a:lnTo>
                      <a:pt x="142" y="539"/>
                    </a:lnTo>
                    <a:lnTo>
                      <a:pt x="170" y="567"/>
                    </a:lnTo>
                    <a:lnTo>
                      <a:pt x="199" y="539"/>
                    </a:lnTo>
                    <a:lnTo>
                      <a:pt x="199" y="567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4" name="Freeform 732">
                <a:extLst>
                  <a:ext uri="{FF2B5EF4-FFF2-40B4-BE49-F238E27FC236}">
                    <a16:creationId xmlns:a16="http://schemas.microsoft.com/office/drawing/2014/main" id="{E04008A4-59AD-4E78-AECF-6E87A7DE6B6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571" y="3449"/>
                <a:ext cx="567" cy="794"/>
              </a:xfrm>
              <a:custGeom>
                <a:avLst/>
                <a:gdLst>
                  <a:gd name="T0" fmla="*/ 368 w 567"/>
                  <a:gd name="T1" fmla="*/ 794 h 794"/>
                  <a:gd name="T2" fmla="*/ 397 w 567"/>
                  <a:gd name="T3" fmla="*/ 794 h 794"/>
                  <a:gd name="T4" fmla="*/ 425 w 567"/>
                  <a:gd name="T5" fmla="*/ 709 h 794"/>
                  <a:gd name="T6" fmla="*/ 567 w 567"/>
                  <a:gd name="T7" fmla="*/ 737 h 794"/>
                  <a:gd name="T8" fmla="*/ 538 w 567"/>
                  <a:gd name="T9" fmla="*/ 681 h 794"/>
                  <a:gd name="T10" fmla="*/ 510 w 567"/>
                  <a:gd name="T11" fmla="*/ 652 h 794"/>
                  <a:gd name="T12" fmla="*/ 567 w 567"/>
                  <a:gd name="T13" fmla="*/ 624 h 794"/>
                  <a:gd name="T14" fmla="*/ 538 w 567"/>
                  <a:gd name="T15" fmla="*/ 539 h 794"/>
                  <a:gd name="T16" fmla="*/ 510 w 567"/>
                  <a:gd name="T17" fmla="*/ 454 h 794"/>
                  <a:gd name="T18" fmla="*/ 482 w 567"/>
                  <a:gd name="T19" fmla="*/ 454 h 794"/>
                  <a:gd name="T20" fmla="*/ 425 w 567"/>
                  <a:gd name="T21" fmla="*/ 454 h 794"/>
                  <a:gd name="T22" fmla="*/ 453 w 567"/>
                  <a:gd name="T23" fmla="*/ 397 h 794"/>
                  <a:gd name="T24" fmla="*/ 425 w 567"/>
                  <a:gd name="T25" fmla="*/ 369 h 794"/>
                  <a:gd name="T26" fmla="*/ 453 w 567"/>
                  <a:gd name="T27" fmla="*/ 312 h 794"/>
                  <a:gd name="T28" fmla="*/ 425 w 567"/>
                  <a:gd name="T29" fmla="*/ 199 h 794"/>
                  <a:gd name="T30" fmla="*/ 453 w 567"/>
                  <a:gd name="T31" fmla="*/ 114 h 794"/>
                  <a:gd name="T32" fmla="*/ 425 w 567"/>
                  <a:gd name="T33" fmla="*/ 29 h 794"/>
                  <a:gd name="T34" fmla="*/ 368 w 567"/>
                  <a:gd name="T35" fmla="*/ 0 h 794"/>
                  <a:gd name="T36" fmla="*/ 311 w 567"/>
                  <a:gd name="T37" fmla="*/ 0 h 794"/>
                  <a:gd name="T38" fmla="*/ 283 w 567"/>
                  <a:gd name="T39" fmla="*/ 29 h 794"/>
                  <a:gd name="T40" fmla="*/ 255 w 567"/>
                  <a:gd name="T41" fmla="*/ 0 h 794"/>
                  <a:gd name="T42" fmla="*/ 141 w 567"/>
                  <a:gd name="T43" fmla="*/ 0 h 794"/>
                  <a:gd name="T44" fmla="*/ 141 w 567"/>
                  <a:gd name="T45" fmla="*/ 57 h 794"/>
                  <a:gd name="T46" fmla="*/ 113 w 567"/>
                  <a:gd name="T47" fmla="*/ 114 h 794"/>
                  <a:gd name="T48" fmla="*/ 141 w 567"/>
                  <a:gd name="T49" fmla="*/ 142 h 794"/>
                  <a:gd name="T50" fmla="*/ 113 w 567"/>
                  <a:gd name="T51" fmla="*/ 284 h 794"/>
                  <a:gd name="T52" fmla="*/ 56 w 567"/>
                  <a:gd name="T53" fmla="*/ 284 h 794"/>
                  <a:gd name="T54" fmla="*/ 28 w 567"/>
                  <a:gd name="T55" fmla="*/ 255 h 794"/>
                  <a:gd name="T56" fmla="*/ 0 w 567"/>
                  <a:gd name="T57" fmla="*/ 284 h 794"/>
                  <a:gd name="T58" fmla="*/ 56 w 567"/>
                  <a:gd name="T59" fmla="*/ 340 h 794"/>
                  <a:gd name="T60" fmla="*/ 28 w 567"/>
                  <a:gd name="T61" fmla="*/ 369 h 794"/>
                  <a:gd name="T62" fmla="*/ 28 w 567"/>
                  <a:gd name="T63" fmla="*/ 454 h 794"/>
                  <a:gd name="T64" fmla="*/ 85 w 567"/>
                  <a:gd name="T65" fmla="*/ 397 h 794"/>
                  <a:gd name="T66" fmla="*/ 113 w 567"/>
                  <a:gd name="T67" fmla="*/ 397 h 794"/>
                  <a:gd name="T68" fmla="*/ 85 w 567"/>
                  <a:gd name="T69" fmla="*/ 454 h 794"/>
                  <a:gd name="T70" fmla="*/ 170 w 567"/>
                  <a:gd name="T71" fmla="*/ 482 h 794"/>
                  <a:gd name="T72" fmla="*/ 170 w 567"/>
                  <a:gd name="T73" fmla="*/ 511 h 794"/>
                  <a:gd name="T74" fmla="*/ 198 w 567"/>
                  <a:gd name="T75" fmla="*/ 482 h 794"/>
                  <a:gd name="T76" fmla="*/ 226 w 567"/>
                  <a:gd name="T77" fmla="*/ 539 h 794"/>
                  <a:gd name="T78" fmla="*/ 255 w 567"/>
                  <a:gd name="T79" fmla="*/ 539 h 794"/>
                  <a:gd name="T80" fmla="*/ 283 w 567"/>
                  <a:gd name="T81" fmla="*/ 596 h 794"/>
                  <a:gd name="T82" fmla="*/ 283 w 567"/>
                  <a:gd name="T83" fmla="*/ 652 h 794"/>
                  <a:gd name="T84" fmla="*/ 311 w 567"/>
                  <a:gd name="T85" fmla="*/ 652 h 794"/>
                  <a:gd name="T86" fmla="*/ 311 w 567"/>
                  <a:gd name="T87" fmla="*/ 709 h 794"/>
                  <a:gd name="T88" fmla="*/ 340 w 567"/>
                  <a:gd name="T89" fmla="*/ 737 h 794"/>
                  <a:gd name="T90" fmla="*/ 368 w 567"/>
                  <a:gd name="T91" fmla="*/ 794 h 7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</a:cxnLst>
                <a:rect l="0" t="0" r="r" b="b"/>
                <a:pathLst>
                  <a:path w="567" h="794">
                    <a:moveTo>
                      <a:pt x="368" y="794"/>
                    </a:moveTo>
                    <a:lnTo>
                      <a:pt x="397" y="794"/>
                    </a:lnTo>
                    <a:lnTo>
                      <a:pt x="425" y="709"/>
                    </a:lnTo>
                    <a:lnTo>
                      <a:pt x="567" y="737"/>
                    </a:lnTo>
                    <a:lnTo>
                      <a:pt x="538" y="681"/>
                    </a:lnTo>
                    <a:lnTo>
                      <a:pt x="510" y="652"/>
                    </a:lnTo>
                    <a:lnTo>
                      <a:pt x="567" y="624"/>
                    </a:lnTo>
                    <a:lnTo>
                      <a:pt x="538" y="539"/>
                    </a:lnTo>
                    <a:lnTo>
                      <a:pt x="510" y="454"/>
                    </a:lnTo>
                    <a:lnTo>
                      <a:pt x="482" y="454"/>
                    </a:lnTo>
                    <a:lnTo>
                      <a:pt x="425" y="454"/>
                    </a:lnTo>
                    <a:lnTo>
                      <a:pt x="453" y="397"/>
                    </a:lnTo>
                    <a:lnTo>
                      <a:pt x="425" y="369"/>
                    </a:lnTo>
                    <a:lnTo>
                      <a:pt x="453" y="312"/>
                    </a:lnTo>
                    <a:lnTo>
                      <a:pt x="425" y="199"/>
                    </a:lnTo>
                    <a:lnTo>
                      <a:pt x="453" y="114"/>
                    </a:lnTo>
                    <a:lnTo>
                      <a:pt x="425" y="29"/>
                    </a:lnTo>
                    <a:lnTo>
                      <a:pt x="368" y="0"/>
                    </a:lnTo>
                    <a:lnTo>
                      <a:pt x="311" y="0"/>
                    </a:lnTo>
                    <a:lnTo>
                      <a:pt x="283" y="29"/>
                    </a:lnTo>
                    <a:lnTo>
                      <a:pt x="255" y="0"/>
                    </a:lnTo>
                    <a:lnTo>
                      <a:pt x="141" y="0"/>
                    </a:lnTo>
                    <a:lnTo>
                      <a:pt x="141" y="57"/>
                    </a:lnTo>
                    <a:lnTo>
                      <a:pt x="113" y="114"/>
                    </a:lnTo>
                    <a:lnTo>
                      <a:pt x="141" y="142"/>
                    </a:lnTo>
                    <a:lnTo>
                      <a:pt x="113" y="284"/>
                    </a:lnTo>
                    <a:lnTo>
                      <a:pt x="56" y="284"/>
                    </a:lnTo>
                    <a:lnTo>
                      <a:pt x="28" y="255"/>
                    </a:lnTo>
                    <a:lnTo>
                      <a:pt x="0" y="284"/>
                    </a:lnTo>
                    <a:lnTo>
                      <a:pt x="56" y="340"/>
                    </a:lnTo>
                    <a:lnTo>
                      <a:pt x="28" y="369"/>
                    </a:lnTo>
                    <a:lnTo>
                      <a:pt x="28" y="454"/>
                    </a:lnTo>
                    <a:lnTo>
                      <a:pt x="85" y="397"/>
                    </a:lnTo>
                    <a:lnTo>
                      <a:pt x="113" y="397"/>
                    </a:lnTo>
                    <a:lnTo>
                      <a:pt x="85" y="454"/>
                    </a:lnTo>
                    <a:lnTo>
                      <a:pt x="170" y="482"/>
                    </a:lnTo>
                    <a:lnTo>
                      <a:pt x="170" y="511"/>
                    </a:lnTo>
                    <a:lnTo>
                      <a:pt x="198" y="482"/>
                    </a:lnTo>
                    <a:lnTo>
                      <a:pt x="226" y="539"/>
                    </a:lnTo>
                    <a:lnTo>
                      <a:pt x="255" y="539"/>
                    </a:lnTo>
                    <a:lnTo>
                      <a:pt x="283" y="596"/>
                    </a:lnTo>
                    <a:lnTo>
                      <a:pt x="283" y="652"/>
                    </a:lnTo>
                    <a:lnTo>
                      <a:pt x="311" y="652"/>
                    </a:lnTo>
                    <a:lnTo>
                      <a:pt x="311" y="709"/>
                    </a:lnTo>
                    <a:lnTo>
                      <a:pt x="340" y="737"/>
                    </a:lnTo>
                    <a:lnTo>
                      <a:pt x="368" y="794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5" name="Freeform 736">
                <a:extLst>
                  <a:ext uri="{FF2B5EF4-FFF2-40B4-BE49-F238E27FC236}">
                    <a16:creationId xmlns:a16="http://schemas.microsoft.com/office/drawing/2014/main" id="{D3EAFA11-4932-4A68-8A27-072E80FC1F1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174" y="2911"/>
                <a:ext cx="992" cy="1559"/>
              </a:xfrm>
              <a:custGeom>
                <a:avLst/>
                <a:gdLst>
                  <a:gd name="T0" fmla="*/ 765 w 992"/>
                  <a:gd name="T1" fmla="*/ 1559 h 1559"/>
                  <a:gd name="T2" fmla="*/ 794 w 992"/>
                  <a:gd name="T3" fmla="*/ 1445 h 1559"/>
                  <a:gd name="T4" fmla="*/ 765 w 992"/>
                  <a:gd name="T5" fmla="*/ 1332 h 1559"/>
                  <a:gd name="T6" fmla="*/ 708 w 992"/>
                  <a:gd name="T7" fmla="*/ 1247 h 1559"/>
                  <a:gd name="T8" fmla="*/ 680 w 992"/>
                  <a:gd name="T9" fmla="*/ 1190 h 1559"/>
                  <a:gd name="T10" fmla="*/ 652 w 992"/>
                  <a:gd name="T11" fmla="*/ 1077 h 1559"/>
                  <a:gd name="T12" fmla="*/ 595 w 992"/>
                  <a:gd name="T13" fmla="*/ 1020 h 1559"/>
                  <a:gd name="T14" fmla="*/ 567 w 992"/>
                  <a:gd name="T15" fmla="*/ 1020 h 1559"/>
                  <a:gd name="T16" fmla="*/ 510 w 992"/>
                  <a:gd name="T17" fmla="*/ 935 h 1559"/>
                  <a:gd name="T18" fmla="*/ 425 w 992"/>
                  <a:gd name="T19" fmla="*/ 992 h 1559"/>
                  <a:gd name="T20" fmla="*/ 453 w 992"/>
                  <a:gd name="T21" fmla="*/ 878 h 1559"/>
                  <a:gd name="T22" fmla="*/ 425 w 992"/>
                  <a:gd name="T23" fmla="*/ 793 h 1559"/>
                  <a:gd name="T24" fmla="*/ 510 w 992"/>
                  <a:gd name="T25" fmla="*/ 822 h 1559"/>
                  <a:gd name="T26" fmla="*/ 538 w 992"/>
                  <a:gd name="T27" fmla="*/ 680 h 1559"/>
                  <a:gd name="T28" fmla="*/ 538 w 992"/>
                  <a:gd name="T29" fmla="*/ 595 h 1559"/>
                  <a:gd name="T30" fmla="*/ 652 w 992"/>
                  <a:gd name="T31" fmla="*/ 538 h 1559"/>
                  <a:gd name="T32" fmla="*/ 708 w 992"/>
                  <a:gd name="T33" fmla="*/ 538 h 1559"/>
                  <a:gd name="T34" fmla="*/ 822 w 992"/>
                  <a:gd name="T35" fmla="*/ 567 h 1559"/>
                  <a:gd name="T36" fmla="*/ 879 w 992"/>
                  <a:gd name="T37" fmla="*/ 652 h 1559"/>
                  <a:gd name="T38" fmla="*/ 964 w 992"/>
                  <a:gd name="T39" fmla="*/ 538 h 1559"/>
                  <a:gd name="T40" fmla="*/ 964 w 992"/>
                  <a:gd name="T41" fmla="*/ 425 h 1559"/>
                  <a:gd name="T42" fmla="*/ 907 w 992"/>
                  <a:gd name="T43" fmla="*/ 340 h 1559"/>
                  <a:gd name="T44" fmla="*/ 935 w 992"/>
                  <a:gd name="T45" fmla="*/ 141 h 1559"/>
                  <a:gd name="T46" fmla="*/ 822 w 992"/>
                  <a:gd name="T47" fmla="*/ 113 h 1559"/>
                  <a:gd name="T48" fmla="*/ 822 w 992"/>
                  <a:gd name="T49" fmla="*/ 28 h 1559"/>
                  <a:gd name="T50" fmla="*/ 680 w 992"/>
                  <a:gd name="T51" fmla="*/ 28 h 1559"/>
                  <a:gd name="T52" fmla="*/ 453 w 992"/>
                  <a:gd name="T53" fmla="*/ 28 h 1559"/>
                  <a:gd name="T54" fmla="*/ 312 w 992"/>
                  <a:gd name="T55" fmla="*/ 141 h 1559"/>
                  <a:gd name="T56" fmla="*/ 312 w 992"/>
                  <a:gd name="T57" fmla="*/ 170 h 1559"/>
                  <a:gd name="T58" fmla="*/ 227 w 992"/>
                  <a:gd name="T59" fmla="*/ 198 h 1559"/>
                  <a:gd name="T60" fmla="*/ 198 w 992"/>
                  <a:gd name="T61" fmla="*/ 311 h 1559"/>
                  <a:gd name="T62" fmla="*/ 85 w 992"/>
                  <a:gd name="T63" fmla="*/ 482 h 1559"/>
                  <a:gd name="T64" fmla="*/ 28 w 992"/>
                  <a:gd name="T65" fmla="*/ 595 h 1559"/>
                  <a:gd name="T66" fmla="*/ 0 w 992"/>
                  <a:gd name="T67" fmla="*/ 708 h 1559"/>
                  <a:gd name="T68" fmla="*/ 85 w 992"/>
                  <a:gd name="T69" fmla="*/ 708 h 1559"/>
                  <a:gd name="T70" fmla="*/ 170 w 992"/>
                  <a:gd name="T71" fmla="*/ 737 h 1559"/>
                  <a:gd name="T72" fmla="*/ 170 w 992"/>
                  <a:gd name="T73" fmla="*/ 793 h 1559"/>
                  <a:gd name="T74" fmla="*/ 227 w 992"/>
                  <a:gd name="T75" fmla="*/ 850 h 1559"/>
                  <a:gd name="T76" fmla="*/ 198 w 992"/>
                  <a:gd name="T77" fmla="*/ 935 h 1559"/>
                  <a:gd name="T78" fmla="*/ 198 w 992"/>
                  <a:gd name="T79" fmla="*/ 1105 h 1559"/>
                  <a:gd name="T80" fmla="*/ 312 w 992"/>
                  <a:gd name="T81" fmla="*/ 1105 h 1559"/>
                  <a:gd name="T82" fmla="*/ 283 w 992"/>
                  <a:gd name="T83" fmla="*/ 1219 h 1559"/>
                  <a:gd name="T84" fmla="*/ 368 w 992"/>
                  <a:gd name="T85" fmla="*/ 1332 h 1559"/>
                  <a:gd name="T86" fmla="*/ 453 w 992"/>
                  <a:gd name="T87" fmla="*/ 1360 h 1559"/>
                  <a:gd name="T88" fmla="*/ 538 w 992"/>
                  <a:gd name="T89" fmla="*/ 1389 h 1559"/>
                  <a:gd name="T90" fmla="*/ 595 w 992"/>
                  <a:gd name="T91" fmla="*/ 1445 h 1559"/>
                  <a:gd name="T92" fmla="*/ 708 w 992"/>
                  <a:gd name="T93" fmla="*/ 1559 h 15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</a:cxnLst>
                <a:rect l="0" t="0" r="r" b="b"/>
                <a:pathLst>
                  <a:path w="992" h="1559">
                    <a:moveTo>
                      <a:pt x="708" y="1559"/>
                    </a:moveTo>
                    <a:lnTo>
                      <a:pt x="765" y="1559"/>
                    </a:lnTo>
                    <a:lnTo>
                      <a:pt x="794" y="1474"/>
                    </a:lnTo>
                    <a:lnTo>
                      <a:pt x="794" y="1445"/>
                    </a:lnTo>
                    <a:lnTo>
                      <a:pt x="737" y="1389"/>
                    </a:lnTo>
                    <a:lnTo>
                      <a:pt x="765" y="1332"/>
                    </a:lnTo>
                    <a:lnTo>
                      <a:pt x="737" y="1275"/>
                    </a:lnTo>
                    <a:lnTo>
                      <a:pt x="708" y="1247"/>
                    </a:lnTo>
                    <a:lnTo>
                      <a:pt x="708" y="1190"/>
                    </a:lnTo>
                    <a:lnTo>
                      <a:pt x="680" y="1190"/>
                    </a:lnTo>
                    <a:lnTo>
                      <a:pt x="680" y="1134"/>
                    </a:lnTo>
                    <a:lnTo>
                      <a:pt x="652" y="1077"/>
                    </a:lnTo>
                    <a:lnTo>
                      <a:pt x="623" y="1077"/>
                    </a:lnTo>
                    <a:lnTo>
                      <a:pt x="595" y="1020"/>
                    </a:lnTo>
                    <a:lnTo>
                      <a:pt x="567" y="1049"/>
                    </a:lnTo>
                    <a:lnTo>
                      <a:pt x="567" y="1020"/>
                    </a:lnTo>
                    <a:lnTo>
                      <a:pt x="482" y="992"/>
                    </a:lnTo>
                    <a:lnTo>
                      <a:pt x="510" y="935"/>
                    </a:lnTo>
                    <a:lnTo>
                      <a:pt x="482" y="935"/>
                    </a:lnTo>
                    <a:lnTo>
                      <a:pt x="425" y="992"/>
                    </a:lnTo>
                    <a:lnTo>
                      <a:pt x="425" y="907"/>
                    </a:lnTo>
                    <a:lnTo>
                      <a:pt x="453" y="878"/>
                    </a:lnTo>
                    <a:lnTo>
                      <a:pt x="397" y="822"/>
                    </a:lnTo>
                    <a:lnTo>
                      <a:pt x="425" y="793"/>
                    </a:lnTo>
                    <a:lnTo>
                      <a:pt x="453" y="822"/>
                    </a:lnTo>
                    <a:lnTo>
                      <a:pt x="510" y="822"/>
                    </a:lnTo>
                    <a:lnTo>
                      <a:pt x="567" y="680"/>
                    </a:lnTo>
                    <a:lnTo>
                      <a:pt x="538" y="680"/>
                    </a:lnTo>
                    <a:lnTo>
                      <a:pt x="510" y="652"/>
                    </a:lnTo>
                    <a:lnTo>
                      <a:pt x="538" y="595"/>
                    </a:lnTo>
                    <a:lnTo>
                      <a:pt x="538" y="538"/>
                    </a:lnTo>
                    <a:lnTo>
                      <a:pt x="652" y="538"/>
                    </a:lnTo>
                    <a:lnTo>
                      <a:pt x="680" y="567"/>
                    </a:lnTo>
                    <a:lnTo>
                      <a:pt x="708" y="538"/>
                    </a:lnTo>
                    <a:lnTo>
                      <a:pt x="765" y="538"/>
                    </a:lnTo>
                    <a:lnTo>
                      <a:pt x="822" y="567"/>
                    </a:lnTo>
                    <a:lnTo>
                      <a:pt x="850" y="652"/>
                    </a:lnTo>
                    <a:lnTo>
                      <a:pt x="879" y="652"/>
                    </a:lnTo>
                    <a:lnTo>
                      <a:pt x="964" y="623"/>
                    </a:lnTo>
                    <a:lnTo>
                      <a:pt x="964" y="538"/>
                    </a:lnTo>
                    <a:lnTo>
                      <a:pt x="992" y="482"/>
                    </a:lnTo>
                    <a:lnTo>
                      <a:pt x="964" y="425"/>
                    </a:lnTo>
                    <a:lnTo>
                      <a:pt x="907" y="396"/>
                    </a:lnTo>
                    <a:lnTo>
                      <a:pt x="907" y="340"/>
                    </a:lnTo>
                    <a:lnTo>
                      <a:pt x="935" y="283"/>
                    </a:lnTo>
                    <a:lnTo>
                      <a:pt x="935" y="141"/>
                    </a:lnTo>
                    <a:lnTo>
                      <a:pt x="879" y="113"/>
                    </a:lnTo>
                    <a:lnTo>
                      <a:pt x="822" y="113"/>
                    </a:lnTo>
                    <a:lnTo>
                      <a:pt x="794" y="85"/>
                    </a:lnTo>
                    <a:lnTo>
                      <a:pt x="822" y="28"/>
                    </a:lnTo>
                    <a:lnTo>
                      <a:pt x="765" y="0"/>
                    </a:lnTo>
                    <a:lnTo>
                      <a:pt x="680" y="28"/>
                    </a:lnTo>
                    <a:lnTo>
                      <a:pt x="595" y="56"/>
                    </a:lnTo>
                    <a:lnTo>
                      <a:pt x="453" y="28"/>
                    </a:lnTo>
                    <a:lnTo>
                      <a:pt x="368" y="56"/>
                    </a:lnTo>
                    <a:lnTo>
                      <a:pt x="312" y="141"/>
                    </a:lnTo>
                    <a:lnTo>
                      <a:pt x="340" y="170"/>
                    </a:lnTo>
                    <a:lnTo>
                      <a:pt x="312" y="170"/>
                    </a:lnTo>
                    <a:lnTo>
                      <a:pt x="283" y="226"/>
                    </a:lnTo>
                    <a:lnTo>
                      <a:pt x="227" y="198"/>
                    </a:lnTo>
                    <a:lnTo>
                      <a:pt x="141" y="255"/>
                    </a:lnTo>
                    <a:lnTo>
                      <a:pt x="198" y="311"/>
                    </a:lnTo>
                    <a:lnTo>
                      <a:pt x="198" y="340"/>
                    </a:lnTo>
                    <a:lnTo>
                      <a:pt x="85" y="482"/>
                    </a:lnTo>
                    <a:lnTo>
                      <a:pt x="85" y="538"/>
                    </a:lnTo>
                    <a:lnTo>
                      <a:pt x="28" y="595"/>
                    </a:lnTo>
                    <a:lnTo>
                      <a:pt x="28" y="652"/>
                    </a:lnTo>
                    <a:lnTo>
                      <a:pt x="0" y="708"/>
                    </a:lnTo>
                    <a:lnTo>
                      <a:pt x="56" y="765"/>
                    </a:lnTo>
                    <a:lnTo>
                      <a:pt x="85" y="708"/>
                    </a:lnTo>
                    <a:lnTo>
                      <a:pt x="113" y="737"/>
                    </a:lnTo>
                    <a:lnTo>
                      <a:pt x="170" y="737"/>
                    </a:lnTo>
                    <a:lnTo>
                      <a:pt x="198" y="765"/>
                    </a:lnTo>
                    <a:lnTo>
                      <a:pt x="170" y="793"/>
                    </a:lnTo>
                    <a:lnTo>
                      <a:pt x="170" y="850"/>
                    </a:lnTo>
                    <a:lnTo>
                      <a:pt x="227" y="850"/>
                    </a:lnTo>
                    <a:lnTo>
                      <a:pt x="283" y="935"/>
                    </a:lnTo>
                    <a:lnTo>
                      <a:pt x="198" y="935"/>
                    </a:lnTo>
                    <a:lnTo>
                      <a:pt x="141" y="1020"/>
                    </a:lnTo>
                    <a:lnTo>
                      <a:pt x="198" y="1105"/>
                    </a:lnTo>
                    <a:lnTo>
                      <a:pt x="283" y="1077"/>
                    </a:lnTo>
                    <a:lnTo>
                      <a:pt x="312" y="1105"/>
                    </a:lnTo>
                    <a:lnTo>
                      <a:pt x="283" y="1134"/>
                    </a:lnTo>
                    <a:lnTo>
                      <a:pt x="283" y="1219"/>
                    </a:lnTo>
                    <a:lnTo>
                      <a:pt x="368" y="1304"/>
                    </a:lnTo>
                    <a:lnTo>
                      <a:pt x="368" y="1332"/>
                    </a:lnTo>
                    <a:lnTo>
                      <a:pt x="425" y="1275"/>
                    </a:lnTo>
                    <a:lnTo>
                      <a:pt x="453" y="1360"/>
                    </a:lnTo>
                    <a:lnTo>
                      <a:pt x="510" y="1360"/>
                    </a:lnTo>
                    <a:lnTo>
                      <a:pt x="538" y="1389"/>
                    </a:lnTo>
                    <a:lnTo>
                      <a:pt x="595" y="1389"/>
                    </a:lnTo>
                    <a:lnTo>
                      <a:pt x="595" y="1445"/>
                    </a:lnTo>
                    <a:lnTo>
                      <a:pt x="680" y="1474"/>
                    </a:lnTo>
                    <a:lnTo>
                      <a:pt x="708" y="1559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6" name="Freeform 737">
                <a:extLst>
                  <a:ext uri="{FF2B5EF4-FFF2-40B4-BE49-F238E27FC236}">
                    <a16:creationId xmlns:a16="http://schemas.microsoft.com/office/drawing/2014/main" id="{45936D83-0443-45D7-AC71-35AE83184D5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39" y="2599"/>
                <a:ext cx="624" cy="1729"/>
              </a:xfrm>
              <a:custGeom>
                <a:avLst/>
                <a:gdLst>
                  <a:gd name="T0" fmla="*/ 482 w 624"/>
                  <a:gd name="T1" fmla="*/ 1672 h 1729"/>
                  <a:gd name="T2" fmla="*/ 454 w 624"/>
                  <a:gd name="T3" fmla="*/ 1644 h 1729"/>
                  <a:gd name="T4" fmla="*/ 397 w 624"/>
                  <a:gd name="T5" fmla="*/ 1531 h 1729"/>
                  <a:gd name="T6" fmla="*/ 425 w 624"/>
                  <a:gd name="T7" fmla="*/ 1474 h 1729"/>
                  <a:gd name="T8" fmla="*/ 510 w 624"/>
                  <a:gd name="T9" fmla="*/ 1417 h 1729"/>
                  <a:gd name="T10" fmla="*/ 510 w 624"/>
                  <a:gd name="T11" fmla="*/ 1332 h 1729"/>
                  <a:gd name="T12" fmla="*/ 482 w 624"/>
                  <a:gd name="T13" fmla="*/ 1247 h 1729"/>
                  <a:gd name="T14" fmla="*/ 567 w 624"/>
                  <a:gd name="T15" fmla="*/ 1020 h 1729"/>
                  <a:gd name="T16" fmla="*/ 596 w 624"/>
                  <a:gd name="T17" fmla="*/ 879 h 1729"/>
                  <a:gd name="T18" fmla="*/ 510 w 624"/>
                  <a:gd name="T19" fmla="*/ 765 h 1729"/>
                  <a:gd name="T20" fmla="*/ 510 w 624"/>
                  <a:gd name="T21" fmla="*/ 708 h 1729"/>
                  <a:gd name="T22" fmla="*/ 510 w 624"/>
                  <a:gd name="T23" fmla="*/ 538 h 1729"/>
                  <a:gd name="T24" fmla="*/ 482 w 624"/>
                  <a:gd name="T25" fmla="*/ 425 h 1729"/>
                  <a:gd name="T26" fmla="*/ 539 w 624"/>
                  <a:gd name="T27" fmla="*/ 312 h 1729"/>
                  <a:gd name="T28" fmla="*/ 624 w 624"/>
                  <a:gd name="T29" fmla="*/ 227 h 1729"/>
                  <a:gd name="T30" fmla="*/ 539 w 624"/>
                  <a:gd name="T31" fmla="*/ 227 h 1729"/>
                  <a:gd name="T32" fmla="*/ 425 w 624"/>
                  <a:gd name="T33" fmla="*/ 198 h 1729"/>
                  <a:gd name="T34" fmla="*/ 397 w 624"/>
                  <a:gd name="T35" fmla="*/ 113 h 1729"/>
                  <a:gd name="T36" fmla="*/ 312 w 624"/>
                  <a:gd name="T37" fmla="*/ 0 h 1729"/>
                  <a:gd name="T38" fmla="*/ 227 w 624"/>
                  <a:gd name="T39" fmla="*/ 142 h 1729"/>
                  <a:gd name="T40" fmla="*/ 227 w 624"/>
                  <a:gd name="T41" fmla="*/ 227 h 1729"/>
                  <a:gd name="T42" fmla="*/ 29 w 624"/>
                  <a:gd name="T43" fmla="*/ 170 h 1729"/>
                  <a:gd name="T44" fmla="*/ 0 w 624"/>
                  <a:gd name="T45" fmla="*/ 312 h 1729"/>
                  <a:gd name="T46" fmla="*/ 29 w 624"/>
                  <a:gd name="T47" fmla="*/ 397 h 1729"/>
                  <a:gd name="T48" fmla="*/ 114 w 624"/>
                  <a:gd name="T49" fmla="*/ 425 h 1729"/>
                  <a:gd name="T50" fmla="*/ 170 w 624"/>
                  <a:gd name="T51" fmla="*/ 595 h 1729"/>
                  <a:gd name="T52" fmla="*/ 142 w 624"/>
                  <a:gd name="T53" fmla="*/ 708 h 1729"/>
                  <a:gd name="T54" fmla="*/ 227 w 624"/>
                  <a:gd name="T55" fmla="*/ 794 h 1729"/>
                  <a:gd name="T56" fmla="*/ 199 w 624"/>
                  <a:gd name="T57" fmla="*/ 935 h 1729"/>
                  <a:gd name="T58" fmla="*/ 85 w 624"/>
                  <a:gd name="T59" fmla="*/ 964 h 1729"/>
                  <a:gd name="T60" fmla="*/ 85 w 624"/>
                  <a:gd name="T61" fmla="*/ 1162 h 1729"/>
                  <a:gd name="T62" fmla="*/ 85 w 624"/>
                  <a:gd name="T63" fmla="*/ 1247 h 1729"/>
                  <a:gd name="T64" fmla="*/ 142 w 624"/>
                  <a:gd name="T65" fmla="*/ 1304 h 1729"/>
                  <a:gd name="T66" fmla="*/ 142 w 624"/>
                  <a:gd name="T67" fmla="*/ 1502 h 1729"/>
                  <a:gd name="T68" fmla="*/ 199 w 624"/>
                  <a:gd name="T69" fmla="*/ 1587 h 1729"/>
                  <a:gd name="T70" fmla="*/ 199 w 624"/>
                  <a:gd name="T71" fmla="*/ 1729 h 1729"/>
                  <a:gd name="T72" fmla="*/ 340 w 624"/>
                  <a:gd name="T73" fmla="*/ 1729 h 1729"/>
                  <a:gd name="T74" fmla="*/ 425 w 624"/>
                  <a:gd name="T75" fmla="*/ 1701 h 17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</a:cxnLst>
                <a:rect l="0" t="0" r="r" b="b"/>
                <a:pathLst>
                  <a:path w="624" h="1729">
                    <a:moveTo>
                      <a:pt x="425" y="1701"/>
                    </a:moveTo>
                    <a:lnTo>
                      <a:pt x="482" y="1672"/>
                    </a:lnTo>
                    <a:lnTo>
                      <a:pt x="482" y="1644"/>
                    </a:lnTo>
                    <a:lnTo>
                      <a:pt x="454" y="1644"/>
                    </a:lnTo>
                    <a:lnTo>
                      <a:pt x="454" y="1559"/>
                    </a:lnTo>
                    <a:lnTo>
                      <a:pt x="397" y="1531"/>
                    </a:lnTo>
                    <a:lnTo>
                      <a:pt x="397" y="1502"/>
                    </a:lnTo>
                    <a:lnTo>
                      <a:pt x="425" y="1474"/>
                    </a:lnTo>
                    <a:lnTo>
                      <a:pt x="482" y="1474"/>
                    </a:lnTo>
                    <a:lnTo>
                      <a:pt x="510" y="1417"/>
                    </a:lnTo>
                    <a:lnTo>
                      <a:pt x="482" y="1361"/>
                    </a:lnTo>
                    <a:lnTo>
                      <a:pt x="510" y="1332"/>
                    </a:lnTo>
                    <a:lnTo>
                      <a:pt x="510" y="1275"/>
                    </a:lnTo>
                    <a:lnTo>
                      <a:pt x="482" y="1247"/>
                    </a:lnTo>
                    <a:lnTo>
                      <a:pt x="539" y="1162"/>
                    </a:lnTo>
                    <a:lnTo>
                      <a:pt x="567" y="1020"/>
                    </a:lnTo>
                    <a:lnTo>
                      <a:pt x="539" y="992"/>
                    </a:lnTo>
                    <a:lnTo>
                      <a:pt x="596" y="879"/>
                    </a:lnTo>
                    <a:lnTo>
                      <a:pt x="539" y="879"/>
                    </a:lnTo>
                    <a:lnTo>
                      <a:pt x="510" y="765"/>
                    </a:lnTo>
                    <a:lnTo>
                      <a:pt x="539" y="708"/>
                    </a:lnTo>
                    <a:lnTo>
                      <a:pt x="510" y="708"/>
                    </a:lnTo>
                    <a:lnTo>
                      <a:pt x="454" y="538"/>
                    </a:lnTo>
                    <a:lnTo>
                      <a:pt x="510" y="538"/>
                    </a:lnTo>
                    <a:lnTo>
                      <a:pt x="510" y="453"/>
                    </a:lnTo>
                    <a:lnTo>
                      <a:pt x="482" y="425"/>
                    </a:lnTo>
                    <a:lnTo>
                      <a:pt x="539" y="368"/>
                    </a:lnTo>
                    <a:lnTo>
                      <a:pt x="539" y="312"/>
                    </a:lnTo>
                    <a:lnTo>
                      <a:pt x="567" y="283"/>
                    </a:lnTo>
                    <a:lnTo>
                      <a:pt x="624" y="227"/>
                    </a:lnTo>
                    <a:lnTo>
                      <a:pt x="596" y="198"/>
                    </a:lnTo>
                    <a:lnTo>
                      <a:pt x="539" y="227"/>
                    </a:lnTo>
                    <a:lnTo>
                      <a:pt x="482" y="255"/>
                    </a:lnTo>
                    <a:lnTo>
                      <a:pt x="425" y="198"/>
                    </a:lnTo>
                    <a:lnTo>
                      <a:pt x="425" y="113"/>
                    </a:lnTo>
                    <a:lnTo>
                      <a:pt x="397" y="113"/>
                    </a:lnTo>
                    <a:lnTo>
                      <a:pt x="369" y="28"/>
                    </a:lnTo>
                    <a:lnTo>
                      <a:pt x="312" y="0"/>
                    </a:lnTo>
                    <a:lnTo>
                      <a:pt x="227" y="85"/>
                    </a:lnTo>
                    <a:lnTo>
                      <a:pt x="227" y="142"/>
                    </a:lnTo>
                    <a:lnTo>
                      <a:pt x="255" y="142"/>
                    </a:lnTo>
                    <a:lnTo>
                      <a:pt x="227" y="227"/>
                    </a:lnTo>
                    <a:lnTo>
                      <a:pt x="199" y="198"/>
                    </a:lnTo>
                    <a:lnTo>
                      <a:pt x="29" y="170"/>
                    </a:lnTo>
                    <a:lnTo>
                      <a:pt x="0" y="255"/>
                    </a:lnTo>
                    <a:lnTo>
                      <a:pt x="0" y="312"/>
                    </a:lnTo>
                    <a:lnTo>
                      <a:pt x="57" y="340"/>
                    </a:lnTo>
                    <a:lnTo>
                      <a:pt x="29" y="397"/>
                    </a:lnTo>
                    <a:lnTo>
                      <a:pt x="57" y="425"/>
                    </a:lnTo>
                    <a:lnTo>
                      <a:pt x="114" y="425"/>
                    </a:lnTo>
                    <a:lnTo>
                      <a:pt x="170" y="453"/>
                    </a:lnTo>
                    <a:lnTo>
                      <a:pt x="170" y="595"/>
                    </a:lnTo>
                    <a:lnTo>
                      <a:pt x="142" y="652"/>
                    </a:lnTo>
                    <a:lnTo>
                      <a:pt x="142" y="708"/>
                    </a:lnTo>
                    <a:lnTo>
                      <a:pt x="199" y="737"/>
                    </a:lnTo>
                    <a:lnTo>
                      <a:pt x="227" y="794"/>
                    </a:lnTo>
                    <a:lnTo>
                      <a:pt x="199" y="850"/>
                    </a:lnTo>
                    <a:lnTo>
                      <a:pt x="199" y="935"/>
                    </a:lnTo>
                    <a:lnTo>
                      <a:pt x="119" y="959"/>
                    </a:lnTo>
                    <a:lnTo>
                      <a:pt x="85" y="964"/>
                    </a:lnTo>
                    <a:lnTo>
                      <a:pt x="57" y="1049"/>
                    </a:lnTo>
                    <a:lnTo>
                      <a:pt x="85" y="1162"/>
                    </a:lnTo>
                    <a:lnTo>
                      <a:pt x="57" y="1219"/>
                    </a:lnTo>
                    <a:lnTo>
                      <a:pt x="85" y="1247"/>
                    </a:lnTo>
                    <a:lnTo>
                      <a:pt x="57" y="1304"/>
                    </a:lnTo>
                    <a:lnTo>
                      <a:pt x="142" y="1304"/>
                    </a:lnTo>
                    <a:lnTo>
                      <a:pt x="199" y="1474"/>
                    </a:lnTo>
                    <a:lnTo>
                      <a:pt x="142" y="1502"/>
                    </a:lnTo>
                    <a:lnTo>
                      <a:pt x="170" y="1531"/>
                    </a:lnTo>
                    <a:lnTo>
                      <a:pt x="199" y="1587"/>
                    </a:lnTo>
                    <a:lnTo>
                      <a:pt x="227" y="1672"/>
                    </a:lnTo>
                    <a:lnTo>
                      <a:pt x="199" y="1729"/>
                    </a:lnTo>
                    <a:lnTo>
                      <a:pt x="284" y="1729"/>
                    </a:lnTo>
                    <a:lnTo>
                      <a:pt x="340" y="1729"/>
                    </a:lnTo>
                    <a:lnTo>
                      <a:pt x="369" y="1672"/>
                    </a:lnTo>
                    <a:lnTo>
                      <a:pt x="425" y="1701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grpSp>
          <p:nvGrpSpPr>
            <p:cNvPr id="58" name="Group 748">
              <a:extLst>
                <a:ext uri="{FF2B5EF4-FFF2-40B4-BE49-F238E27FC236}">
                  <a16:creationId xmlns:a16="http://schemas.microsoft.com/office/drawing/2014/main" id="{F43D86B1-493F-4295-BA8B-969C6A123A5E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348545" y="2977617"/>
              <a:ext cx="3295966" cy="3645972"/>
              <a:chOff x="1055" y="76"/>
              <a:chExt cx="5330" cy="5896"/>
            </a:xfrm>
          </p:grpSpPr>
          <p:sp>
            <p:nvSpPr>
              <p:cNvPr id="59" name="Freeform 699">
                <a:extLst>
                  <a:ext uri="{FF2B5EF4-FFF2-40B4-BE49-F238E27FC236}">
                    <a16:creationId xmlns:a16="http://schemas.microsoft.com/office/drawing/2014/main" id="{31559350-3BF6-40F2-BCEA-85E7B8E97DA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55" y="76"/>
                <a:ext cx="1673" cy="1474"/>
              </a:xfrm>
              <a:custGeom>
                <a:avLst/>
                <a:gdLst>
                  <a:gd name="T0" fmla="*/ 539 w 1673"/>
                  <a:gd name="T1" fmla="*/ 482 h 1474"/>
                  <a:gd name="T2" fmla="*/ 454 w 1673"/>
                  <a:gd name="T3" fmla="*/ 595 h 1474"/>
                  <a:gd name="T4" fmla="*/ 454 w 1673"/>
                  <a:gd name="T5" fmla="*/ 652 h 1474"/>
                  <a:gd name="T6" fmla="*/ 284 w 1673"/>
                  <a:gd name="T7" fmla="*/ 737 h 1474"/>
                  <a:gd name="T8" fmla="*/ 114 w 1673"/>
                  <a:gd name="T9" fmla="*/ 737 h 1474"/>
                  <a:gd name="T10" fmla="*/ 142 w 1673"/>
                  <a:gd name="T11" fmla="*/ 680 h 1474"/>
                  <a:gd name="T12" fmla="*/ 57 w 1673"/>
                  <a:gd name="T13" fmla="*/ 680 h 1474"/>
                  <a:gd name="T14" fmla="*/ 29 w 1673"/>
                  <a:gd name="T15" fmla="*/ 765 h 1474"/>
                  <a:gd name="T16" fmla="*/ 57 w 1673"/>
                  <a:gd name="T17" fmla="*/ 935 h 1474"/>
                  <a:gd name="T18" fmla="*/ 0 w 1673"/>
                  <a:gd name="T19" fmla="*/ 1049 h 1474"/>
                  <a:gd name="T20" fmla="*/ 114 w 1673"/>
                  <a:gd name="T21" fmla="*/ 1219 h 1474"/>
                  <a:gd name="T22" fmla="*/ 255 w 1673"/>
                  <a:gd name="T23" fmla="*/ 1332 h 1474"/>
                  <a:gd name="T24" fmla="*/ 255 w 1673"/>
                  <a:gd name="T25" fmla="*/ 1417 h 1474"/>
                  <a:gd name="T26" fmla="*/ 312 w 1673"/>
                  <a:gd name="T27" fmla="*/ 1474 h 1474"/>
                  <a:gd name="T28" fmla="*/ 454 w 1673"/>
                  <a:gd name="T29" fmla="*/ 1445 h 1474"/>
                  <a:gd name="T30" fmla="*/ 624 w 1673"/>
                  <a:gd name="T31" fmla="*/ 1360 h 1474"/>
                  <a:gd name="T32" fmla="*/ 766 w 1673"/>
                  <a:gd name="T33" fmla="*/ 1332 h 1474"/>
                  <a:gd name="T34" fmla="*/ 879 w 1673"/>
                  <a:gd name="T35" fmla="*/ 1389 h 1474"/>
                  <a:gd name="T36" fmla="*/ 1049 w 1673"/>
                  <a:gd name="T37" fmla="*/ 1275 h 1474"/>
                  <a:gd name="T38" fmla="*/ 1163 w 1673"/>
                  <a:gd name="T39" fmla="*/ 1275 h 1474"/>
                  <a:gd name="T40" fmla="*/ 1276 w 1673"/>
                  <a:gd name="T41" fmla="*/ 1077 h 1474"/>
                  <a:gd name="T42" fmla="*/ 1389 w 1673"/>
                  <a:gd name="T43" fmla="*/ 964 h 1474"/>
                  <a:gd name="T44" fmla="*/ 1446 w 1673"/>
                  <a:gd name="T45" fmla="*/ 964 h 1474"/>
                  <a:gd name="T46" fmla="*/ 1446 w 1673"/>
                  <a:gd name="T47" fmla="*/ 907 h 1474"/>
                  <a:gd name="T48" fmla="*/ 1361 w 1673"/>
                  <a:gd name="T49" fmla="*/ 822 h 1474"/>
                  <a:gd name="T50" fmla="*/ 1361 w 1673"/>
                  <a:gd name="T51" fmla="*/ 708 h 1474"/>
                  <a:gd name="T52" fmla="*/ 1418 w 1673"/>
                  <a:gd name="T53" fmla="*/ 680 h 1474"/>
                  <a:gd name="T54" fmla="*/ 1418 w 1673"/>
                  <a:gd name="T55" fmla="*/ 623 h 1474"/>
                  <a:gd name="T56" fmla="*/ 1474 w 1673"/>
                  <a:gd name="T57" fmla="*/ 623 h 1474"/>
                  <a:gd name="T58" fmla="*/ 1560 w 1673"/>
                  <a:gd name="T59" fmla="*/ 680 h 1474"/>
                  <a:gd name="T60" fmla="*/ 1531 w 1673"/>
                  <a:gd name="T61" fmla="*/ 567 h 1474"/>
                  <a:gd name="T62" fmla="*/ 1588 w 1673"/>
                  <a:gd name="T63" fmla="*/ 482 h 1474"/>
                  <a:gd name="T64" fmla="*/ 1503 w 1673"/>
                  <a:gd name="T65" fmla="*/ 425 h 1474"/>
                  <a:gd name="T66" fmla="*/ 1503 w 1673"/>
                  <a:gd name="T67" fmla="*/ 283 h 1474"/>
                  <a:gd name="T68" fmla="*/ 1588 w 1673"/>
                  <a:gd name="T69" fmla="*/ 226 h 1474"/>
                  <a:gd name="T70" fmla="*/ 1673 w 1673"/>
                  <a:gd name="T71" fmla="*/ 56 h 1474"/>
                  <a:gd name="T72" fmla="*/ 1616 w 1673"/>
                  <a:gd name="T73" fmla="*/ 0 h 1474"/>
                  <a:gd name="T74" fmla="*/ 1588 w 1673"/>
                  <a:gd name="T75" fmla="*/ 56 h 1474"/>
                  <a:gd name="T76" fmla="*/ 1474 w 1673"/>
                  <a:gd name="T77" fmla="*/ 85 h 1474"/>
                  <a:gd name="T78" fmla="*/ 1276 w 1673"/>
                  <a:gd name="T79" fmla="*/ 170 h 1474"/>
                  <a:gd name="T80" fmla="*/ 1248 w 1673"/>
                  <a:gd name="T81" fmla="*/ 113 h 1474"/>
                  <a:gd name="T82" fmla="*/ 1163 w 1673"/>
                  <a:gd name="T83" fmla="*/ 198 h 1474"/>
                  <a:gd name="T84" fmla="*/ 993 w 1673"/>
                  <a:gd name="T85" fmla="*/ 226 h 1474"/>
                  <a:gd name="T86" fmla="*/ 1049 w 1673"/>
                  <a:gd name="T87" fmla="*/ 255 h 1474"/>
                  <a:gd name="T88" fmla="*/ 879 w 1673"/>
                  <a:gd name="T89" fmla="*/ 425 h 1474"/>
                  <a:gd name="T90" fmla="*/ 794 w 1673"/>
                  <a:gd name="T91" fmla="*/ 425 h 1474"/>
                  <a:gd name="T92" fmla="*/ 737 w 1673"/>
                  <a:gd name="T93" fmla="*/ 510 h 1474"/>
                  <a:gd name="T94" fmla="*/ 681 w 1673"/>
                  <a:gd name="T95" fmla="*/ 482 h 1474"/>
                  <a:gd name="T96" fmla="*/ 539 w 1673"/>
                  <a:gd name="T97" fmla="*/ 482 h 147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1673" h="1474">
                    <a:moveTo>
                      <a:pt x="539" y="482"/>
                    </a:moveTo>
                    <a:lnTo>
                      <a:pt x="454" y="595"/>
                    </a:lnTo>
                    <a:lnTo>
                      <a:pt x="454" y="652"/>
                    </a:lnTo>
                    <a:lnTo>
                      <a:pt x="284" y="737"/>
                    </a:lnTo>
                    <a:lnTo>
                      <a:pt x="114" y="737"/>
                    </a:lnTo>
                    <a:lnTo>
                      <a:pt x="142" y="680"/>
                    </a:lnTo>
                    <a:lnTo>
                      <a:pt x="57" y="680"/>
                    </a:lnTo>
                    <a:lnTo>
                      <a:pt x="29" y="765"/>
                    </a:lnTo>
                    <a:lnTo>
                      <a:pt x="57" y="935"/>
                    </a:lnTo>
                    <a:lnTo>
                      <a:pt x="0" y="1049"/>
                    </a:lnTo>
                    <a:lnTo>
                      <a:pt x="114" y="1219"/>
                    </a:lnTo>
                    <a:lnTo>
                      <a:pt x="255" y="1332"/>
                    </a:lnTo>
                    <a:lnTo>
                      <a:pt x="255" y="1417"/>
                    </a:lnTo>
                    <a:lnTo>
                      <a:pt x="312" y="1474"/>
                    </a:lnTo>
                    <a:lnTo>
                      <a:pt x="454" y="1445"/>
                    </a:lnTo>
                    <a:lnTo>
                      <a:pt x="624" y="1360"/>
                    </a:lnTo>
                    <a:lnTo>
                      <a:pt x="766" y="1332"/>
                    </a:lnTo>
                    <a:lnTo>
                      <a:pt x="879" y="1389"/>
                    </a:lnTo>
                    <a:lnTo>
                      <a:pt x="1049" y="1275"/>
                    </a:lnTo>
                    <a:lnTo>
                      <a:pt x="1163" y="1275"/>
                    </a:lnTo>
                    <a:lnTo>
                      <a:pt x="1276" y="1077"/>
                    </a:lnTo>
                    <a:lnTo>
                      <a:pt x="1389" y="964"/>
                    </a:lnTo>
                    <a:lnTo>
                      <a:pt x="1446" y="964"/>
                    </a:lnTo>
                    <a:lnTo>
                      <a:pt x="1446" y="907"/>
                    </a:lnTo>
                    <a:lnTo>
                      <a:pt x="1361" y="822"/>
                    </a:lnTo>
                    <a:lnTo>
                      <a:pt x="1361" y="708"/>
                    </a:lnTo>
                    <a:lnTo>
                      <a:pt x="1418" y="680"/>
                    </a:lnTo>
                    <a:lnTo>
                      <a:pt x="1418" y="623"/>
                    </a:lnTo>
                    <a:lnTo>
                      <a:pt x="1474" y="623"/>
                    </a:lnTo>
                    <a:lnTo>
                      <a:pt x="1560" y="680"/>
                    </a:lnTo>
                    <a:lnTo>
                      <a:pt x="1531" y="567"/>
                    </a:lnTo>
                    <a:lnTo>
                      <a:pt x="1588" y="482"/>
                    </a:lnTo>
                    <a:lnTo>
                      <a:pt x="1503" y="425"/>
                    </a:lnTo>
                    <a:lnTo>
                      <a:pt x="1503" y="283"/>
                    </a:lnTo>
                    <a:lnTo>
                      <a:pt x="1588" y="226"/>
                    </a:lnTo>
                    <a:lnTo>
                      <a:pt x="1673" y="56"/>
                    </a:lnTo>
                    <a:lnTo>
                      <a:pt x="1616" y="0"/>
                    </a:lnTo>
                    <a:lnTo>
                      <a:pt x="1588" y="56"/>
                    </a:lnTo>
                    <a:lnTo>
                      <a:pt x="1474" y="85"/>
                    </a:lnTo>
                    <a:lnTo>
                      <a:pt x="1276" y="170"/>
                    </a:lnTo>
                    <a:lnTo>
                      <a:pt x="1248" y="113"/>
                    </a:lnTo>
                    <a:lnTo>
                      <a:pt x="1163" y="198"/>
                    </a:lnTo>
                    <a:lnTo>
                      <a:pt x="993" y="226"/>
                    </a:lnTo>
                    <a:lnTo>
                      <a:pt x="1049" y="255"/>
                    </a:lnTo>
                    <a:lnTo>
                      <a:pt x="879" y="425"/>
                    </a:lnTo>
                    <a:lnTo>
                      <a:pt x="794" y="425"/>
                    </a:lnTo>
                    <a:lnTo>
                      <a:pt x="737" y="510"/>
                    </a:lnTo>
                    <a:lnTo>
                      <a:pt x="681" y="482"/>
                    </a:lnTo>
                    <a:lnTo>
                      <a:pt x="539" y="482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60" name="Freeform 700">
                <a:extLst>
                  <a:ext uri="{FF2B5EF4-FFF2-40B4-BE49-F238E27FC236}">
                    <a16:creationId xmlns:a16="http://schemas.microsoft.com/office/drawing/2014/main" id="{77BA819C-94DF-4225-8901-D4B9817A1E1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558" y="132"/>
                <a:ext cx="538" cy="624"/>
              </a:xfrm>
              <a:custGeom>
                <a:avLst/>
                <a:gdLst>
                  <a:gd name="T0" fmla="*/ 85 w 538"/>
                  <a:gd name="T1" fmla="*/ 426 h 624"/>
                  <a:gd name="T2" fmla="*/ 170 w 538"/>
                  <a:gd name="T3" fmla="*/ 482 h 624"/>
                  <a:gd name="T4" fmla="*/ 255 w 538"/>
                  <a:gd name="T5" fmla="*/ 482 h 624"/>
                  <a:gd name="T6" fmla="*/ 340 w 538"/>
                  <a:gd name="T7" fmla="*/ 397 h 624"/>
                  <a:gd name="T8" fmla="*/ 368 w 538"/>
                  <a:gd name="T9" fmla="*/ 426 h 624"/>
                  <a:gd name="T10" fmla="*/ 340 w 538"/>
                  <a:gd name="T11" fmla="*/ 511 h 624"/>
                  <a:gd name="T12" fmla="*/ 368 w 538"/>
                  <a:gd name="T13" fmla="*/ 539 h 624"/>
                  <a:gd name="T14" fmla="*/ 397 w 538"/>
                  <a:gd name="T15" fmla="*/ 511 h 624"/>
                  <a:gd name="T16" fmla="*/ 425 w 538"/>
                  <a:gd name="T17" fmla="*/ 539 h 624"/>
                  <a:gd name="T18" fmla="*/ 425 w 538"/>
                  <a:gd name="T19" fmla="*/ 624 h 624"/>
                  <a:gd name="T20" fmla="*/ 482 w 538"/>
                  <a:gd name="T21" fmla="*/ 596 h 624"/>
                  <a:gd name="T22" fmla="*/ 453 w 538"/>
                  <a:gd name="T23" fmla="*/ 511 h 624"/>
                  <a:gd name="T24" fmla="*/ 538 w 538"/>
                  <a:gd name="T25" fmla="*/ 397 h 624"/>
                  <a:gd name="T26" fmla="*/ 397 w 538"/>
                  <a:gd name="T27" fmla="*/ 341 h 624"/>
                  <a:gd name="T28" fmla="*/ 425 w 538"/>
                  <a:gd name="T29" fmla="*/ 284 h 624"/>
                  <a:gd name="T30" fmla="*/ 397 w 538"/>
                  <a:gd name="T31" fmla="*/ 227 h 624"/>
                  <a:gd name="T32" fmla="*/ 340 w 538"/>
                  <a:gd name="T33" fmla="*/ 199 h 624"/>
                  <a:gd name="T34" fmla="*/ 368 w 538"/>
                  <a:gd name="T35" fmla="*/ 142 h 624"/>
                  <a:gd name="T36" fmla="*/ 255 w 538"/>
                  <a:gd name="T37" fmla="*/ 142 h 624"/>
                  <a:gd name="T38" fmla="*/ 255 w 538"/>
                  <a:gd name="T39" fmla="*/ 57 h 624"/>
                  <a:gd name="T40" fmla="*/ 170 w 538"/>
                  <a:gd name="T41" fmla="*/ 0 h 624"/>
                  <a:gd name="T42" fmla="*/ 85 w 538"/>
                  <a:gd name="T43" fmla="*/ 170 h 624"/>
                  <a:gd name="T44" fmla="*/ 0 w 538"/>
                  <a:gd name="T45" fmla="*/ 227 h 624"/>
                  <a:gd name="T46" fmla="*/ 0 w 538"/>
                  <a:gd name="T47" fmla="*/ 369 h 624"/>
                  <a:gd name="T48" fmla="*/ 85 w 538"/>
                  <a:gd name="T49" fmla="*/ 426 h 6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</a:cxnLst>
                <a:rect l="0" t="0" r="r" b="b"/>
                <a:pathLst>
                  <a:path w="538" h="624">
                    <a:moveTo>
                      <a:pt x="85" y="426"/>
                    </a:moveTo>
                    <a:lnTo>
                      <a:pt x="170" y="482"/>
                    </a:lnTo>
                    <a:lnTo>
                      <a:pt x="255" y="482"/>
                    </a:lnTo>
                    <a:lnTo>
                      <a:pt x="340" y="397"/>
                    </a:lnTo>
                    <a:lnTo>
                      <a:pt x="368" y="426"/>
                    </a:lnTo>
                    <a:lnTo>
                      <a:pt x="340" y="511"/>
                    </a:lnTo>
                    <a:lnTo>
                      <a:pt x="368" y="539"/>
                    </a:lnTo>
                    <a:lnTo>
                      <a:pt x="397" y="511"/>
                    </a:lnTo>
                    <a:lnTo>
                      <a:pt x="425" y="539"/>
                    </a:lnTo>
                    <a:lnTo>
                      <a:pt x="425" y="624"/>
                    </a:lnTo>
                    <a:lnTo>
                      <a:pt x="482" y="596"/>
                    </a:lnTo>
                    <a:lnTo>
                      <a:pt x="453" y="511"/>
                    </a:lnTo>
                    <a:lnTo>
                      <a:pt x="538" y="397"/>
                    </a:lnTo>
                    <a:lnTo>
                      <a:pt x="397" y="341"/>
                    </a:lnTo>
                    <a:lnTo>
                      <a:pt x="425" y="284"/>
                    </a:lnTo>
                    <a:lnTo>
                      <a:pt x="397" y="227"/>
                    </a:lnTo>
                    <a:lnTo>
                      <a:pt x="340" y="199"/>
                    </a:lnTo>
                    <a:lnTo>
                      <a:pt x="368" y="142"/>
                    </a:lnTo>
                    <a:lnTo>
                      <a:pt x="255" y="142"/>
                    </a:lnTo>
                    <a:lnTo>
                      <a:pt x="255" y="57"/>
                    </a:lnTo>
                    <a:lnTo>
                      <a:pt x="170" y="0"/>
                    </a:lnTo>
                    <a:lnTo>
                      <a:pt x="85" y="170"/>
                    </a:lnTo>
                    <a:lnTo>
                      <a:pt x="0" y="227"/>
                    </a:lnTo>
                    <a:lnTo>
                      <a:pt x="0" y="369"/>
                    </a:lnTo>
                    <a:lnTo>
                      <a:pt x="85" y="426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61" name="Freeform 702">
                <a:extLst>
                  <a:ext uri="{FF2B5EF4-FFF2-40B4-BE49-F238E27FC236}">
                    <a16:creationId xmlns:a16="http://schemas.microsoft.com/office/drawing/2014/main" id="{3F74152F-300E-44A5-9073-F8A543E2EC9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821" y="1040"/>
                <a:ext cx="680" cy="907"/>
              </a:xfrm>
              <a:custGeom>
                <a:avLst/>
                <a:gdLst>
                  <a:gd name="T0" fmla="*/ 680 w 680"/>
                  <a:gd name="T1" fmla="*/ 0 h 907"/>
                  <a:gd name="T2" fmla="*/ 623 w 680"/>
                  <a:gd name="T3" fmla="*/ 0 h 907"/>
                  <a:gd name="T4" fmla="*/ 510 w 680"/>
                  <a:gd name="T5" fmla="*/ 113 h 907"/>
                  <a:gd name="T6" fmla="*/ 397 w 680"/>
                  <a:gd name="T7" fmla="*/ 311 h 907"/>
                  <a:gd name="T8" fmla="*/ 283 w 680"/>
                  <a:gd name="T9" fmla="*/ 311 h 907"/>
                  <a:gd name="T10" fmla="*/ 113 w 680"/>
                  <a:gd name="T11" fmla="*/ 425 h 907"/>
                  <a:gd name="T12" fmla="*/ 0 w 680"/>
                  <a:gd name="T13" fmla="*/ 368 h 907"/>
                  <a:gd name="T14" fmla="*/ 56 w 680"/>
                  <a:gd name="T15" fmla="*/ 538 h 907"/>
                  <a:gd name="T16" fmla="*/ 28 w 680"/>
                  <a:gd name="T17" fmla="*/ 595 h 907"/>
                  <a:gd name="T18" fmla="*/ 56 w 680"/>
                  <a:gd name="T19" fmla="*/ 623 h 907"/>
                  <a:gd name="T20" fmla="*/ 28 w 680"/>
                  <a:gd name="T21" fmla="*/ 708 h 907"/>
                  <a:gd name="T22" fmla="*/ 85 w 680"/>
                  <a:gd name="T23" fmla="*/ 793 h 907"/>
                  <a:gd name="T24" fmla="*/ 85 w 680"/>
                  <a:gd name="T25" fmla="*/ 850 h 907"/>
                  <a:gd name="T26" fmla="*/ 255 w 680"/>
                  <a:gd name="T27" fmla="*/ 907 h 907"/>
                  <a:gd name="T28" fmla="*/ 340 w 680"/>
                  <a:gd name="T29" fmla="*/ 850 h 907"/>
                  <a:gd name="T30" fmla="*/ 368 w 680"/>
                  <a:gd name="T31" fmla="*/ 765 h 907"/>
                  <a:gd name="T32" fmla="*/ 425 w 680"/>
                  <a:gd name="T33" fmla="*/ 737 h 907"/>
                  <a:gd name="T34" fmla="*/ 425 w 680"/>
                  <a:gd name="T35" fmla="*/ 680 h 907"/>
                  <a:gd name="T36" fmla="*/ 538 w 680"/>
                  <a:gd name="T37" fmla="*/ 567 h 907"/>
                  <a:gd name="T38" fmla="*/ 538 w 680"/>
                  <a:gd name="T39" fmla="*/ 510 h 907"/>
                  <a:gd name="T40" fmla="*/ 623 w 680"/>
                  <a:gd name="T41" fmla="*/ 510 h 907"/>
                  <a:gd name="T42" fmla="*/ 595 w 680"/>
                  <a:gd name="T43" fmla="*/ 396 h 907"/>
                  <a:gd name="T44" fmla="*/ 538 w 680"/>
                  <a:gd name="T45" fmla="*/ 396 h 907"/>
                  <a:gd name="T46" fmla="*/ 482 w 680"/>
                  <a:gd name="T47" fmla="*/ 311 h 907"/>
                  <a:gd name="T48" fmla="*/ 510 w 680"/>
                  <a:gd name="T49" fmla="*/ 255 h 907"/>
                  <a:gd name="T50" fmla="*/ 595 w 680"/>
                  <a:gd name="T51" fmla="*/ 255 h 907"/>
                  <a:gd name="T52" fmla="*/ 567 w 680"/>
                  <a:gd name="T53" fmla="*/ 198 h 907"/>
                  <a:gd name="T54" fmla="*/ 623 w 680"/>
                  <a:gd name="T55" fmla="*/ 198 h 907"/>
                  <a:gd name="T56" fmla="*/ 680 w 680"/>
                  <a:gd name="T57" fmla="*/ 0 h 9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</a:cxnLst>
                <a:rect l="0" t="0" r="r" b="b"/>
                <a:pathLst>
                  <a:path w="680" h="907">
                    <a:moveTo>
                      <a:pt x="680" y="0"/>
                    </a:moveTo>
                    <a:lnTo>
                      <a:pt x="623" y="0"/>
                    </a:lnTo>
                    <a:lnTo>
                      <a:pt x="510" y="113"/>
                    </a:lnTo>
                    <a:lnTo>
                      <a:pt x="397" y="311"/>
                    </a:lnTo>
                    <a:lnTo>
                      <a:pt x="283" y="311"/>
                    </a:lnTo>
                    <a:lnTo>
                      <a:pt x="113" y="425"/>
                    </a:lnTo>
                    <a:lnTo>
                      <a:pt x="0" y="368"/>
                    </a:lnTo>
                    <a:lnTo>
                      <a:pt x="56" y="538"/>
                    </a:lnTo>
                    <a:lnTo>
                      <a:pt x="28" y="595"/>
                    </a:lnTo>
                    <a:lnTo>
                      <a:pt x="56" y="623"/>
                    </a:lnTo>
                    <a:lnTo>
                      <a:pt x="28" y="708"/>
                    </a:lnTo>
                    <a:lnTo>
                      <a:pt x="85" y="793"/>
                    </a:lnTo>
                    <a:lnTo>
                      <a:pt x="85" y="850"/>
                    </a:lnTo>
                    <a:lnTo>
                      <a:pt x="255" y="907"/>
                    </a:lnTo>
                    <a:lnTo>
                      <a:pt x="340" y="850"/>
                    </a:lnTo>
                    <a:lnTo>
                      <a:pt x="368" y="765"/>
                    </a:lnTo>
                    <a:lnTo>
                      <a:pt x="425" y="737"/>
                    </a:lnTo>
                    <a:lnTo>
                      <a:pt x="425" y="680"/>
                    </a:lnTo>
                    <a:lnTo>
                      <a:pt x="538" y="567"/>
                    </a:lnTo>
                    <a:lnTo>
                      <a:pt x="538" y="510"/>
                    </a:lnTo>
                    <a:lnTo>
                      <a:pt x="623" y="510"/>
                    </a:lnTo>
                    <a:lnTo>
                      <a:pt x="595" y="396"/>
                    </a:lnTo>
                    <a:lnTo>
                      <a:pt x="538" y="396"/>
                    </a:lnTo>
                    <a:lnTo>
                      <a:pt x="482" y="311"/>
                    </a:lnTo>
                    <a:lnTo>
                      <a:pt x="510" y="255"/>
                    </a:lnTo>
                    <a:lnTo>
                      <a:pt x="595" y="255"/>
                    </a:lnTo>
                    <a:lnTo>
                      <a:pt x="567" y="198"/>
                    </a:lnTo>
                    <a:lnTo>
                      <a:pt x="623" y="198"/>
                    </a:lnTo>
                    <a:lnTo>
                      <a:pt x="680" y="0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62" name="Freeform 703">
                <a:extLst>
                  <a:ext uri="{FF2B5EF4-FFF2-40B4-BE49-F238E27FC236}">
                    <a16:creationId xmlns:a16="http://schemas.microsoft.com/office/drawing/2014/main" id="{C56DA35A-5E4D-42DB-8722-C019EE78DC9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416" y="529"/>
                <a:ext cx="510" cy="709"/>
              </a:xfrm>
              <a:custGeom>
                <a:avLst/>
                <a:gdLst>
                  <a:gd name="T0" fmla="*/ 28 w 510"/>
                  <a:gd name="T1" fmla="*/ 709 h 709"/>
                  <a:gd name="T2" fmla="*/ 142 w 510"/>
                  <a:gd name="T3" fmla="*/ 652 h 709"/>
                  <a:gd name="T4" fmla="*/ 170 w 510"/>
                  <a:gd name="T5" fmla="*/ 681 h 709"/>
                  <a:gd name="T6" fmla="*/ 227 w 510"/>
                  <a:gd name="T7" fmla="*/ 539 h 709"/>
                  <a:gd name="T8" fmla="*/ 255 w 510"/>
                  <a:gd name="T9" fmla="*/ 539 h 709"/>
                  <a:gd name="T10" fmla="*/ 312 w 510"/>
                  <a:gd name="T11" fmla="*/ 454 h 709"/>
                  <a:gd name="T12" fmla="*/ 340 w 510"/>
                  <a:gd name="T13" fmla="*/ 454 h 709"/>
                  <a:gd name="T14" fmla="*/ 397 w 510"/>
                  <a:gd name="T15" fmla="*/ 255 h 709"/>
                  <a:gd name="T16" fmla="*/ 454 w 510"/>
                  <a:gd name="T17" fmla="*/ 170 h 709"/>
                  <a:gd name="T18" fmla="*/ 510 w 510"/>
                  <a:gd name="T19" fmla="*/ 170 h 709"/>
                  <a:gd name="T20" fmla="*/ 510 w 510"/>
                  <a:gd name="T21" fmla="*/ 142 h 709"/>
                  <a:gd name="T22" fmla="*/ 482 w 510"/>
                  <a:gd name="T23" fmla="*/ 114 h 709"/>
                  <a:gd name="T24" fmla="*/ 510 w 510"/>
                  <a:gd name="T25" fmla="*/ 29 h 709"/>
                  <a:gd name="T26" fmla="*/ 482 w 510"/>
                  <a:gd name="T27" fmla="*/ 0 h 709"/>
                  <a:gd name="T28" fmla="*/ 397 w 510"/>
                  <a:gd name="T29" fmla="*/ 85 h 709"/>
                  <a:gd name="T30" fmla="*/ 312 w 510"/>
                  <a:gd name="T31" fmla="*/ 85 h 709"/>
                  <a:gd name="T32" fmla="*/ 227 w 510"/>
                  <a:gd name="T33" fmla="*/ 29 h 709"/>
                  <a:gd name="T34" fmla="*/ 170 w 510"/>
                  <a:gd name="T35" fmla="*/ 114 h 709"/>
                  <a:gd name="T36" fmla="*/ 199 w 510"/>
                  <a:gd name="T37" fmla="*/ 227 h 709"/>
                  <a:gd name="T38" fmla="*/ 113 w 510"/>
                  <a:gd name="T39" fmla="*/ 170 h 709"/>
                  <a:gd name="T40" fmla="*/ 57 w 510"/>
                  <a:gd name="T41" fmla="*/ 170 h 709"/>
                  <a:gd name="T42" fmla="*/ 57 w 510"/>
                  <a:gd name="T43" fmla="*/ 227 h 709"/>
                  <a:gd name="T44" fmla="*/ 0 w 510"/>
                  <a:gd name="T45" fmla="*/ 255 h 709"/>
                  <a:gd name="T46" fmla="*/ 0 w 510"/>
                  <a:gd name="T47" fmla="*/ 369 h 709"/>
                  <a:gd name="T48" fmla="*/ 85 w 510"/>
                  <a:gd name="T49" fmla="*/ 454 h 709"/>
                  <a:gd name="T50" fmla="*/ 85 w 510"/>
                  <a:gd name="T51" fmla="*/ 511 h 709"/>
                  <a:gd name="T52" fmla="*/ 28 w 510"/>
                  <a:gd name="T53" fmla="*/ 709 h 70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510" h="709">
                    <a:moveTo>
                      <a:pt x="28" y="709"/>
                    </a:moveTo>
                    <a:lnTo>
                      <a:pt x="142" y="652"/>
                    </a:lnTo>
                    <a:lnTo>
                      <a:pt x="170" y="681"/>
                    </a:lnTo>
                    <a:lnTo>
                      <a:pt x="227" y="539"/>
                    </a:lnTo>
                    <a:lnTo>
                      <a:pt x="255" y="539"/>
                    </a:lnTo>
                    <a:lnTo>
                      <a:pt x="312" y="454"/>
                    </a:lnTo>
                    <a:lnTo>
                      <a:pt x="340" y="454"/>
                    </a:lnTo>
                    <a:lnTo>
                      <a:pt x="397" y="255"/>
                    </a:lnTo>
                    <a:lnTo>
                      <a:pt x="454" y="170"/>
                    </a:lnTo>
                    <a:lnTo>
                      <a:pt x="510" y="170"/>
                    </a:lnTo>
                    <a:lnTo>
                      <a:pt x="510" y="142"/>
                    </a:lnTo>
                    <a:lnTo>
                      <a:pt x="482" y="114"/>
                    </a:lnTo>
                    <a:lnTo>
                      <a:pt x="510" y="29"/>
                    </a:lnTo>
                    <a:lnTo>
                      <a:pt x="482" y="0"/>
                    </a:lnTo>
                    <a:lnTo>
                      <a:pt x="397" y="85"/>
                    </a:lnTo>
                    <a:lnTo>
                      <a:pt x="312" y="85"/>
                    </a:lnTo>
                    <a:lnTo>
                      <a:pt x="227" y="29"/>
                    </a:lnTo>
                    <a:lnTo>
                      <a:pt x="170" y="114"/>
                    </a:lnTo>
                    <a:lnTo>
                      <a:pt x="199" y="227"/>
                    </a:lnTo>
                    <a:lnTo>
                      <a:pt x="113" y="170"/>
                    </a:lnTo>
                    <a:lnTo>
                      <a:pt x="57" y="170"/>
                    </a:lnTo>
                    <a:lnTo>
                      <a:pt x="57" y="227"/>
                    </a:lnTo>
                    <a:lnTo>
                      <a:pt x="0" y="255"/>
                    </a:lnTo>
                    <a:lnTo>
                      <a:pt x="0" y="369"/>
                    </a:lnTo>
                    <a:lnTo>
                      <a:pt x="85" y="454"/>
                    </a:lnTo>
                    <a:lnTo>
                      <a:pt x="85" y="511"/>
                    </a:lnTo>
                    <a:lnTo>
                      <a:pt x="28" y="709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63" name="Freeform 705">
                <a:extLst>
                  <a:ext uri="{FF2B5EF4-FFF2-40B4-BE49-F238E27FC236}">
                    <a16:creationId xmlns:a16="http://schemas.microsoft.com/office/drawing/2014/main" id="{0045FE84-5F97-48B9-8F41-F004101AD06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246" y="1068"/>
                <a:ext cx="737" cy="794"/>
              </a:xfrm>
              <a:custGeom>
                <a:avLst/>
                <a:gdLst>
                  <a:gd name="T0" fmla="*/ 0 w 737"/>
                  <a:gd name="T1" fmla="*/ 709 h 794"/>
                  <a:gd name="T2" fmla="*/ 0 w 737"/>
                  <a:gd name="T3" fmla="*/ 652 h 794"/>
                  <a:gd name="T4" fmla="*/ 113 w 737"/>
                  <a:gd name="T5" fmla="*/ 539 h 794"/>
                  <a:gd name="T6" fmla="*/ 113 w 737"/>
                  <a:gd name="T7" fmla="*/ 482 h 794"/>
                  <a:gd name="T8" fmla="*/ 198 w 737"/>
                  <a:gd name="T9" fmla="*/ 482 h 794"/>
                  <a:gd name="T10" fmla="*/ 170 w 737"/>
                  <a:gd name="T11" fmla="*/ 368 h 794"/>
                  <a:gd name="T12" fmla="*/ 113 w 737"/>
                  <a:gd name="T13" fmla="*/ 368 h 794"/>
                  <a:gd name="T14" fmla="*/ 57 w 737"/>
                  <a:gd name="T15" fmla="*/ 283 h 794"/>
                  <a:gd name="T16" fmla="*/ 85 w 737"/>
                  <a:gd name="T17" fmla="*/ 227 h 794"/>
                  <a:gd name="T18" fmla="*/ 170 w 737"/>
                  <a:gd name="T19" fmla="*/ 227 h 794"/>
                  <a:gd name="T20" fmla="*/ 198 w 737"/>
                  <a:gd name="T21" fmla="*/ 198 h 794"/>
                  <a:gd name="T22" fmla="*/ 283 w 737"/>
                  <a:gd name="T23" fmla="*/ 227 h 794"/>
                  <a:gd name="T24" fmla="*/ 312 w 737"/>
                  <a:gd name="T25" fmla="*/ 340 h 794"/>
                  <a:gd name="T26" fmla="*/ 340 w 737"/>
                  <a:gd name="T27" fmla="*/ 340 h 794"/>
                  <a:gd name="T28" fmla="*/ 397 w 737"/>
                  <a:gd name="T29" fmla="*/ 283 h 794"/>
                  <a:gd name="T30" fmla="*/ 369 w 737"/>
                  <a:gd name="T31" fmla="*/ 255 h 794"/>
                  <a:gd name="T32" fmla="*/ 340 w 737"/>
                  <a:gd name="T33" fmla="*/ 255 h 794"/>
                  <a:gd name="T34" fmla="*/ 369 w 737"/>
                  <a:gd name="T35" fmla="*/ 198 h 794"/>
                  <a:gd name="T36" fmla="*/ 454 w 737"/>
                  <a:gd name="T37" fmla="*/ 170 h 794"/>
                  <a:gd name="T38" fmla="*/ 482 w 737"/>
                  <a:gd name="T39" fmla="*/ 142 h 794"/>
                  <a:gd name="T40" fmla="*/ 454 w 737"/>
                  <a:gd name="T41" fmla="*/ 85 h 794"/>
                  <a:gd name="T42" fmla="*/ 510 w 737"/>
                  <a:gd name="T43" fmla="*/ 85 h 794"/>
                  <a:gd name="T44" fmla="*/ 595 w 737"/>
                  <a:gd name="T45" fmla="*/ 0 h 794"/>
                  <a:gd name="T46" fmla="*/ 595 w 737"/>
                  <a:gd name="T47" fmla="*/ 28 h 794"/>
                  <a:gd name="T48" fmla="*/ 595 w 737"/>
                  <a:gd name="T49" fmla="*/ 85 h 794"/>
                  <a:gd name="T50" fmla="*/ 567 w 737"/>
                  <a:gd name="T51" fmla="*/ 85 h 794"/>
                  <a:gd name="T52" fmla="*/ 595 w 737"/>
                  <a:gd name="T53" fmla="*/ 142 h 794"/>
                  <a:gd name="T54" fmla="*/ 567 w 737"/>
                  <a:gd name="T55" fmla="*/ 170 h 794"/>
                  <a:gd name="T56" fmla="*/ 652 w 737"/>
                  <a:gd name="T57" fmla="*/ 170 h 794"/>
                  <a:gd name="T58" fmla="*/ 652 w 737"/>
                  <a:gd name="T59" fmla="*/ 198 h 794"/>
                  <a:gd name="T60" fmla="*/ 680 w 737"/>
                  <a:gd name="T61" fmla="*/ 227 h 794"/>
                  <a:gd name="T62" fmla="*/ 624 w 737"/>
                  <a:gd name="T63" fmla="*/ 255 h 794"/>
                  <a:gd name="T64" fmla="*/ 567 w 737"/>
                  <a:gd name="T65" fmla="*/ 255 h 794"/>
                  <a:gd name="T66" fmla="*/ 567 w 737"/>
                  <a:gd name="T67" fmla="*/ 227 h 794"/>
                  <a:gd name="T68" fmla="*/ 510 w 737"/>
                  <a:gd name="T69" fmla="*/ 227 h 794"/>
                  <a:gd name="T70" fmla="*/ 510 w 737"/>
                  <a:gd name="T71" fmla="*/ 283 h 794"/>
                  <a:gd name="T72" fmla="*/ 539 w 737"/>
                  <a:gd name="T73" fmla="*/ 368 h 794"/>
                  <a:gd name="T74" fmla="*/ 652 w 737"/>
                  <a:gd name="T75" fmla="*/ 368 h 794"/>
                  <a:gd name="T76" fmla="*/ 680 w 737"/>
                  <a:gd name="T77" fmla="*/ 425 h 794"/>
                  <a:gd name="T78" fmla="*/ 737 w 737"/>
                  <a:gd name="T79" fmla="*/ 482 h 794"/>
                  <a:gd name="T80" fmla="*/ 737 w 737"/>
                  <a:gd name="T81" fmla="*/ 539 h 794"/>
                  <a:gd name="T82" fmla="*/ 709 w 737"/>
                  <a:gd name="T83" fmla="*/ 595 h 794"/>
                  <a:gd name="T84" fmla="*/ 652 w 737"/>
                  <a:gd name="T85" fmla="*/ 595 h 794"/>
                  <a:gd name="T86" fmla="*/ 567 w 737"/>
                  <a:gd name="T87" fmla="*/ 482 h 794"/>
                  <a:gd name="T88" fmla="*/ 539 w 737"/>
                  <a:gd name="T89" fmla="*/ 510 h 794"/>
                  <a:gd name="T90" fmla="*/ 482 w 737"/>
                  <a:gd name="T91" fmla="*/ 482 h 794"/>
                  <a:gd name="T92" fmla="*/ 425 w 737"/>
                  <a:gd name="T93" fmla="*/ 595 h 794"/>
                  <a:gd name="T94" fmla="*/ 340 w 737"/>
                  <a:gd name="T95" fmla="*/ 595 h 794"/>
                  <a:gd name="T96" fmla="*/ 340 w 737"/>
                  <a:gd name="T97" fmla="*/ 652 h 794"/>
                  <a:gd name="T98" fmla="*/ 283 w 737"/>
                  <a:gd name="T99" fmla="*/ 709 h 794"/>
                  <a:gd name="T100" fmla="*/ 283 w 737"/>
                  <a:gd name="T101" fmla="*/ 765 h 794"/>
                  <a:gd name="T102" fmla="*/ 170 w 737"/>
                  <a:gd name="T103" fmla="*/ 794 h 794"/>
                  <a:gd name="T104" fmla="*/ 113 w 737"/>
                  <a:gd name="T105" fmla="*/ 794 h 794"/>
                  <a:gd name="T106" fmla="*/ 85 w 737"/>
                  <a:gd name="T107" fmla="*/ 737 h 794"/>
                  <a:gd name="T108" fmla="*/ 0 w 737"/>
                  <a:gd name="T109" fmla="*/ 709 h 7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</a:cxnLst>
                <a:rect l="0" t="0" r="r" b="b"/>
                <a:pathLst>
                  <a:path w="737" h="794">
                    <a:moveTo>
                      <a:pt x="0" y="709"/>
                    </a:moveTo>
                    <a:lnTo>
                      <a:pt x="0" y="652"/>
                    </a:lnTo>
                    <a:lnTo>
                      <a:pt x="113" y="539"/>
                    </a:lnTo>
                    <a:lnTo>
                      <a:pt x="113" y="482"/>
                    </a:lnTo>
                    <a:lnTo>
                      <a:pt x="198" y="482"/>
                    </a:lnTo>
                    <a:lnTo>
                      <a:pt x="170" y="368"/>
                    </a:lnTo>
                    <a:lnTo>
                      <a:pt x="113" y="368"/>
                    </a:lnTo>
                    <a:lnTo>
                      <a:pt x="57" y="283"/>
                    </a:lnTo>
                    <a:lnTo>
                      <a:pt x="85" y="227"/>
                    </a:lnTo>
                    <a:lnTo>
                      <a:pt x="170" y="227"/>
                    </a:lnTo>
                    <a:lnTo>
                      <a:pt x="198" y="198"/>
                    </a:lnTo>
                    <a:lnTo>
                      <a:pt x="283" y="227"/>
                    </a:lnTo>
                    <a:lnTo>
                      <a:pt x="312" y="340"/>
                    </a:lnTo>
                    <a:lnTo>
                      <a:pt x="340" y="340"/>
                    </a:lnTo>
                    <a:lnTo>
                      <a:pt x="397" y="283"/>
                    </a:lnTo>
                    <a:lnTo>
                      <a:pt x="369" y="255"/>
                    </a:lnTo>
                    <a:lnTo>
                      <a:pt x="340" y="255"/>
                    </a:lnTo>
                    <a:lnTo>
                      <a:pt x="369" y="198"/>
                    </a:lnTo>
                    <a:lnTo>
                      <a:pt x="454" y="170"/>
                    </a:lnTo>
                    <a:lnTo>
                      <a:pt x="482" y="142"/>
                    </a:lnTo>
                    <a:lnTo>
                      <a:pt x="454" y="85"/>
                    </a:lnTo>
                    <a:lnTo>
                      <a:pt x="510" y="85"/>
                    </a:lnTo>
                    <a:lnTo>
                      <a:pt x="595" y="0"/>
                    </a:lnTo>
                    <a:lnTo>
                      <a:pt x="595" y="28"/>
                    </a:lnTo>
                    <a:lnTo>
                      <a:pt x="595" y="85"/>
                    </a:lnTo>
                    <a:lnTo>
                      <a:pt x="567" y="85"/>
                    </a:lnTo>
                    <a:lnTo>
                      <a:pt x="595" y="142"/>
                    </a:lnTo>
                    <a:lnTo>
                      <a:pt x="567" y="170"/>
                    </a:lnTo>
                    <a:lnTo>
                      <a:pt x="652" y="170"/>
                    </a:lnTo>
                    <a:lnTo>
                      <a:pt x="652" y="198"/>
                    </a:lnTo>
                    <a:lnTo>
                      <a:pt x="680" y="227"/>
                    </a:lnTo>
                    <a:lnTo>
                      <a:pt x="624" y="255"/>
                    </a:lnTo>
                    <a:lnTo>
                      <a:pt x="567" y="255"/>
                    </a:lnTo>
                    <a:lnTo>
                      <a:pt x="567" y="227"/>
                    </a:lnTo>
                    <a:lnTo>
                      <a:pt x="510" y="227"/>
                    </a:lnTo>
                    <a:lnTo>
                      <a:pt x="510" y="283"/>
                    </a:lnTo>
                    <a:lnTo>
                      <a:pt x="539" y="368"/>
                    </a:lnTo>
                    <a:lnTo>
                      <a:pt x="652" y="368"/>
                    </a:lnTo>
                    <a:lnTo>
                      <a:pt x="680" y="425"/>
                    </a:lnTo>
                    <a:lnTo>
                      <a:pt x="737" y="482"/>
                    </a:lnTo>
                    <a:lnTo>
                      <a:pt x="737" y="539"/>
                    </a:lnTo>
                    <a:lnTo>
                      <a:pt x="709" y="595"/>
                    </a:lnTo>
                    <a:lnTo>
                      <a:pt x="652" y="595"/>
                    </a:lnTo>
                    <a:lnTo>
                      <a:pt x="567" y="482"/>
                    </a:lnTo>
                    <a:lnTo>
                      <a:pt x="539" y="510"/>
                    </a:lnTo>
                    <a:lnTo>
                      <a:pt x="482" y="482"/>
                    </a:lnTo>
                    <a:lnTo>
                      <a:pt x="425" y="595"/>
                    </a:lnTo>
                    <a:lnTo>
                      <a:pt x="340" y="595"/>
                    </a:lnTo>
                    <a:lnTo>
                      <a:pt x="340" y="652"/>
                    </a:lnTo>
                    <a:lnTo>
                      <a:pt x="283" y="709"/>
                    </a:lnTo>
                    <a:lnTo>
                      <a:pt x="283" y="765"/>
                    </a:lnTo>
                    <a:lnTo>
                      <a:pt x="170" y="794"/>
                    </a:lnTo>
                    <a:lnTo>
                      <a:pt x="113" y="794"/>
                    </a:lnTo>
                    <a:lnTo>
                      <a:pt x="85" y="737"/>
                    </a:lnTo>
                    <a:lnTo>
                      <a:pt x="0" y="709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64" name="Freeform 706">
                <a:extLst>
                  <a:ext uri="{FF2B5EF4-FFF2-40B4-BE49-F238E27FC236}">
                    <a16:creationId xmlns:a16="http://schemas.microsoft.com/office/drawing/2014/main" id="{D1A3A92F-E043-4AA8-AC3F-D6FF2FC7336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931" y="5320"/>
                <a:ext cx="454" cy="652"/>
              </a:xfrm>
              <a:custGeom>
                <a:avLst/>
                <a:gdLst>
                  <a:gd name="T0" fmla="*/ 341 w 454"/>
                  <a:gd name="T1" fmla="*/ 29 h 652"/>
                  <a:gd name="T2" fmla="*/ 199 w 454"/>
                  <a:gd name="T3" fmla="*/ 0 h 652"/>
                  <a:gd name="T4" fmla="*/ 85 w 454"/>
                  <a:gd name="T5" fmla="*/ 85 h 652"/>
                  <a:gd name="T6" fmla="*/ 29 w 454"/>
                  <a:gd name="T7" fmla="*/ 85 h 652"/>
                  <a:gd name="T8" fmla="*/ 0 w 454"/>
                  <a:gd name="T9" fmla="*/ 142 h 652"/>
                  <a:gd name="T10" fmla="*/ 85 w 454"/>
                  <a:gd name="T11" fmla="*/ 142 h 652"/>
                  <a:gd name="T12" fmla="*/ 85 w 454"/>
                  <a:gd name="T13" fmla="*/ 227 h 652"/>
                  <a:gd name="T14" fmla="*/ 142 w 454"/>
                  <a:gd name="T15" fmla="*/ 227 h 652"/>
                  <a:gd name="T16" fmla="*/ 114 w 454"/>
                  <a:gd name="T17" fmla="*/ 341 h 652"/>
                  <a:gd name="T18" fmla="*/ 85 w 454"/>
                  <a:gd name="T19" fmla="*/ 397 h 652"/>
                  <a:gd name="T20" fmla="*/ 114 w 454"/>
                  <a:gd name="T21" fmla="*/ 454 h 652"/>
                  <a:gd name="T22" fmla="*/ 171 w 454"/>
                  <a:gd name="T23" fmla="*/ 511 h 652"/>
                  <a:gd name="T24" fmla="*/ 171 w 454"/>
                  <a:gd name="T25" fmla="*/ 596 h 652"/>
                  <a:gd name="T26" fmla="*/ 227 w 454"/>
                  <a:gd name="T27" fmla="*/ 624 h 652"/>
                  <a:gd name="T28" fmla="*/ 227 w 454"/>
                  <a:gd name="T29" fmla="*/ 567 h 652"/>
                  <a:gd name="T30" fmla="*/ 284 w 454"/>
                  <a:gd name="T31" fmla="*/ 596 h 652"/>
                  <a:gd name="T32" fmla="*/ 284 w 454"/>
                  <a:gd name="T33" fmla="*/ 624 h 652"/>
                  <a:gd name="T34" fmla="*/ 341 w 454"/>
                  <a:gd name="T35" fmla="*/ 652 h 652"/>
                  <a:gd name="T36" fmla="*/ 369 w 454"/>
                  <a:gd name="T37" fmla="*/ 596 h 652"/>
                  <a:gd name="T38" fmla="*/ 426 w 454"/>
                  <a:gd name="T39" fmla="*/ 567 h 652"/>
                  <a:gd name="T40" fmla="*/ 426 w 454"/>
                  <a:gd name="T41" fmla="*/ 482 h 652"/>
                  <a:gd name="T42" fmla="*/ 454 w 454"/>
                  <a:gd name="T43" fmla="*/ 482 h 652"/>
                  <a:gd name="T44" fmla="*/ 397 w 454"/>
                  <a:gd name="T45" fmla="*/ 369 h 652"/>
                  <a:gd name="T46" fmla="*/ 369 w 454"/>
                  <a:gd name="T47" fmla="*/ 369 h 652"/>
                  <a:gd name="T48" fmla="*/ 397 w 454"/>
                  <a:gd name="T49" fmla="*/ 255 h 652"/>
                  <a:gd name="T50" fmla="*/ 341 w 454"/>
                  <a:gd name="T51" fmla="*/ 227 h 652"/>
                  <a:gd name="T52" fmla="*/ 312 w 454"/>
                  <a:gd name="T53" fmla="*/ 142 h 652"/>
                  <a:gd name="T54" fmla="*/ 284 w 454"/>
                  <a:gd name="T55" fmla="*/ 142 h 652"/>
                  <a:gd name="T56" fmla="*/ 312 w 454"/>
                  <a:gd name="T57" fmla="*/ 57 h 652"/>
                  <a:gd name="T58" fmla="*/ 341 w 454"/>
                  <a:gd name="T59" fmla="*/ 29 h 6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</a:cxnLst>
                <a:rect l="0" t="0" r="r" b="b"/>
                <a:pathLst>
                  <a:path w="454" h="652">
                    <a:moveTo>
                      <a:pt x="341" y="29"/>
                    </a:moveTo>
                    <a:lnTo>
                      <a:pt x="199" y="0"/>
                    </a:lnTo>
                    <a:lnTo>
                      <a:pt x="85" y="85"/>
                    </a:lnTo>
                    <a:lnTo>
                      <a:pt x="29" y="85"/>
                    </a:lnTo>
                    <a:lnTo>
                      <a:pt x="0" y="142"/>
                    </a:lnTo>
                    <a:lnTo>
                      <a:pt x="85" y="142"/>
                    </a:lnTo>
                    <a:lnTo>
                      <a:pt x="85" y="227"/>
                    </a:lnTo>
                    <a:lnTo>
                      <a:pt x="142" y="227"/>
                    </a:lnTo>
                    <a:lnTo>
                      <a:pt x="114" y="341"/>
                    </a:lnTo>
                    <a:lnTo>
                      <a:pt x="85" y="397"/>
                    </a:lnTo>
                    <a:lnTo>
                      <a:pt x="114" y="454"/>
                    </a:lnTo>
                    <a:lnTo>
                      <a:pt x="171" y="511"/>
                    </a:lnTo>
                    <a:lnTo>
                      <a:pt x="171" y="596"/>
                    </a:lnTo>
                    <a:lnTo>
                      <a:pt x="227" y="624"/>
                    </a:lnTo>
                    <a:lnTo>
                      <a:pt x="227" y="567"/>
                    </a:lnTo>
                    <a:lnTo>
                      <a:pt x="284" y="596"/>
                    </a:lnTo>
                    <a:lnTo>
                      <a:pt x="284" y="624"/>
                    </a:lnTo>
                    <a:lnTo>
                      <a:pt x="341" y="652"/>
                    </a:lnTo>
                    <a:lnTo>
                      <a:pt x="369" y="596"/>
                    </a:lnTo>
                    <a:lnTo>
                      <a:pt x="426" y="567"/>
                    </a:lnTo>
                    <a:lnTo>
                      <a:pt x="426" y="482"/>
                    </a:lnTo>
                    <a:lnTo>
                      <a:pt x="454" y="482"/>
                    </a:lnTo>
                    <a:lnTo>
                      <a:pt x="397" y="369"/>
                    </a:lnTo>
                    <a:lnTo>
                      <a:pt x="369" y="369"/>
                    </a:lnTo>
                    <a:lnTo>
                      <a:pt x="397" y="255"/>
                    </a:lnTo>
                    <a:lnTo>
                      <a:pt x="341" y="227"/>
                    </a:lnTo>
                    <a:lnTo>
                      <a:pt x="312" y="142"/>
                    </a:lnTo>
                    <a:lnTo>
                      <a:pt x="284" y="142"/>
                    </a:lnTo>
                    <a:lnTo>
                      <a:pt x="312" y="57"/>
                    </a:lnTo>
                    <a:lnTo>
                      <a:pt x="341" y="29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65" name="Freeform 709">
                <a:extLst>
                  <a:ext uri="{FF2B5EF4-FFF2-40B4-BE49-F238E27FC236}">
                    <a16:creationId xmlns:a16="http://schemas.microsoft.com/office/drawing/2014/main" id="{25765BEA-CE3F-4D63-B11E-C224F50201F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656" y="4838"/>
                <a:ext cx="198" cy="142"/>
              </a:xfrm>
              <a:custGeom>
                <a:avLst/>
                <a:gdLst>
                  <a:gd name="T0" fmla="*/ 85 w 198"/>
                  <a:gd name="T1" fmla="*/ 142 h 142"/>
                  <a:gd name="T2" fmla="*/ 56 w 198"/>
                  <a:gd name="T3" fmla="*/ 85 h 142"/>
                  <a:gd name="T4" fmla="*/ 0 w 198"/>
                  <a:gd name="T5" fmla="*/ 57 h 142"/>
                  <a:gd name="T6" fmla="*/ 56 w 198"/>
                  <a:gd name="T7" fmla="*/ 0 h 142"/>
                  <a:gd name="T8" fmla="*/ 113 w 198"/>
                  <a:gd name="T9" fmla="*/ 0 h 142"/>
                  <a:gd name="T10" fmla="*/ 198 w 198"/>
                  <a:gd name="T11" fmla="*/ 29 h 142"/>
                  <a:gd name="T12" fmla="*/ 170 w 198"/>
                  <a:gd name="T13" fmla="*/ 85 h 142"/>
                  <a:gd name="T14" fmla="*/ 85 w 198"/>
                  <a:gd name="T15" fmla="*/ 142 h 1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98" h="142">
                    <a:moveTo>
                      <a:pt x="85" y="142"/>
                    </a:moveTo>
                    <a:lnTo>
                      <a:pt x="56" y="85"/>
                    </a:lnTo>
                    <a:lnTo>
                      <a:pt x="0" y="57"/>
                    </a:lnTo>
                    <a:lnTo>
                      <a:pt x="56" y="0"/>
                    </a:lnTo>
                    <a:lnTo>
                      <a:pt x="113" y="0"/>
                    </a:lnTo>
                    <a:lnTo>
                      <a:pt x="198" y="29"/>
                    </a:lnTo>
                    <a:lnTo>
                      <a:pt x="170" y="85"/>
                    </a:lnTo>
                    <a:lnTo>
                      <a:pt x="85" y="142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66" name="Freeform 710">
                <a:extLst>
                  <a:ext uri="{FF2B5EF4-FFF2-40B4-BE49-F238E27FC236}">
                    <a16:creationId xmlns:a16="http://schemas.microsoft.com/office/drawing/2014/main" id="{161CA54F-A222-4C38-BC8D-BE39A65B9F6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41" y="4923"/>
                <a:ext cx="312" cy="397"/>
              </a:xfrm>
              <a:custGeom>
                <a:avLst/>
                <a:gdLst>
                  <a:gd name="T0" fmla="*/ 0 w 312"/>
                  <a:gd name="T1" fmla="*/ 57 h 397"/>
                  <a:gd name="T2" fmla="*/ 85 w 312"/>
                  <a:gd name="T3" fmla="*/ 0 h 397"/>
                  <a:gd name="T4" fmla="*/ 141 w 312"/>
                  <a:gd name="T5" fmla="*/ 29 h 397"/>
                  <a:gd name="T6" fmla="*/ 141 w 312"/>
                  <a:gd name="T7" fmla="*/ 85 h 397"/>
                  <a:gd name="T8" fmla="*/ 227 w 312"/>
                  <a:gd name="T9" fmla="*/ 114 h 397"/>
                  <a:gd name="T10" fmla="*/ 312 w 312"/>
                  <a:gd name="T11" fmla="*/ 171 h 397"/>
                  <a:gd name="T12" fmla="*/ 312 w 312"/>
                  <a:gd name="T13" fmla="*/ 256 h 397"/>
                  <a:gd name="T14" fmla="*/ 227 w 312"/>
                  <a:gd name="T15" fmla="*/ 256 h 397"/>
                  <a:gd name="T16" fmla="*/ 170 w 312"/>
                  <a:gd name="T17" fmla="*/ 312 h 397"/>
                  <a:gd name="T18" fmla="*/ 170 w 312"/>
                  <a:gd name="T19" fmla="*/ 397 h 397"/>
                  <a:gd name="T20" fmla="*/ 113 w 312"/>
                  <a:gd name="T21" fmla="*/ 312 h 397"/>
                  <a:gd name="T22" fmla="*/ 141 w 312"/>
                  <a:gd name="T23" fmla="*/ 284 h 397"/>
                  <a:gd name="T24" fmla="*/ 85 w 312"/>
                  <a:gd name="T25" fmla="*/ 227 h 397"/>
                  <a:gd name="T26" fmla="*/ 56 w 312"/>
                  <a:gd name="T27" fmla="*/ 284 h 397"/>
                  <a:gd name="T28" fmla="*/ 28 w 312"/>
                  <a:gd name="T29" fmla="*/ 199 h 397"/>
                  <a:gd name="T30" fmla="*/ 28 w 312"/>
                  <a:gd name="T31" fmla="*/ 142 h 397"/>
                  <a:gd name="T32" fmla="*/ 0 w 312"/>
                  <a:gd name="T33" fmla="*/ 114 h 397"/>
                  <a:gd name="T34" fmla="*/ 0 w 312"/>
                  <a:gd name="T35" fmla="*/ 57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312" h="397">
                    <a:moveTo>
                      <a:pt x="0" y="57"/>
                    </a:moveTo>
                    <a:lnTo>
                      <a:pt x="85" y="0"/>
                    </a:lnTo>
                    <a:lnTo>
                      <a:pt x="141" y="29"/>
                    </a:lnTo>
                    <a:lnTo>
                      <a:pt x="141" y="85"/>
                    </a:lnTo>
                    <a:lnTo>
                      <a:pt x="227" y="114"/>
                    </a:lnTo>
                    <a:lnTo>
                      <a:pt x="312" y="171"/>
                    </a:lnTo>
                    <a:lnTo>
                      <a:pt x="312" y="256"/>
                    </a:lnTo>
                    <a:lnTo>
                      <a:pt x="227" y="256"/>
                    </a:lnTo>
                    <a:lnTo>
                      <a:pt x="170" y="312"/>
                    </a:lnTo>
                    <a:lnTo>
                      <a:pt x="170" y="397"/>
                    </a:lnTo>
                    <a:lnTo>
                      <a:pt x="113" y="312"/>
                    </a:lnTo>
                    <a:lnTo>
                      <a:pt x="141" y="284"/>
                    </a:lnTo>
                    <a:lnTo>
                      <a:pt x="85" y="227"/>
                    </a:lnTo>
                    <a:lnTo>
                      <a:pt x="56" y="284"/>
                    </a:lnTo>
                    <a:lnTo>
                      <a:pt x="28" y="199"/>
                    </a:lnTo>
                    <a:lnTo>
                      <a:pt x="28" y="142"/>
                    </a:lnTo>
                    <a:lnTo>
                      <a:pt x="0" y="114"/>
                    </a:lnTo>
                    <a:lnTo>
                      <a:pt x="0" y="57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67" name="Freeform 711">
                <a:extLst>
                  <a:ext uri="{FF2B5EF4-FFF2-40B4-BE49-F238E27FC236}">
                    <a16:creationId xmlns:a16="http://schemas.microsoft.com/office/drawing/2014/main" id="{A14B7812-FAF8-46DC-BB1E-97B624FDB94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11" y="5179"/>
                <a:ext cx="368" cy="538"/>
              </a:xfrm>
              <a:custGeom>
                <a:avLst/>
                <a:gdLst>
                  <a:gd name="T0" fmla="*/ 0 w 368"/>
                  <a:gd name="T1" fmla="*/ 141 h 538"/>
                  <a:gd name="T2" fmla="*/ 0 w 368"/>
                  <a:gd name="T3" fmla="*/ 56 h 538"/>
                  <a:gd name="T4" fmla="*/ 57 w 368"/>
                  <a:gd name="T5" fmla="*/ 0 h 538"/>
                  <a:gd name="T6" fmla="*/ 113 w 368"/>
                  <a:gd name="T7" fmla="*/ 0 h 538"/>
                  <a:gd name="T8" fmla="*/ 142 w 368"/>
                  <a:gd name="T9" fmla="*/ 0 h 538"/>
                  <a:gd name="T10" fmla="*/ 198 w 368"/>
                  <a:gd name="T11" fmla="*/ 85 h 538"/>
                  <a:gd name="T12" fmla="*/ 283 w 368"/>
                  <a:gd name="T13" fmla="*/ 85 h 538"/>
                  <a:gd name="T14" fmla="*/ 312 w 368"/>
                  <a:gd name="T15" fmla="*/ 141 h 538"/>
                  <a:gd name="T16" fmla="*/ 368 w 368"/>
                  <a:gd name="T17" fmla="*/ 198 h 538"/>
                  <a:gd name="T18" fmla="*/ 368 w 368"/>
                  <a:gd name="T19" fmla="*/ 255 h 538"/>
                  <a:gd name="T20" fmla="*/ 340 w 368"/>
                  <a:gd name="T21" fmla="*/ 283 h 538"/>
                  <a:gd name="T22" fmla="*/ 368 w 368"/>
                  <a:gd name="T23" fmla="*/ 311 h 538"/>
                  <a:gd name="T24" fmla="*/ 340 w 368"/>
                  <a:gd name="T25" fmla="*/ 368 h 538"/>
                  <a:gd name="T26" fmla="*/ 312 w 368"/>
                  <a:gd name="T27" fmla="*/ 311 h 538"/>
                  <a:gd name="T28" fmla="*/ 283 w 368"/>
                  <a:gd name="T29" fmla="*/ 396 h 538"/>
                  <a:gd name="T30" fmla="*/ 170 w 368"/>
                  <a:gd name="T31" fmla="*/ 368 h 538"/>
                  <a:gd name="T32" fmla="*/ 142 w 368"/>
                  <a:gd name="T33" fmla="*/ 482 h 538"/>
                  <a:gd name="T34" fmla="*/ 85 w 368"/>
                  <a:gd name="T35" fmla="*/ 510 h 538"/>
                  <a:gd name="T36" fmla="*/ 57 w 368"/>
                  <a:gd name="T37" fmla="*/ 538 h 538"/>
                  <a:gd name="T38" fmla="*/ 28 w 368"/>
                  <a:gd name="T39" fmla="*/ 396 h 538"/>
                  <a:gd name="T40" fmla="*/ 113 w 368"/>
                  <a:gd name="T41" fmla="*/ 340 h 538"/>
                  <a:gd name="T42" fmla="*/ 113 w 368"/>
                  <a:gd name="T43" fmla="*/ 255 h 538"/>
                  <a:gd name="T44" fmla="*/ 57 w 368"/>
                  <a:gd name="T45" fmla="*/ 198 h 538"/>
                  <a:gd name="T46" fmla="*/ 57 w 368"/>
                  <a:gd name="T47" fmla="*/ 141 h 538"/>
                  <a:gd name="T48" fmla="*/ 0 w 368"/>
                  <a:gd name="T49" fmla="*/ 141 h 5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</a:cxnLst>
                <a:rect l="0" t="0" r="r" b="b"/>
                <a:pathLst>
                  <a:path w="368" h="538">
                    <a:moveTo>
                      <a:pt x="0" y="141"/>
                    </a:moveTo>
                    <a:lnTo>
                      <a:pt x="0" y="56"/>
                    </a:lnTo>
                    <a:lnTo>
                      <a:pt x="57" y="0"/>
                    </a:lnTo>
                    <a:lnTo>
                      <a:pt x="113" y="0"/>
                    </a:lnTo>
                    <a:lnTo>
                      <a:pt x="142" y="0"/>
                    </a:lnTo>
                    <a:lnTo>
                      <a:pt x="198" y="85"/>
                    </a:lnTo>
                    <a:lnTo>
                      <a:pt x="283" y="85"/>
                    </a:lnTo>
                    <a:lnTo>
                      <a:pt x="312" y="141"/>
                    </a:lnTo>
                    <a:lnTo>
                      <a:pt x="368" y="198"/>
                    </a:lnTo>
                    <a:lnTo>
                      <a:pt x="368" y="255"/>
                    </a:lnTo>
                    <a:lnTo>
                      <a:pt x="340" y="283"/>
                    </a:lnTo>
                    <a:lnTo>
                      <a:pt x="368" y="311"/>
                    </a:lnTo>
                    <a:lnTo>
                      <a:pt x="340" y="368"/>
                    </a:lnTo>
                    <a:lnTo>
                      <a:pt x="312" y="311"/>
                    </a:lnTo>
                    <a:lnTo>
                      <a:pt x="283" y="396"/>
                    </a:lnTo>
                    <a:lnTo>
                      <a:pt x="170" y="368"/>
                    </a:lnTo>
                    <a:lnTo>
                      <a:pt x="142" y="482"/>
                    </a:lnTo>
                    <a:lnTo>
                      <a:pt x="85" y="510"/>
                    </a:lnTo>
                    <a:lnTo>
                      <a:pt x="57" y="538"/>
                    </a:lnTo>
                    <a:lnTo>
                      <a:pt x="28" y="396"/>
                    </a:lnTo>
                    <a:lnTo>
                      <a:pt x="113" y="340"/>
                    </a:lnTo>
                    <a:lnTo>
                      <a:pt x="113" y="255"/>
                    </a:lnTo>
                    <a:lnTo>
                      <a:pt x="57" y="198"/>
                    </a:lnTo>
                    <a:lnTo>
                      <a:pt x="57" y="141"/>
                    </a:lnTo>
                    <a:lnTo>
                      <a:pt x="0" y="141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68" name="Freeform 712">
                <a:extLst>
                  <a:ext uri="{FF2B5EF4-FFF2-40B4-BE49-F238E27FC236}">
                    <a16:creationId xmlns:a16="http://schemas.microsoft.com/office/drawing/2014/main" id="{4A67B805-2BBA-41FE-88C2-16BCFE7C0D3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68" y="5490"/>
                <a:ext cx="340" cy="369"/>
              </a:xfrm>
              <a:custGeom>
                <a:avLst/>
                <a:gdLst>
                  <a:gd name="T0" fmla="*/ 0 w 340"/>
                  <a:gd name="T1" fmla="*/ 227 h 369"/>
                  <a:gd name="T2" fmla="*/ 28 w 340"/>
                  <a:gd name="T3" fmla="*/ 199 h 369"/>
                  <a:gd name="T4" fmla="*/ 85 w 340"/>
                  <a:gd name="T5" fmla="*/ 171 h 369"/>
                  <a:gd name="T6" fmla="*/ 113 w 340"/>
                  <a:gd name="T7" fmla="*/ 57 h 369"/>
                  <a:gd name="T8" fmla="*/ 226 w 340"/>
                  <a:gd name="T9" fmla="*/ 85 h 369"/>
                  <a:gd name="T10" fmla="*/ 255 w 340"/>
                  <a:gd name="T11" fmla="*/ 0 h 369"/>
                  <a:gd name="T12" fmla="*/ 283 w 340"/>
                  <a:gd name="T13" fmla="*/ 57 h 369"/>
                  <a:gd name="T14" fmla="*/ 311 w 340"/>
                  <a:gd name="T15" fmla="*/ 0 h 369"/>
                  <a:gd name="T16" fmla="*/ 311 w 340"/>
                  <a:gd name="T17" fmla="*/ 114 h 369"/>
                  <a:gd name="T18" fmla="*/ 340 w 340"/>
                  <a:gd name="T19" fmla="*/ 171 h 369"/>
                  <a:gd name="T20" fmla="*/ 311 w 340"/>
                  <a:gd name="T21" fmla="*/ 227 h 369"/>
                  <a:gd name="T22" fmla="*/ 226 w 340"/>
                  <a:gd name="T23" fmla="*/ 227 h 369"/>
                  <a:gd name="T24" fmla="*/ 170 w 340"/>
                  <a:gd name="T25" fmla="*/ 284 h 369"/>
                  <a:gd name="T26" fmla="*/ 226 w 340"/>
                  <a:gd name="T27" fmla="*/ 312 h 369"/>
                  <a:gd name="T28" fmla="*/ 255 w 340"/>
                  <a:gd name="T29" fmla="*/ 284 h 369"/>
                  <a:gd name="T30" fmla="*/ 283 w 340"/>
                  <a:gd name="T31" fmla="*/ 312 h 369"/>
                  <a:gd name="T32" fmla="*/ 198 w 340"/>
                  <a:gd name="T33" fmla="*/ 369 h 369"/>
                  <a:gd name="T34" fmla="*/ 85 w 340"/>
                  <a:gd name="T35" fmla="*/ 369 h 369"/>
                  <a:gd name="T36" fmla="*/ 113 w 340"/>
                  <a:gd name="T37" fmla="*/ 312 h 369"/>
                  <a:gd name="T38" fmla="*/ 56 w 340"/>
                  <a:gd name="T39" fmla="*/ 256 h 369"/>
                  <a:gd name="T40" fmla="*/ 0 w 340"/>
                  <a:gd name="T41" fmla="*/ 227 h 3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340" h="369">
                    <a:moveTo>
                      <a:pt x="0" y="227"/>
                    </a:moveTo>
                    <a:lnTo>
                      <a:pt x="28" y="199"/>
                    </a:lnTo>
                    <a:lnTo>
                      <a:pt x="85" y="171"/>
                    </a:lnTo>
                    <a:lnTo>
                      <a:pt x="113" y="57"/>
                    </a:lnTo>
                    <a:lnTo>
                      <a:pt x="226" y="85"/>
                    </a:lnTo>
                    <a:lnTo>
                      <a:pt x="255" y="0"/>
                    </a:lnTo>
                    <a:lnTo>
                      <a:pt x="283" y="57"/>
                    </a:lnTo>
                    <a:lnTo>
                      <a:pt x="311" y="0"/>
                    </a:lnTo>
                    <a:lnTo>
                      <a:pt x="311" y="114"/>
                    </a:lnTo>
                    <a:lnTo>
                      <a:pt x="340" y="171"/>
                    </a:lnTo>
                    <a:lnTo>
                      <a:pt x="311" y="227"/>
                    </a:lnTo>
                    <a:lnTo>
                      <a:pt x="226" y="227"/>
                    </a:lnTo>
                    <a:lnTo>
                      <a:pt x="170" y="284"/>
                    </a:lnTo>
                    <a:lnTo>
                      <a:pt x="226" y="312"/>
                    </a:lnTo>
                    <a:lnTo>
                      <a:pt x="255" y="284"/>
                    </a:lnTo>
                    <a:lnTo>
                      <a:pt x="283" y="312"/>
                    </a:lnTo>
                    <a:lnTo>
                      <a:pt x="198" y="369"/>
                    </a:lnTo>
                    <a:lnTo>
                      <a:pt x="85" y="369"/>
                    </a:lnTo>
                    <a:lnTo>
                      <a:pt x="113" y="312"/>
                    </a:lnTo>
                    <a:lnTo>
                      <a:pt x="56" y="256"/>
                    </a:lnTo>
                    <a:lnTo>
                      <a:pt x="0" y="227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69" name="Freeform 713">
                <a:extLst>
                  <a:ext uri="{FF2B5EF4-FFF2-40B4-BE49-F238E27FC236}">
                    <a16:creationId xmlns:a16="http://schemas.microsoft.com/office/drawing/2014/main" id="{2752829B-99D8-4AD4-9A11-41731D8C0D1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138" y="5462"/>
                <a:ext cx="680" cy="510"/>
              </a:xfrm>
              <a:custGeom>
                <a:avLst/>
                <a:gdLst>
                  <a:gd name="T0" fmla="*/ 28 w 680"/>
                  <a:gd name="T1" fmla="*/ 397 h 510"/>
                  <a:gd name="T2" fmla="*/ 113 w 680"/>
                  <a:gd name="T3" fmla="*/ 340 h 510"/>
                  <a:gd name="T4" fmla="*/ 85 w 680"/>
                  <a:gd name="T5" fmla="*/ 312 h 510"/>
                  <a:gd name="T6" fmla="*/ 56 w 680"/>
                  <a:gd name="T7" fmla="*/ 340 h 510"/>
                  <a:gd name="T8" fmla="*/ 0 w 680"/>
                  <a:gd name="T9" fmla="*/ 312 h 510"/>
                  <a:gd name="T10" fmla="*/ 56 w 680"/>
                  <a:gd name="T11" fmla="*/ 255 h 510"/>
                  <a:gd name="T12" fmla="*/ 141 w 680"/>
                  <a:gd name="T13" fmla="*/ 255 h 510"/>
                  <a:gd name="T14" fmla="*/ 170 w 680"/>
                  <a:gd name="T15" fmla="*/ 199 h 510"/>
                  <a:gd name="T16" fmla="*/ 141 w 680"/>
                  <a:gd name="T17" fmla="*/ 142 h 510"/>
                  <a:gd name="T18" fmla="*/ 141 w 680"/>
                  <a:gd name="T19" fmla="*/ 28 h 510"/>
                  <a:gd name="T20" fmla="*/ 198 w 680"/>
                  <a:gd name="T21" fmla="*/ 57 h 510"/>
                  <a:gd name="T22" fmla="*/ 283 w 680"/>
                  <a:gd name="T23" fmla="*/ 0 h 510"/>
                  <a:gd name="T24" fmla="*/ 368 w 680"/>
                  <a:gd name="T25" fmla="*/ 0 h 510"/>
                  <a:gd name="T26" fmla="*/ 397 w 680"/>
                  <a:gd name="T27" fmla="*/ 28 h 510"/>
                  <a:gd name="T28" fmla="*/ 425 w 680"/>
                  <a:gd name="T29" fmla="*/ 0 h 510"/>
                  <a:gd name="T30" fmla="*/ 482 w 680"/>
                  <a:gd name="T31" fmla="*/ 113 h 510"/>
                  <a:gd name="T32" fmla="*/ 538 w 680"/>
                  <a:gd name="T33" fmla="*/ 170 h 510"/>
                  <a:gd name="T34" fmla="*/ 567 w 680"/>
                  <a:gd name="T35" fmla="*/ 85 h 510"/>
                  <a:gd name="T36" fmla="*/ 595 w 680"/>
                  <a:gd name="T37" fmla="*/ 142 h 510"/>
                  <a:gd name="T38" fmla="*/ 567 w 680"/>
                  <a:gd name="T39" fmla="*/ 199 h 510"/>
                  <a:gd name="T40" fmla="*/ 623 w 680"/>
                  <a:gd name="T41" fmla="*/ 170 h 510"/>
                  <a:gd name="T42" fmla="*/ 595 w 680"/>
                  <a:gd name="T43" fmla="*/ 199 h 510"/>
                  <a:gd name="T44" fmla="*/ 623 w 680"/>
                  <a:gd name="T45" fmla="*/ 199 h 510"/>
                  <a:gd name="T46" fmla="*/ 680 w 680"/>
                  <a:gd name="T47" fmla="*/ 255 h 510"/>
                  <a:gd name="T48" fmla="*/ 652 w 680"/>
                  <a:gd name="T49" fmla="*/ 255 h 510"/>
                  <a:gd name="T50" fmla="*/ 567 w 680"/>
                  <a:gd name="T51" fmla="*/ 369 h 510"/>
                  <a:gd name="T52" fmla="*/ 538 w 680"/>
                  <a:gd name="T53" fmla="*/ 482 h 510"/>
                  <a:gd name="T54" fmla="*/ 510 w 680"/>
                  <a:gd name="T55" fmla="*/ 454 h 510"/>
                  <a:gd name="T56" fmla="*/ 425 w 680"/>
                  <a:gd name="T57" fmla="*/ 482 h 510"/>
                  <a:gd name="T58" fmla="*/ 368 w 680"/>
                  <a:gd name="T59" fmla="*/ 510 h 510"/>
                  <a:gd name="T60" fmla="*/ 255 w 680"/>
                  <a:gd name="T61" fmla="*/ 454 h 510"/>
                  <a:gd name="T62" fmla="*/ 198 w 680"/>
                  <a:gd name="T63" fmla="*/ 482 h 510"/>
                  <a:gd name="T64" fmla="*/ 141 w 680"/>
                  <a:gd name="T65" fmla="*/ 425 h 510"/>
                  <a:gd name="T66" fmla="*/ 113 w 680"/>
                  <a:gd name="T67" fmla="*/ 425 h 510"/>
                  <a:gd name="T68" fmla="*/ 85 w 680"/>
                  <a:gd name="T69" fmla="*/ 397 h 510"/>
                  <a:gd name="T70" fmla="*/ 28 w 680"/>
                  <a:gd name="T71" fmla="*/ 397 h 5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680" h="510">
                    <a:moveTo>
                      <a:pt x="28" y="397"/>
                    </a:moveTo>
                    <a:lnTo>
                      <a:pt x="113" y="340"/>
                    </a:lnTo>
                    <a:lnTo>
                      <a:pt x="85" y="312"/>
                    </a:lnTo>
                    <a:lnTo>
                      <a:pt x="56" y="340"/>
                    </a:lnTo>
                    <a:lnTo>
                      <a:pt x="0" y="312"/>
                    </a:lnTo>
                    <a:lnTo>
                      <a:pt x="56" y="255"/>
                    </a:lnTo>
                    <a:lnTo>
                      <a:pt x="141" y="255"/>
                    </a:lnTo>
                    <a:lnTo>
                      <a:pt x="170" y="199"/>
                    </a:lnTo>
                    <a:lnTo>
                      <a:pt x="141" y="142"/>
                    </a:lnTo>
                    <a:lnTo>
                      <a:pt x="141" y="28"/>
                    </a:lnTo>
                    <a:lnTo>
                      <a:pt x="198" y="57"/>
                    </a:lnTo>
                    <a:lnTo>
                      <a:pt x="283" y="0"/>
                    </a:lnTo>
                    <a:lnTo>
                      <a:pt x="368" y="0"/>
                    </a:lnTo>
                    <a:lnTo>
                      <a:pt x="397" y="28"/>
                    </a:lnTo>
                    <a:lnTo>
                      <a:pt x="425" y="0"/>
                    </a:lnTo>
                    <a:lnTo>
                      <a:pt x="482" y="113"/>
                    </a:lnTo>
                    <a:lnTo>
                      <a:pt x="538" y="170"/>
                    </a:lnTo>
                    <a:lnTo>
                      <a:pt x="567" y="85"/>
                    </a:lnTo>
                    <a:lnTo>
                      <a:pt x="595" y="142"/>
                    </a:lnTo>
                    <a:lnTo>
                      <a:pt x="567" y="199"/>
                    </a:lnTo>
                    <a:lnTo>
                      <a:pt x="623" y="170"/>
                    </a:lnTo>
                    <a:lnTo>
                      <a:pt x="595" y="199"/>
                    </a:lnTo>
                    <a:lnTo>
                      <a:pt x="623" y="199"/>
                    </a:lnTo>
                    <a:lnTo>
                      <a:pt x="680" y="255"/>
                    </a:lnTo>
                    <a:lnTo>
                      <a:pt x="652" y="255"/>
                    </a:lnTo>
                    <a:lnTo>
                      <a:pt x="567" y="369"/>
                    </a:lnTo>
                    <a:lnTo>
                      <a:pt x="538" y="482"/>
                    </a:lnTo>
                    <a:lnTo>
                      <a:pt x="510" y="454"/>
                    </a:lnTo>
                    <a:lnTo>
                      <a:pt x="425" y="482"/>
                    </a:lnTo>
                    <a:lnTo>
                      <a:pt x="368" y="510"/>
                    </a:lnTo>
                    <a:lnTo>
                      <a:pt x="255" y="454"/>
                    </a:lnTo>
                    <a:lnTo>
                      <a:pt x="198" y="482"/>
                    </a:lnTo>
                    <a:lnTo>
                      <a:pt x="141" y="425"/>
                    </a:lnTo>
                    <a:lnTo>
                      <a:pt x="113" y="425"/>
                    </a:lnTo>
                    <a:lnTo>
                      <a:pt x="85" y="397"/>
                    </a:lnTo>
                    <a:lnTo>
                      <a:pt x="28" y="397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70" name="Freeform 714">
                <a:extLst>
                  <a:ext uri="{FF2B5EF4-FFF2-40B4-BE49-F238E27FC236}">
                    <a16:creationId xmlns:a16="http://schemas.microsoft.com/office/drawing/2014/main" id="{3E4740CE-4FB8-472A-81AD-DE3D8A9A0DD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761" y="5462"/>
                <a:ext cx="312" cy="340"/>
              </a:xfrm>
              <a:custGeom>
                <a:avLst/>
                <a:gdLst>
                  <a:gd name="T0" fmla="*/ 170 w 312"/>
                  <a:gd name="T1" fmla="*/ 0 h 340"/>
                  <a:gd name="T2" fmla="*/ 255 w 312"/>
                  <a:gd name="T3" fmla="*/ 0 h 340"/>
                  <a:gd name="T4" fmla="*/ 255 w 312"/>
                  <a:gd name="T5" fmla="*/ 85 h 340"/>
                  <a:gd name="T6" fmla="*/ 312 w 312"/>
                  <a:gd name="T7" fmla="*/ 85 h 340"/>
                  <a:gd name="T8" fmla="*/ 284 w 312"/>
                  <a:gd name="T9" fmla="*/ 199 h 340"/>
                  <a:gd name="T10" fmla="*/ 255 w 312"/>
                  <a:gd name="T11" fmla="*/ 255 h 340"/>
                  <a:gd name="T12" fmla="*/ 284 w 312"/>
                  <a:gd name="T13" fmla="*/ 312 h 340"/>
                  <a:gd name="T14" fmla="*/ 227 w 312"/>
                  <a:gd name="T15" fmla="*/ 312 h 340"/>
                  <a:gd name="T16" fmla="*/ 199 w 312"/>
                  <a:gd name="T17" fmla="*/ 284 h 340"/>
                  <a:gd name="T18" fmla="*/ 142 w 312"/>
                  <a:gd name="T19" fmla="*/ 312 h 340"/>
                  <a:gd name="T20" fmla="*/ 142 w 312"/>
                  <a:gd name="T21" fmla="*/ 340 h 340"/>
                  <a:gd name="T22" fmla="*/ 57 w 312"/>
                  <a:gd name="T23" fmla="*/ 312 h 340"/>
                  <a:gd name="T24" fmla="*/ 57 w 312"/>
                  <a:gd name="T25" fmla="*/ 284 h 340"/>
                  <a:gd name="T26" fmla="*/ 85 w 312"/>
                  <a:gd name="T27" fmla="*/ 255 h 340"/>
                  <a:gd name="T28" fmla="*/ 85 w 312"/>
                  <a:gd name="T29" fmla="*/ 199 h 340"/>
                  <a:gd name="T30" fmla="*/ 57 w 312"/>
                  <a:gd name="T31" fmla="*/ 255 h 340"/>
                  <a:gd name="T32" fmla="*/ 0 w 312"/>
                  <a:gd name="T33" fmla="*/ 199 h 340"/>
                  <a:gd name="T34" fmla="*/ 57 w 312"/>
                  <a:gd name="T35" fmla="*/ 170 h 340"/>
                  <a:gd name="T36" fmla="*/ 57 w 312"/>
                  <a:gd name="T37" fmla="*/ 142 h 340"/>
                  <a:gd name="T38" fmla="*/ 114 w 312"/>
                  <a:gd name="T39" fmla="*/ 142 h 340"/>
                  <a:gd name="T40" fmla="*/ 142 w 312"/>
                  <a:gd name="T41" fmla="*/ 85 h 340"/>
                  <a:gd name="T42" fmla="*/ 170 w 312"/>
                  <a:gd name="T43" fmla="*/ 85 h 340"/>
                  <a:gd name="T44" fmla="*/ 170 w 312"/>
                  <a:gd name="T45" fmla="*/ 0 h 3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</a:cxnLst>
                <a:rect l="0" t="0" r="r" b="b"/>
                <a:pathLst>
                  <a:path w="312" h="340">
                    <a:moveTo>
                      <a:pt x="170" y="0"/>
                    </a:moveTo>
                    <a:lnTo>
                      <a:pt x="255" y="0"/>
                    </a:lnTo>
                    <a:lnTo>
                      <a:pt x="255" y="85"/>
                    </a:lnTo>
                    <a:lnTo>
                      <a:pt x="312" y="85"/>
                    </a:lnTo>
                    <a:lnTo>
                      <a:pt x="284" y="199"/>
                    </a:lnTo>
                    <a:lnTo>
                      <a:pt x="255" y="255"/>
                    </a:lnTo>
                    <a:lnTo>
                      <a:pt x="284" y="312"/>
                    </a:lnTo>
                    <a:lnTo>
                      <a:pt x="227" y="312"/>
                    </a:lnTo>
                    <a:lnTo>
                      <a:pt x="199" y="284"/>
                    </a:lnTo>
                    <a:lnTo>
                      <a:pt x="142" y="312"/>
                    </a:lnTo>
                    <a:lnTo>
                      <a:pt x="142" y="340"/>
                    </a:lnTo>
                    <a:lnTo>
                      <a:pt x="57" y="312"/>
                    </a:lnTo>
                    <a:lnTo>
                      <a:pt x="57" y="284"/>
                    </a:lnTo>
                    <a:lnTo>
                      <a:pt x="85" y="255"/>
                    </a:lnTo>
                    <a:lnTo>
                      <a:pt x="85" y="199"/>
                    </a:lnTo>
                    <a:lnTo>
                      <a:pt x="57" y="255"/>
                    </a:lnTo>
                    <a:lnTo>
                      <a:pt x="0" y="199"/>
                    </a:lnTo>
                    <a:lnTo>
                      <a:pt x="57" y="170"/>
                    </a:lnTo>
                    <a:lnTo>
                      <a:pt x="57" y="142"/>
                    </a:lnTo>
                    <a:lnTo>
                      <a:pt x="114" y="142"/>
                    </a:lnTo>
                    <a:lnTo>
                      <a:pt x="142" y="85"/>
                    </a:lnTo>
                    <a:lnTo>
                      <a:pt x="170" y="85"/>
                    </a:lnTo>
                    <a:lnTo>
                      <a:pt x="170" y="0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71" name="Freeform 715">
                <a:extLst>
                  <a:ext uri="{FF2B5EF4-FFF2-40B4-BE49-F238E27FC236}">
                    <a16:creationId xmlns:a16="http://schemas.microsoft.com/office/drawing/2014/main" id="{F8106467-55F5-44CE-9408-9FDA1DE2573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535" y="5150"/>
                <a:ext cx="737" cy="511"/>
              </a:xfrm>
              <a:custGeom>
                <a:avLst/>
                <a:gdLst>
                  <a:gd name="T0" fmla="*/ 737 w 737"/>
                  <a:gd name="T1" fmla="*/ 199 h 511"/>
                  <a:gd name="T2" fmla="*/ 708 w 737"/>
                  <a:gd name="T3" fmla="*/ 142 h 511"/>
                  <a:gd name="T4" fmla="*/ 652 w 737"/>
                  <a:gd name="T5" fmla="*/ 142 h 511"/>
                  <a:gd name="T6" fmla="*/ 652 w 737"/>
                  <a:gd name="T7" fmla="*/ 57 h 511"/>
                  <a:gd name="T8" fmla="*/ 481 w 737"/>
                  <a:gd name="T9" fmla="*/ 85 h 511"/>
                  <a:gd name="T10" fmla="*/ 453 w 737"/>
                  <a:gd name="T11" fmla="*/ 0 h 511"/>
                  <a:gd name="T12" fmla="*/ 396 w 737"/>
                  <a:gd name="T13" fmla="*/ 0 h 511"/>
                  <a:gd name="T14" fmla="*/ 311 w 737"/>
                  <a:gd name="T15" fmla="*/ 57 h 511"/>
                  <a:gd name="T16" fmla="*/ 283 w 737"/>
                  <a:gd name="T17" fmla="*/ 142 h 511"/>
                  <a:gd name="T18" fmla="*/ 226 w 737"/>
                  <a:gd name="T19" fmla="*/ 114 h 511"/>
                  <a:gd name="T20" fmla="*/ 170 w 737"/>
                  <a:gd name="T21" fmla="*/ 170 h 511"/>
                  <a:gd name="T22" fmla="*/ 113 w 737"/>
                  <a:gd name="T23" fmla="*/ 142 h 511"/>
                  <a:gd name="T24" fmla="*/ 113 w 737"/>
                  <a:gd name="T25" fmla="*/ 199 h 511"/>
                  <a:gd name="T26" fmla="*/ 0 w 737"/>
                  <a:gd name="T27" fmla="*/ 227 h 511"/>
                  <a:gd name="T28" fmla="*/ 56 w 737"/>
                  <a:gd name="T29" fmla="*/ 255 h 511"/>
                  <a:gd name="T30" fmla="*/ 28 w 737"/>
                  <a:gd name="T31" fmla="*/ 312 h 511"/>
                  <a:gd name="T32" fmla="*/ 85 w 737"/>
                  <a:gd name="T33" fmla="*/ 425 h 511"/>
                  <a:gd name="T34" fmla="*/ 141 w 737"/>
                  <a:gd name="T35" fmla="*/ 482 h 511"/>
                  <a:gd name="T36" fmla="*/ 170 w 737"/>
                  <a:gd name="T37" fmla="*/ 397 h 511"/>
                  <a:gd name="T38" fmla="*/ 198 w 737"/>
                  <a:gd name="T39" fmla="*/ 454 h 511"/>
                  <a:gd name="T40" fmla="*/ 170 w 737"/>
                  <a:gd name="T41" fmla="*/ 511 h 511"/>
                  <a:gd name="T42" fmla="*/ 226 w 737"/>
                  <a:gd name="T43" fmla="*/ 482 h 511"/>
                  <a:gd name="T44" fmla="*/ 198 w 737"/>
                  <a:gd name="T45" fmla="*/ 511 h 511"/>
                  <a:gd name="T46" fmla="*/ 226 w 737"/>
                  <a:gd name="T47" fmla="*/ 511 h 511"/>
                  <a:gd name="T48" fmla="*/ 283 w 737"/>
                  <a:gd name="T49" fmla="*/ 482 h 511"/>
                  <a:gd name="T50" fmla="*/ 283 w 737"/>
                  <a:gd name="T51" fmla="*/ 454 h 511"/>
                  <a:gd name="T52" fmla="*/ 340 w 737"/>
                  <a:gd name="T53" fmla="*/ 454 h 511"/>
                  <a:gd name="T54" fmla="*/ 368 w 737"/>
                  <a:gd name="T55" fmla="*/ 397 h 511"/>
                  <a:gd name="T56" fmla="*/ 396 w 737"/>
                  <a:gd name="T57" fmla="*/ 397 h 511"/>
                  <a:gd name="T58" fmla="*/ 396 w 737"/>
                  <a:gd name="T59" fmla="*/ 312 h 511"/>
                  <a:gd name="T60" fmla="*/ 425 w 737"/>
                  <a:gd name="T61" fmla="*/ 255 h 511"/>
                  <a:gd name="T62" fmla="*/ 481 w 737"/>
                  <a:gd name="T63" fmla="*/ 255 h 511"/>
                  <a:gd name="T64" fmla="*/ 595 w 737"/>
                  <a:gd name="T65" fmla="*/ 170 h 511"/>
                  <a:gd name="T66" fmla="*/ 737 w 737"/>
                  <a:gd name="T67" fmla="*/ 199 h 5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737" h="511">
                    <a:moveTo>
                      <a:pt x="737" y="199"/>
                    </a:moveTo>
                    <a:lnTo>
                      <a:pt x="708" y="142"/>
                    </a:lnTo>
                    <a:lnTo>
                      <a:pt x="652" y="142"/>
                    </a:lnTo>
                    <a:lnTo>
                      <a:pt x="652" y="57"/>
                    </a:lnTo>
                    <a:lnTo>
                      <a:pt x="481" y="85"/>
                    </a:lnTo>
                    <a:lnTo>
                      <a:pt x="453" y="0"/>
                    </a:lnTo>
                    <a:lnTo>
                      <a:pt x="396" y="0"/>
                    </a:lnTo>
                    <a:lnTo>
                      <a:pt x="311" y="57"/>
                    </a:lnTo>
                    <a:lnTo>
                      <a:pt x="283" y="142"/>
                    </a:lnTo>
                    <a:lnTo>
                      <a:pt x="226" y="114"/>
                    </a:lnTo>
                    <a:lnTo>
                      <a:pt x="170" y="170"/>
                    </a:lnTo>
                    <a:lnTo>
                      <a:pt x="113" y="142"/>
                    </a:lnTo>
                    <a:lnTo>
                      <a:pt x="113" y="199"/>
                    </a:lnTo>
                    <a:lnTo>
                      <a:pt x="0" y="227"/>
                    </a:lnTo>
                    <a:lnTo>
                      <a:pt x="56" y="255"/>
                    </a:lnTo>
                    <a:lnTo>
                      <a:pt x="28" y="312"/>
                    </a:lnTo>
                    <a:lnTo>
                      <a:pt x="85" y="425"/>
                    </a:lnTo>
                    <a:lnTo>
                      <a:pt x="141" y="482"/>
                    </a:lnTo>
                    <a:lnTo>
                      <a:pt x="170" y="397"/>
                    </a:lnTo>
                    <a:lnTo>
                      <a:pt x="198" y="454"/>
                    </a:lnTo>
                    <a:lnTo>
                      <a:pt x="170" y="511"/>
                    </a:lnTo>
                    <a:lnTo>
                      <a:pt x="226" y="482"/>
                    </a:lnTo>
                    <a:lnTo>
                      <a:pt x="198" y="511"/>
                    </a:lnTo>
                    <a:lnTo>
                      <a:pt x="226" y="511"/>
                    </a:lnTo>
                    <a:lnTo>
                      <a:pt x="283" y="482"/>
                    </a:lnTo>
                    <a:lnTo>
                      <a:pt x="283" y="454"/>
                    </a:lnTo>
                    <a:lnTo>
                      <a:pt x="340" y="454"/>
                    </a:lnTo>
                    <a:lnTo>
                      <a:pt x="368" y="397"/>
                    </a:lnTo>
                    <a:lnTo>
                      <a:pt x="396" y="397"/>
                    </a:lnTo>
                    <a:lnTo>
                      <a:pt x="396" y="312"/>
                    </a:lnTo>
                    <a:lnTo>
                      <a:pt x="425" y="255"/>
                    </a:lnTo>
                    <a:lnTo>
                      <a:pt x="481" y="255"/>
                    </a:lnTo>
                    <a:lnTo>
                      <a:pt x="595" y="170"/>
                    </a:lnTo>
                    <a:lnTo>
                      <a:pt x="737" y="199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72" name="Freeform 716">
                <a:extLst>
                  <a:ext uri="{FF2B5EF4-FFF2-40B4-BE49-F238E27FC236}">
                    <a16:creationId xmlns:a16="http://schemas.microsoft.com/office/drawing/2014/main" id="{B3853F11-D453-4205-81D2-81E65BA05CE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223" y="5292"/>
                <a:ext cx="368" cy="227"/>
              </a:xfrm>
              <a:custGeom>
                <a:avLst/>
                <a:gdLst>
                  <a:gd name="T0" fmla="*/ 368 w 368"/>
                  <a:gd name="T1" fmla="*/ 113 h 227"/>
                  <a:gd name="T2" fmla="*/ 340 w 368"/>
                  <a:gd name="T3" fmla="*/ 170 h 227"/>
                  <a:gd name="T4" fmla="*/ 312 w 368"/>
                  <a:gd name="T5" fmla="*/ 198 h 227"/>
                  <a:gd name="T6" fmla="*/ 283 w 368"/>
                  <a:gd name="T7" fmla="*/ 170 h 227"/>
                  <a:gd name="T8" fmla="*/ 198 w 368"/>
                  <a:gd name="T9" fmla="*/ 170 h 227"/>
                  <a:gd name="T10" fmla="*/ 113 w 368"/>
                  <a:gd name="T11" fmla="*/ 227 h 227"/>
                  <a:gd name="T12" fmla="*/ 56 w 368"/>
                  <a:gd name="T13" fmla="*/ 198 h 227"/>
                  <a:gd name="T14" fmla="*/ 28 w 368"/>
                  <a:gd name="T15" fmla="*/ 170 h 227"/>
                  <a:gd name="T16" fmla="*/ 56 w 368"/>
                  <a:gd name="T17" fmla="*/ 142 h 227"/>
                  <a:gd name="T18" fmla="*/ 56 w 368"/>
                  <a:gd name="T19" fmla="*/ 85 h 227"/>
                  <a:gd name="T20" fmla="*/ 0 w 368"/>
                  <a:gd name="T21" fmla="*/ 28 h 227"/>
                  <a:gd name="T22" fmla="*/ 85 w 368"/>
                  <a:gd name="T23" fmla="*/ 57 h 227"/>
                  <a:gd name="T24" fmla="*/ 85 w 368"/>
                  <a:gd name="T25" fmla="*/ 28 h 227"/>
                  <a:gd name="T26" fmla="*/ 255 w 368"/>
                  <a:gd name="T27" fmla="*/ 28 h 227"/>
                  <a:gd name="T28" fmla="*/ 283 w 368"/>
                  <a:gd name="T29" fmla="*/ 0 h 227"/>
                  <a:gd name="T30" fmla="*/ 312 w 368"/>
                  <a:gd name="T31" fmla="*/ 57 h 227"/>
                  <a:gd name="T32" fmla="*/ 312 w 368"/>
                  <a:gd name="T33" fmla="*/ 85 h 227"/>
                  <a:gd name="T34" fmla="*/ 368 w 368"/>
                  <a:gd name="T35" fmla="*/ 113 h 2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368" h="227">
                    <a:moveTo>
                      <a:pt x="368" y="113"/>
                    </a:moveTo>
                    <a:lnTo>
                      <a:pt x="340" y="170"/>
                    </a:lnTo>
                    <a:lnTo>
                      <a:pt x="312" y="198"/>
                    </a:lnTo>
                    <a:lnTo>
                      <a:pt x="283" y="170"/>
                    </a:lnTo>
                    <a:lnTo>
                      <a:pt x="198" y="170"/>
                    </a:lnTo>
                    <a:lnTo>
                      <a:pt x="113" y="227"/>
                    </a:lnTo>
                    <a:lnTo>
                      <a:pt x="56" y="198"/>
                    </a:lnTo>
                    <a:lnTo>
                      <a:pt x="28" y="170"/>
                    </a:lnTo>
                    <a:lnTo>
                      <a:pt x="56" y="142"/>
                    </a:lnTo>
                    <a:lnTo>
                      <a:pt x="56" y="85"/>
                    </a:lnTo>
                    <a:lnTo>
                      <a:pt x="0" y="28"/>
                    </a:lnTo>
                    <a:lnTo>
                      <a:pt x="85" y="57"/>
                    </a:lnTo>
                    <a:lnTo>
                      <a:pt x="85" y="28"/>
                    </a:lnTo>
                    <a:lnTo>
                      <a:pt x="255" y="28"/>
                    </a:lnTo>
                    <a:lnTo>
                      <a:pt x="283" y="0"/>
                    </a:lnTo>
                    <a:lnTo>
                      <a:pt x="312" y="57"/>
                    </a:lnTo>
                    <a:lnTo>
                      <a:pt x="312" y="85"/>
                    </a:lnTo>
                    <a:lnTo>
                      <a:pt x="368" y="113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73" name="Freeform 717">
                <a:extLst>
                  <a:ext uri="{FF2B5EF4-FFF2-40B4-BE49-F238E27FC236}">
                    <a16:creationId xmlns:a16="http://schemas.microsoft.com/office/drawing/2014/main" id="{713B966F-DE74-4BE6-82E7-182D10F83C8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421" y="4952"/>
                <a:ext cx="510" cy="425"/>
              </a:xfrm>
              <a:custGeom>
                <a:avLst/>
                <a:gdLst>
                  <a:gd name="T0" fmla="*/ 114 w 510"/>
                  <a:gd name="T1" fmla="*/ 397 h 425"/>
                  <a:gd name="T2" fmla="*/ 85 w 510"/>
                  <a:gd name="T3" fmla="*/ 340 h 425"/>
                  <a:gd name="T4" fmla="*/ 57 w 510"/>
                  <a:gd name="T5" fmla="*/ 368 h 425"/>
                  <a:gd name="T6" fmla="*/ 57 w 510"/>
                  <a:gd name="T7" fmla="*/ 340 h 425"/>
                  <a:gd name="T8" fmla="*/ 57 w 510"/>
                  <a:gd name="T9" fmla="*/ 312 h 425"/>
                  <a:gd name="T10" fmla="*/ 28 w 510"/>
                  <a:gd name="T11" fmla="*/ 255 h 425"/>
                  <a:gd name="T12" fmla="*/ 0 w 510"/>
                  <a:gd name="T13" fmla="*/ 255 h 425"/>
                  <a:gd name="T14" fmla="*/ 0 w 510"/>
                  <a:gd name="T15" fmla="*/ 170 h 425"/>
                  <a:gd name="T16" fmla="*/ 28 w 510"/>
                  <a:gd name="T17" fmla="*/ 113 h 425"/>
                  <a:gd name="T18" fmla="*/ 85 w 510"/>
                  <a:gd name="T19" fmla="*/ 56 h 425"/>
                  <a:gd name="T20" fmla="*/ 142 w 510"/>
                  <a:gd name="T21" fmla="*/ 0 h 425"/>
                  <a:gd name="T22" fmla="*/ 227 w 510"/>
                  <a:gd name="T23" fmla="*/ 56 h 425"/>
                  <a:gd name="T24" fmla="*/ 227 w 510"/>
                  <a:gd name="T25" fmla="*/ 85 h 425"/>
                  <a:gd name="T26" fmla="*/ 284 w 510"/>
                  <a:gd name="T27" fmla="*/ 113 h 425"/>
                  <a:gd name="T28" fmla="*/ 340 w 510"/>
                  <a:gd name="T29" fmla="*/ 85 h 425"/>
                  <a:gd name="T30" fmla="*/ 340 w 510"/>
                  <a:gd name="T31" fmla="*/ 28 h 425"/>
                  <a:gd name="T32" fmla="*/ 397 w 510"/>
                  <a:gd name="T33" fmla="*/ 56 h 425"/>
                  <a:gd name="T34" fmla="*/ 482 w 510"/>
                  <a:gd name="T35" fmla="*/ 0 h 425"/>
                  <a:gd name="T36" fmla="*/ 482 w 510"/>
                  <a:gd name="T37" fmla="*/ 85 h 425"/>
                  <a:gd name="T38" fmla="*/ 482 w 510"/>
                  <a:gd name="T39" fmla="*/ 142 h 425"/>
                  <a:gd name="T40" fmla="*/ 510 w 510"/>
                  <a:gd name="T41" fmla="*/ 198 h 425"/>
                  <a:gd name="T42" fmla="*/ 425 w 510"/>
                  <a:gd name="T43" fmla="*/ 255 h 425"/>
                  <a:gd name="T44" fmla="*/ 397 w 510"/>
                  <a:gd name="T45" fmla="*/ 340 h 425"/>
                  <a:gd name="T46" fmla="*/ 340 w 510"/>
                  <a:gd name="T47" fmla="*/ 312 h 425"/>
                  <a:gd name="T48" fmla="*/ 284 w 510"/>
                  <a:gd name="T49" fmla="*/ 368 h 425"/>
                  <a:gd name="T50" fmla="*/ 227 w 510"/>
                  <a:gd name="T51" fmla="*/ 340 h 425"/>
                  <a:gd name="T52" fmla="*/ 227 w 510"/>
                  <a:gd name="T53" fmla="*/ 397 h 425"/>
                  <a:gd name="T54" fmla="*/ 114 w 510"/>
                  <a:gd name="T55" fmla="*/ 425 h 425"/>
                  <a:gd name="T56" fmla="*/ 114 w 510"/>
                  <a:gd name="T57" fmla="*/ 397 h 4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</a:cxnLst>
                <a:rect l="0" t="0" r="r" b="b"/>
                <a:pathLst>
                  <a:path w="510" h="425">
                    <a:moveTo>
                      <a:pt x="114" y="397"/>
                    </a:moveTo>
                    <a:lnTo>
                      <a:pt x="85" y="340"/>
                    </a:lnTo>
                    <a:lnTo>
                      <a:pt x="57" y="368"/>
                    </a:lnTo>
                    <a:lnTo>
                      <a:pt x="57" y="340"/>
                    </a:lnTo>
                    <a:lnTo>
                      <a:pt x="57" y="312"/>
                    </a:lnTo>
                    <a:lnTo>
                      <a:pt x="28" y="255"/>
                    </a:lnTo>
                    <a:lnTo>
                      <a:pt x="0" y="255"/>
                    </a:lnTo>
                    <a:lnTo>
                      <a:pt x="0" y="170"/>
                    </a:lnTo>
                    <a:lnTo>
                      <a:pt x="28" y="113"/>
                    </a:lnTo>
                    <a:lnTo>
                      <a:pt x="85" y="56"/>
                    </a:lnTo>
                    <a:lnTo>
                      <a:pt x="142" y="0"/>
                    </a:lnTo>
                    <a:lnTo>
                      <a:pt x="227" y="56"/>
                    </a:lnTo>
                    <a:lnTo>
                      <a:pt x="227" y="85"/>
                    </a:lnTo>
                    <a:lnTo>
                      <a:pt x="284" y="113"/>
                    </a:lnTo>
                    <a:lnTo>
                      <a:pt x="340" y="85"/>
                    </a:lnTo>
                    <a:lnTo>
                      <a:pt x="340" y="28"/>
                    </a:lnTo>
                    <a:lnTo>
                      <a:pt x="397" y="56"/>
                    </a:lnTo>
                    <a:lnTo>
                      <a:pt x="482" y="0"/>
                    </a:lnTo>
                    <a:lnTo>
                      <a:pt x="482" y="85"/>
                    </a:lnTo>
                    <a:lnTo>
                      <a:pt x="482" y="142"/>
                    </a:lnTo>
                    <a:lnTo>
                      <a:pt x="510" y="198"/>
                    </a:lnTo>
                    <a:lnTo>
                      <a:pt x="425" y="255"/>
                    </a:lnTo>
                    <a:lnTo>
                      <a:pt x="397" y="340"/>
                    </a:lnTo>
                    <a:lnTo>
                      <a:pt x="340" y="312"/>
                    </a:lnTo>
                    <a:lnTo>
                      <a:pt x="284" y="368"/>
                    </a:lnTo>
                    <a:lnTo>
                      <a:pt x="227" y="340"/>
                    </a:lnTo>
                    <a:lnTo>
                      <a:pt x="227" y="397"/>
                    </a:lnTo>
                    <a:lnTo>
                      <a:pt x="114" y="425"/>
                    </a:lnTo>
                    <a:lnTo>
                      <a:pt x="114" y="397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74" name="Freeform 718">
                <a:extLst>
                  <a:ext uri="{FF2B5EF4-FFF2-40B4-BE49-F238E27FC236}">
                    <a16:creationId xmlns:a16="http://schemas.microsoft.com/office/drawing/2014/main" id="{E10B6926-B246-4348-926E-E9EF37DCA3D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53" y="5065"/>
                <a:ext cx="425" cy="284"/>
              </a:xfrm>
              <a:custGeom>
                <a:avLst/>
                <a:gdLst>
                  <a:gd name="T0" fmla="*/ 425 w 425"/>
                  <a:gd name="T1" fmla="*/ 255 h 284"/>
                  <a:gd name="T2" fmla="*/ 425 w 425"/>
                  <a:gd name="T3" fmla="*/ 199 h 284"/>
                  <a:gd name="T4" fmla="*/ 396 w 425"/>
                  <a:gd name="T5" fmla="*/ 142 h 284"/>
                  <a:gd name="T6" fmla="*/ 368 w 425"/>
                  <a:gd name="T7" fmla="*/ 142 h 284"/>
                  <a:gd name="T8" fmla="*/ 368 w 425"/>
                  <a:gd name="T9" fmla="*/ 57 h 284"/>
                  <a:gd name="T10" fmla="*/ 311 w 425"/>
                  <a:gd name="T11" fmla="*/ 85 h 284"/>
                  <a:gd name="T12" fmla="*/ 198 w 425"/>
                  <a:gd name="T13" fmla="*/ 0 h 284"/>
                  <a:gd name="T14" fmla="*/ 170 w 425"/>
                  <a:gd name="T15" fmla="*/ 29 h 284"/>
                  <a:gd name="T16" fmla="*/ 141 w 425"/>
                  <a:gd name="T17" fmla="*/ 0 h 284"/>
                  <a:gd name="T18" fmla="*/ 56 w 425"/>
                  <a:gd name="T19" fmla="*/ 29 h 284"/>
                  <a:gd name="T20" fmla="*/ 0 w 425"/>
                  <a:gd name="T21" fmla="*/ 29 h 284"/>
                  <a:gd name="T22" fmla="*/ 0 w 425"/>
                  <a:gd name="T23" fmla="*/ 114 h 284"/>
                  <a:gd name="T24" fmla="*/ 56 w 425"/>
                  <a:gd name="T25" fmla="*/ 199 h 284"/>
                  <a:gd name="T26" fmla="*/ 141 w 425"/>
                  <a:gd name="T27" fmla="*/ 199 h 284"/>
                  <a:gd name="T28" fmla="*/ 170 w 425"/>
                  <a:gd name="T29" fmla="*/ 255 h 284"/>
                  <a:gd name="T30" fmla="*/ 255 w 425"/>
                  <a:gd name="T31" fmla="*/ 284 h 284"/>
                  <a:gd name="T32" fmla="*/ 255 w 425"/>
                  <a:gd name="T33" fmla="*/ 255 h 284"/>
                  <a:gd name="T34" fmla="*/ 425 w 425"/>
                  <a:gd name="T35" fmla="*/ 255 h 2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425" h="284">
                    <a:moveTo>
                      <a:pt x="425" y="255"/>
                    </a:moveTo>
                    <a:lnTo>
                      <a:pt x="425" y="199"/>
                    </a:lnTo>
                    <a:lnTo>
                      <a:pt x="396" y="142"/>
                    </a:lnTo>
                    <a:lnTo>
                      <a:pt x="368" y="142"/>
                    </a:lnTo>
                    <a:lnTo>
                      <a:pt x="368" y="57"/>
                    </a:lnTo>
                    <a:lnTo>
                      <a:pt x="311" y="85"/>
                    </a:lnTo>
                    <a:lnTo>
                      <a:pt x="198" y="0"/>
                    </a:lnTo>
                    <a:lnTo>
                      <a:pt x="170" y="29"/>
                    </a:lnTo>
                    <a:lnTo>
                      <a:pt x="141" y="0"/>
                    </a:lnTo>
                    <a:lnTo>
                      <a:pt x="56" y="29"/>
                    </a:lnTo>
                    <a:lnTo>
                      <a:pt x="0" y="29"/>
                    </a:lnTo>
                    <a:lnTo>
                      <a:pt x="0" y="114"/>
                    </a:lnTo>
                    <a:lnTo>
                      <a:pt x="56" y="199"/>
                    </a:lnTo>
                    <a:lnTo>
                      <a:pt x="141" y="199"/>
                    </a:lnTo>
                    <a:lnTo>
                      <a:pt x="170" y="255"/>
                    </a:lnTo>
                    <a:lnTo>
                      <a:pt x="255" y="284"/>
                    </a:lnTo>
                    <a:lnTo>
                      <a:pt x="255" y="255"/>
                    </a:lnTo>
                    <a:lnTo>
                      <a:pt x="425" y="255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75" name="Freeform 719">
                <a:extLst>
                  <a:ext uri="{FF2B5EF4-FFF2-40B4-BE49-F238E27FC236}">
                    <a16:creationId xmlns:a16="http://schemas.microsoft.com/office/drawing/2014/main" id="{E9661D5B-2DE4-4E39-99F3-20C7B2C7C7E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81" y="4583"/>
                <a:ext cx="539" cy="567"/>
              </a:xfrm>
              <a:custGeom>
                <a:avLst/>
                <a:gdLst>
                  <a:gd name="T0" fmla="*/ 482 w 539"/>
                  <a:gd name="T1" fmla="*/ 369 h 567"/>
                  <a:gd name="T2" fmla="*/ 368 w 539"/>
                  <a:gd name="T3" fmla="*/ 482 h 567"/>
                  <a:gd name="T4" fmla="*/ 340 w 539"/>
                  <a:gd name="T5" fmla="*/ 539 h 567"/>
                  <a:gd name="T6" fmla="*/ 283 w 539"/>
                  <a:gd name="T7" fmla="*/ 567 h 567"/>
                  <a:gd name="T8" fmla="*/ 170 w 539"/>
                  <a:gd name="T9" fmla="*/ 482 h 567"/>
                  <a:gd name="T10" fmla="*/ 142 w 539"/>
                  <a:gd name="T11" fmla="*/ 511 h 567"/>
                  <a:gd name="T12" fmla="*/ 113 w 539"/>
                  <a:gd name="T13" fmla="*/ 482 h 567"/>
                  <a:gd name="T14" fmla="*/ 28 w 539"/>
                  <a:gd name="T15" fmla="*/ 511 h 567"/>
                  <a:gd name="T16" fmla="*/ 0 w 539"/>
                  <a:gd name="T17" fmla="*/ 454 h 567"/>
                  <a:gd name="T18" fmla="*/ 28 w 539"/>
                  <a:gd name="T19" fmla="*/ 454 h 567"/>
                  <a:gd name="T20" fmla="*/ 28 w 539"/>
                  <a:gd name="T21" fmla="*/ 397 h 567"/>
                  <a:gd name="T22" fmla="*/ 0 w 539"/>
                  <a:gd name="T23" fmla="*/ 397 h 567"/>
                  <a:gd name="T24" fmla="*/ 0 w 539"/>
                  <a:gd name="T25" fmla="*/ 369 h 567"/>
                  <a:gd name="T26" fmla="*/ 28 w 539"/>
                  <a:gd name="T27" fmla="*/ 369 h 567"/>
                  <a:gd name="T28" fmla="*/ 28 w 539"/>
                  <a:gd name="T29" fmla="*/ 312 h 567"/>
                  <a:gd name="T30" fmla="*/ 0 w 539"/>
                  <a:gd name="T31" fmla="*/ 284 h 567"/>
                  <a:gd name="T32" fmla="*/ 85 w 539"/>
                  <a:gd name="T33" fmla="*/ 227 h 567"/>
                  <a:gd name="T34" fmla="*/ 142 w 539"/>
                  <a:gd name="T35" fmla="*/ 227 h 567"/>
                  <a:gd name="T36" fmla="*/ 142 w 539"/>
                  <a:gd name="T37" fmla="*/ 199 h 567"/>
                  <a:gd name="T38" fmla="*/ 170 w 539"/>
                  <a:gd name="T39" fmla="*/ 142 h 567"/>
                  <a:gd name="T40" fmla="*/ 227 w 539"/>
                  <a:gd name="T41" fmla="*/ 114 h 567"/>
                  <a:gd name="T42" fmla="*/ 255 w 539"/>
                  <a:gd name="T43" fmla="*/ 170 h 567"/>
                  <a:gd name="T44" fmla="*/ 312 w 539"/>
                  <a:gd name="T45" fmla="*/ 170 h 567"/>
                  <a:gd name="T46" fmla="*/ 312 w 539"/>
                  <a:gd name="T47" fmla="*/ 142 h 567"/>
                  <a:gd name="T48" fmla="*/ 368 w 539"/>
                  <a:gd name="T49" fmla="*/ 142 h 567"/>
                  <a:gd name="T50" fmla="*/ 368 w 539"/>
                  <a:gd name="T51" fmla="*/ 170 h 567"/>
                  <a:gd name="T52" fmla="*/ 397 w 539"/>
                  <a:gd name="T53" fmla="*/ 142 h 567"/>
                  <a:gd name="T54" fmla="*/ 425 w 539"/>
                  <a:gd name="T55" fmla="*/ 114 h 567"/>
                  <a:gd name="T56" fmla="*/ 368 w 539"/>
                  <a:gd name="T57" fmla="*/ 57 h 567"/>
                  <a:gd name="T58" fmla="*/ 397 w 539"/>
                  <a:gd name="T59" fmla="*/ 57 h 567"/>
                  <a:gd name="T60" fmla="*/ 425 w 539"/>
                  <a:gd name="T61" fmla="*/ 0 h 567"/>
                  <a:gd name="T62" fmla="*/ 454 w 539"/>
                  <a:gd name="T63" fmla="*/ 29 h 567"/>
                  <a:gd name="T64" fmla="*/ 454 w 539"/>
                  <a:gd name="T65" fmla="*/ 57 h 567"/>
                  <a:gd name="T66" fmla="*/ 539 w 539"/>
                  <a:gd name="T67" fmla="*/ 85 h 567"/>
                  <a:gd name="T68" fmla="*/ 539 w 539"/>
                  <a:gd name="T69" fmla="*/ 142 h 567"/>
                  <a:gd name="T70" fmla="*/ 510 w 539"/>
                  <a:gd name="T71" fmla="*/ 170 h 567"/>
                  <a:gd name="T72" fmla="*/ 510 w 539"/>
                  <a:gd name="T73" fmla="*/ 199 h 567"/>
                  <a:gd name="T74" fmla="*/ 482 w 539"/>
                  <a:gd name="T75" fmla="*/ 227 h 567"/>
                  <a:gd name="T76" fmla="*/ 510 w 539"/>
                  <a:gd name="T77" fmla="*/ 284 h 567"/>
                  <a:gd name="T78" fmla="*/ 454 w 539"/>
                  <a:gd name="T79" fmla="*/ 312 h 567"/>
                  <a:gd name="T80" fmla="*/ 482 w 539"/>
                  <a:gd name="T81" fmla="*/ 369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539" h="567">
                    <a:moveTo>
                      <a:pt x="482" y="369"/>
                    </a:moveTo>
                    <a:lnTo>
                      <a:pt x="368" y="482"/>
                    </a:lnTo>
                    <a:lnTo>
                      <a:pt x="340" y="539"/>
                    </a:lnTo>
                    <a:lnTo>
                      <a:pt x="283" y="567"/>
                    </a:lnTo>
                    <a:lnTo>
                      <a:pt x="170" y="482"/>
                    </a:lnTo>
                    <a:lnTo>
                      <a:pt x="142" y="511"/>
                    </a:lnTo>
                    <a:lnTo>
                      <a:pt x="113" y="482"/>
                    </a:lnTo>
                    <a:lnTo>
                      <a:pt x="28" y="511"/>
                    </a:lnTo>
                    <a:lnTo>
                      <a:pt x="0" y="454"/>
                    </a:lnTo>
                    <a:lnTo>
                      <a:pt x="28" y="454"/>
                    </a:lnTo>
                    <a:lnTo>
                      <a:pt x="28" y="397"/>
                    </a:lnTo>
                    <a:lnTo>
                      <a:pt x="0" y="397"/>
                    </a:lnTo>
                    <a:lnTo>
                      <a:pt x="0" y="369"/>
                    </a:lnTo>
                    <a:lnTo>
                      <a:pt x="28" y="369"/>
                    </a:lnTo>
                    <a:lnTo>
                      <a:pt x="28" y="312"/>
                    </a:lnTo>
                    <a:lnTo>
                      <a:pt x="0" y="284"/>
                    </a:lnTo>
                    <a:lnTo>
                      <a:pt x="85" y="227"/>
                    </a:lnTo>
                    <a:lnTo>
                      <a:pt x="142" y="227"/>
                    </a:lnTo>
                    <a:lnTo>
                      <a:pt x="142" y="199"/>
                    </a:lnTo>
                    <a:lnTo>
                      <a:pt x="170" y="142"/>
                    </a:lnTo>
                    <a:lnTo>
                      <a:pt x="227" y="114"/>
                    </a:lnTo>
                    <a:lnTo>
                      <a:pt x="255" y="170"/>
                    </a:lnTo>
                    <a:lnTo>
                      <a:pt x="312" y="170"/>
                    </a:lnTo>
                    <a:lnTo>
                      <a:pt x="312" y="142"/>
                    </a:lnTo>
                    <a:lnTo>
                      <a:pt x="368" y="142"/>
                    </a:lnTo>
                    <a:lnTo>
                      <a:pt x="368" y="170"/>
                    </a:lnTo>
                    <a:lnTo>
                      <a:pt x="397" y="142"/>
                    </a:lnTo>
                    <a:lnTo>
                      <a:pt x="425" y="114"/>
                    </a:lnTo>
                    <a:lnTo>
                      <a:pt x="368" y="57"/>
                    </a:lnTo>
                    <a:lnTo>
                      <a:pt x="397" y="57"/>
                    </a:lnTo>
                    <a:lnTo>
                      <a:pt x="425" y="0"/>
                    </a:lnTo>
                    <a:lnTo>
                      <a:pt x="454" y="29"/>
                    </a:lnTo>
                    <a:lnTo>
                      <a:pt x="454" y="57"/>
                    </a:lnTo>
                    <a:lnTo>
                      <a:pt x="539" y="85"/>
                    </a:lnTo>
                    <a:lnTo>
                      <a:pt x="539" y="142"/>
                    </a:lnTo>
                    <a:lnTo>
                      <a:pt x="510" y="170"/>
                    </a:lnTo>
                    <a:lnTo>
                      <a:pt x="510" y="199"/>
                    </a:lnTo>
                    <a:lnTo>
                      <a:pt x="482" y="227"/>
                    </a:lnTo>
                    <a:lnTo>
                      <a:pt x="510" y="284"/>
                    </a:lnTo>
                    <a:lnTo>
                      <a:pt x="454" y="312"/>
                    </a:lnTo>
                    <a:lnTo>
                      <a:pt x="482" y="369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76" name="Freeform 724">
                <a:extLst>
                  <a:ext uri="{FF2B5EF4-FFF2-40B4-BE49-F238E27FC236}">
                    <a16:creationId xmlns:a16="http://schemas.microsoft.com/office/drawing/2014/main" id="{9A67BBC9-8D5D-43B7-B85D-C22C149D770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882" y="4867"/>
                <a:ext cx="227" cy="227"/>
              </a:xfrm>
              <a:custGeom>
                <a:avLst/>
                <a:gdLst>
                  <a:gd name="T0" fmla="*/ 199 w 227"/>
                  <a:gd name="T1" fmla="*/ 0 h 227"/>
                  <a:gd name="T2" fmla="*/ 227 w 227"/>
                  <a:gd name="T3" fmla="*/ 28 h 227"/>
                  <a:gd name="T4" fmla="*/ 227 w 227"/>
                  <a:gd name="T5" fmla="*/ 85 h 227"/>
                  <a:gd name="T6" fmla="*/ 199 w 227"/>
                  <a:gd name="T7" fmla="*/ 85 h 227"/>
                  <a:gd name="T8" fmla="*/ 199 w 227"/>
                  <a:gd name="T9" fmla="*/ 113 h 227"/>
                  <a:gd name="T10" fmla="*/ 227 w 227"/>
                  <a:gd name="T11" fmla="*/ 113 h 227"/>
                  <a:gd name="T12" fmla="*/ 227 w 227"/>
                  <a:gd name="T13" fmla="*/ 170 h 227"/>
                  <a:gd name="T14" fmla="*/ 199 w 227"/>
                  <a:gd name="T15" fmla="*/ 170 h 227"/>
                  <a:gd name="T16" fmla="*/ 227 w 227"/>
                  <a:gd name="T17" fmla="*/ 227 h 227"/>
                  <a:gd name="T18" fmla="*/ 171 w 227"/>
                  <a:gd name="T19" fmla="*/ 227 h 227"/>
                  <a:gd name="T20" fmla="*/ 86 w 227"/>
                  <a:gd name="T21" fmla="*/ 170 h 227"/>
                  <a:gd name="T22" fmla="*/ 86 w 227"/>
                  <a:gd name="T23" fmla="*/ 141 h 227"/>
                  <a:gd name="T24" fmla="*/ 29 w 227"/>
                  <a:gd name="T25" fmla="*/ 113 h 227"/>
                  <a:gd name="T26" fmla="*/ 0 w 227"/>
                  <a:gd name="T27" fmla="*/ 28 h 227"/>
                  <a:gd name="T28" fmla="*/ 57 w 227"/>
                  <a:gd name="T29" fmla="*/ 28 h 227"/>
                  <a:gd name="T30" fmla="*/ 114 w 227"/>
                  <a:gd name="T31" fmla="*/ 28 h 227"/>
                  <a:gd name="T32" fmla="*/ 142 w 227"/>
                  <a:gd name="T33" fmla="*/ 0 h 227"/>
                  <a:gd name="T34" fmla="*/ 171 w 227"/>
                  <a:gd name="T35" fmla="*/ 28 h 227"/>
                  <a:gd name="T36" fmla="*/ 199 w 227"/>
                  <a:gd name="T37" fmla="*/ 0 h 2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227" h="227">
                    <a:moveTo>
                      <a:pt x="199" y="0"/>
                    </a:moveTo>
                    <a:lnTo>
                      <a:pt x="227" y="28"/>
                    </a:lnTo>
                    <a:lnTo>
                      <a:pt x="227" y="85"/>
                    </a:lnTo>
                    <a:lnTo>
                      <a:pt x="199" y="85"/>
                    </a:lnTo>
                    <a:lnTo>
                      <a:pt x="199" y="113"/>
                    </a:lnTo>
                    <a:lnTo>
                      <a:pt x="227" y="113"/>
                    </a:lnTo>
                    <a:lnTo>
                      <a:pt x="227" y="170"/>
                    </a:lnTo>
                    <a:lnTo>
                      <a:pt x="199" y="170"/>
                    </a:lnTo>
                    <a:lnTo>
                      <a:pt x="227" y="227"/>
                    </a:lnTo>
                    <a:lnTo>
                      <a:pt x="171" y="227"/>
                    </a:lnTo>
                    <a:lnTo>
                      <a:pt x="86" y="170"/>
                    </a:lnTo>
                    <a:lnTo>
                      <a:pt x="86" y="141"/>
                    </a:lnTo>
                    <a:lnTo>
                      <a:pt x="29" y="113"/>
                    </a:lnTo>
                    <a:lnTo>
                      <a:pt x="0" y="28"/>
                    </a:lnTo>
                    <a:lnTo>
                      <a:pt x="57" y="28"/>
                    </a:lnTo>
                    <a:lnTo>
                      <a:pt x="114" y="28"/>
                    </a:lnTo>
                    <a:lnTo>
                      <a:pt x="142" y="0"/>
                    </a:lnTo>
                    <a:lnTo>
                      <a:pt x="171" y="28"/>
                    </a:lnTo>
                    <a:lnTo>
                      <a:pt x="199" y="0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77" name="Freeform 726">
                <a:extLst>
                  <a:ext uri="{FF2B5EF4-FFF2-40B4-BE49-F238E27FC236}">
                    <a16:creationId xmlns:a16="http://schemas.microsoft.com/office/drawing/2014/main" id="{C85DCF78-8968-42FA-B52E-2E2D6E8EC1B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41" y="4527"/>
                <a:ext cx="170" cy="226"/>
              </a:xfrm>
              <a:custGeom>
                <a:avLst/>
                <a:gdLst>
                  <a:gd name="T0" fmla="*/ 85 w 170"/>
                  <a:gd name="T1" fmla="*/ 28 h 226"/>
                  <a:gd name="T2" fmla="*/ 56 w 170"/>
                  <a:gd name="T3" fmla="*/ 0 h 226"/>
                  <a:gd name="T4" fmla="*/ 28 w 170"/>
                  <a:gd name="T5" fmla="*/ 28 h 226"/>
                  <a:gd name="T6" fmla="*/ 0 w 170"/>
                  <a:gd name="T7" fmla="*/ 28 h 226"/>
                  <a:gd name="T8" fmla="*/ 56 w 170"/>
                  <a:gd name="T9" fmla="*/ 141 h 226"/>
                  <a:gd name="T10" fmla="*/ 85 w 170"/>
                  <a:gd name="T11" fmla="*/ 170 h 226"/>
                  <a:gd name="T12" fmla="*/ 85 w 170"/>
                  <a:gd name="T13" fmla="*/ 226 h 226"/>
                  <a:gd name="T14" fmla="*/ 141 w 170"/>
                  <a:gd name="T15" fmla="*/ 198 h 226"/>
                  <a:gd name="T16" fmla="*/ 170 w 170"/>
                  <a:gd name="T17" fmla="*/ 170 h 226"/>
                  <a:gd name="T18" fmla="*/ 141 w 170"/>
                  <a:gd name="T19" fmla="*/ 85 h 226"/>
                  <a:gd name="T20" fmla="*/ 113 w 170"/>
                  <a:gd name="T21" fmla="*/ 85 h 226"/>
                  <a:gd name="T22" fmla="*/ 113 w 170"/>
                  <a:gd name="T23" fmla="*/ 56 h 226"/>
                  <a:gd name="T24" fmla="*/ 85 w 170"/>
                  <a:gd name="T25" fmla="*/ 28 h 2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170" h="226">
                    <a:moveTo>
                      <a:pt x="85" y="28"/>
                    </a:moveTo>
                    <a:lnTo>
                      <a:pt x="56" y="0"/>
                    </a:lnTo>
                    <a:lnTo>
                      <a:pt x="28" y="28"/>
                    </a:lnTo>
                    <a:lnTo>
                      <a:pt x="0" y="28"/>
                    </a:lnTo>
                    <a:lnTo>
                      <a:pt x="56" y="141"/>
                    </a:lnTo>
                    <a:lnTo>
                      <a:pt x="85" y="170"/>
                    </a:lnTo>
                    <a:lnTo>
                      <a:pt x="85" y="226"/>
                    </a:lnTo>
                    <a:lnTo>
                      <a:pt x="141" y="198"/>
                    </a:lnTo>
                    <a:lnTo>
                      <a:pt x="170" y="170"/>
                    </a:lnTo>
                    <a:lnTo>
                      <a:pt x="141" y="85"/>
                    </a:lnTo>
                    <a:lnTo>
                      <a:pt x="113" y="85"/>
                    </a:lnTo>
                    <a:lnTo>
                      <a:pt x="113" y="56"/>
                    </a:lnTo>
                    <a:lnTo>
                      <a:pt x="85" y="28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78" name="Freeform 727">
                <a:extLst>
                  <a:ext uri="{FF2B5EF4-FFF2-40B4-BE49-F238E27FC236}">
                    <a16:creationId xmlns:a16="http://schemas.microsoft.com/office/drawing/2014/main" id="{44CDA450-5833-4159-8D09-DD2BC16000F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571" y="4668"/>
                <a:ext cx="311" cy="227"/>
              </a:xfrm>
              <a:custGeom>
                <a:avLst/>
                <a:gdLst>
                  <a:gd name="T0" fmla="*/ 226 w 311"/>
                  <a:gd name="T1" fmla="*/ 0 h 227"/>
                  <a:gd name="T2" fmla="*/ 141 w 311"/>
                  <a:gd name="T3" fmla="*/ 0 h 227"/>
                  <a:gd name="T4" fmla="*/ 113 w 311"/>
                  <a:gd name="T5" fmla="*/ 29 h 227"/>
                  <a:gd name="T6" fmla="*/ 85 w 311"/>
                  <a:gd name="T7" fmla="*/ 29 h 227"/>
                  <a:gd name="T8" fmla="*/ 56 w 311"/>
                  <a:gd name="T9" fmla="*/ 57 h 227"/>
                  <a:gd name="T10" fmla="*/ 0 w 311"/>
                  <a:gd name="T11" fmla="*/ 85 h 227"/>
                  <a:gd name="T12" fmla="*/ 28 w 311"/>
                  <a:gd name="T13" fmla="*/ 114 h 227"/>
                  <a:gd name="T14" fmla="*/ 28 w 311"/>
                  <a:gd name="T15" fmla="*/ 142 h 227"/>
                  <a:gd name="T16" fmla="*/ 28 w 311"/>
                  <a:gd name="T17" fmla="*/ 170 h 227"/>
                  <a:gd name="T18" fmla="*/ 85 w 311"/>
                  <a:gd name="T19" fmla="*/ 227 h 227"/>
                  <a:gd name="T20" fmla="*/ 141 w 311"/>
                  <a:gd name="T21" fmla="*/ 170 h 227"/>
                  <a:gd name="T22" fmla="*/ 198 w 311"/>
                  <a:gd name="T23" fmla="*/ 170 h 227"/>
                  <a:gd name="T24" fmla="*/ 283 w 311"/>
                  <a:gd name="T25" fmla="*/ 199 h 227"/>
                  <a:gd name="T26" fmla="*/ 311 w 311"/>
                  <a:gd name="T27" fmla="*/ 142 h 227"/>
                  <a:gd name="T28" fmla="*/ 311 w 311"/>
                  <a:gd name="T29" fmla="*/ 57 h 227"/>
                  <a:gd name="T30" fmla="*/ 255 w 311"/>
                  <a:gd name="T31" fmla="*/ 85 h 227"/>
                  <a:gd name="T32" fmla="*/ 255 w 311"/>
                  <a:gd name="T33" fmla="*/ 29 h 227"/>
                  <a:gd name="T34" fmla="*/ 226 w 311"/>
                  <a:gd name="T35" fmla="*/ 0 h 2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311" h="227">
                    <a:moveTo>
                      <a:pt x="226" y="0"/>
                    </a:moveTo>
                    <a:lnTo>
                      <a:pt x="141" y="0"/>
                    </a:lnTo>
                    <a:lnTo>
                      <a:pt x="113" y="29"/>
                    </a:lnTo>
                    <a:lnTo>
                      <a:pt x="85" y="29"/>
                    </a:lnTo>
                    <a:lnTo>
                      <a:pt x="56" y="57"/>
                    </a:lnTo>
                    <a:lnTo>
                      <a:pt x="0" y="85"/>
                    </a:lnTo>
                    <a:lnTo>
                      <a:pt x="28" y="114"/>
                    </a:lnTo>
                    <a:lnTo>
                      <a:pt x="28" y="142"/>
                    </a:lnTo>
                    <a:lnTo>
                      <a:pt x="28" y="170"/>
                    </a:lnTo>
                    <a:lnTo>
                      <a:pt x="85" y="227"/>
                    </a:lnTo>
                    <a:lnTo>
                      <a:pt x="141" y="170"/>
                    </a:lnTo>
                    <a:lnTo>
                      <a:pt x="198" y="170"/>
                    </a:lnTo>
                    <a:lnTo>
                      <a:pt x="283" y="199"/>
                    </a:lnTo>
                    <a:lnTo>
                      <a:pt x="311" y="142"/>
                    </a:lnTo>
                    <a:lnTo>
                      <a:pt x="311" y="57"/>
                    </a:lnTo>
                    <a:lnTo>
                      <a:pt x="255" y="85"/>
                    </a:lnTo>
                    <a:lnTo>
                      <a:pt x="255" y="29"/>
                    </a:lnTo>
                    <a:lnTo>
                      <a:pt x="226" y="0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79" name="Freeform 734">
                <a:extLst>
                  <a:ext uri="{FF2B5EF4-FFF2-40B4-BE49-F238E27FC236}">
                    <a16:creationId xmlns:a16="http://schemas.microsoft.com/office/drawing/2014/main" id="{9958E383-3BF6-40AA-B83F-232193BA156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380" y="3789"/>
                <a:ext cx="1191" cy="1049"/>
              </a:xfrm>
              <a:custGeom>
                <a:avLst/>
                <a:gdLst>
                  <a:gd name="T0" fmla="*/ 1162 w 1191"/>
                  <a:gd name="T1" fmla="*/ 482 h 1049"/>
                  <a:gd name="T2" fmla="*/ 1191 w 1191"/>
                  <a:gd name="T3" fmla="*/ 567 h 1049"/>
                  <a:gd name="T4" fmla="*/ 1162 w 1191"/>
                  <a:gd name="T5" fmla="*/ 681 h 1049"/>
                  <a:gd name="T6" fmla="*/ 1077 w 1191"/>
                  <a:gd name="T7" fmla="*/ 709 h 1049"/>
                  <a:gd name="T8" fmla="*/ 992 w 1191"/>
                  <a:gd name="T9" fmla="*/ 709 h 1049"/>
                  <a:gd name="T10" fmla="*/ 935 w 1191"/>
                  <a:gd name="T11" fmla="*/ 681 h 1049"/>
                  <a:gd name="T12" fmla="*/ 879 w 1191"/>
                  <a:gd name="T13" fmla="*/ 794 h 1049"/>
                  <a:gd name="T14" fmla="*/ 822 w 1191"/>
                  <a:gd name="T15" fmla="*/ 823 h 1049"/>
                  <a:gd name="T16" fmla="*/ 794 w 1191"/>
                  <a:gd name="T17" fmla="*/ 936 h 1049"/>
                  <a:gd name="T18" fmla="*/ 822 w 1191"/>
                  <a:gd name="T19" fmla="*/ 936 h 1049"/>
                  <a:gd name="T20" fmla="*/ 907 w 1191"/>
                  <a:gd name="T21" fmla="*/ 936 h 1049"/>
                  <a:gd name="T22" fmla="*/ 850 w 1191"/>
                  <a:gd name="T23" fmla="*/ 1049 h 1049"/>
                  <a:gd name="T24" fmla="*/ 709 w 1191"/>
                  <a:gd name="T25" fmla="*/ 1021 h 1049"/>
                  <a:gd name="T26" fmla="*/ 624 w 1191"/>
                  <a:gd name="T27" fmla="*/ 936 h 1049"/>
                  <a:gd name="T28" fmla="*/ 567 w 1191"/>
                  <a:gd name="T29" fmla="*/ 851 h 1049"/>
                  <a:gd name="T30" fmla="*/ 510 w 1191"/>
                  <a:gd name="T31" fmla="*/ 879 h 1049"/>
                  <a:gd name="T32" fmla="*/ 482 w 1191"/>
                  <a:gd name="T33" fmla="*/ 823 h 1049"/>
                  <a:gd name="T34" fmla="*/ 482 w 1191"/>
                  <a:gd name="T35" fmla="*/ 738 h 1049"/>
                  <a:gd name="T36" fmla="*/ 454 w 1191"/>
                  <a:gd name="T37" fmla="*/ 681 h 1049"/>
                  <a:gd name="T38" fmla="*/ 454 w 1191"/>
                  <a:gd name="T39" fmla="*/ 596 h 1049"/>
                  <a:gd name="T40" fmla="*/ 369 w 1191"/>
                  <a:gd name="T41" fmla="*/ 539 h 1049"/>
                  <a:gd name="T42" fmla="*/ 198 w 1191"/>
                  <a:gd name="T43" fmla="*/ 567 h 1049"/>
                  <a:gd name="T44" fmla="*/ 113 w 1191"/>
                  <a:gd name="T45" fmla="*/ 539 h 1049"/>
                  <a:gd name="T46" fmla="*/ 0 w 1191"/>
                  <a:gd name="T47" fmla="*/ 511 h 1049"/>
                  <a:gd name="T48" fmla="*/ 28 w 1191"/>
                  <a:gd name="T49" fmla="*/ 397 h 1049"/>
                  <a:gd name="T50" fmla="*/ 85 w 1191"/>
                  <a:gd name="T51" fmla="*/ 426 h 1049"/>
                  <a:gd name="T52" fmla="*/ 227 w 1191"/>
                  <a:gd name="T53" fmla="*/ 426 h 1049"/>
                  <a:gd name="T54" fmla="*/ 312 w 1191"/>
                  <a:gd name="T55" fmla="*/ 369 h 1049"/>
                  <a:gd name="T56" fmla="*/ 425 w 1191"/>
                  <a:gd name="T57" fmla="*/ 256 h 1049"/>
                  <a:gd name="T58" fmla="*/ 454 w 1191"/>
                  <a:gd name="T59" fmla="*/ 171 h 1049"/>
                  <a:gd name="T60" fmla="*/ 567 w 1191"/>
                  <a:gd name="T61" fmla="*/ 199 h 1049"/>
                  <a:gd name="T62" fmla="*/ 652 w 1191"/>
                  <a:gd name="T63" fmla="*/ 256 h 1049"/>
                  <a:gd name="T64" fmla="*/ 709 w 1191"/>
                  <a:gd name="T65" fmla="*/ 199 h 1049"/>
                  <a:gd name="T66" fmla="*/ 794 w 1191"/>
                  <a:gd name="T67" fmla="*/ 199 h 1049"/>
                  <a:gd name="T68" fmla="*/ 765 w 1191"/>
                  <a:gd name="T69" fmla="*/ 142 h 1049"/>
                  <a:gd name="T70" fmla="*/ 822 w 1191"/>
                  <a:gd name="T71" fmla="*/ 57 h 1049"/>
                  <a:gd name="T72" fmla="*/ 992 w 1191"/>
                  <a:gd name="T73" fmla="*/ 57 h 1049"/>
                  <a:gd name="T74" fmla="*/ 992 w 1191"/>
                  <a:gd name="T75" fmla="*/ 227 h 1049"/>
                  <a:gd name="T76" fmla="*/ 1106 w 1191"/>
                  <a:gd name="T77" fmla="*/ 227 h 1049"/>
                  <a:gd name="T78" fmla="*/ 1077 w 1191"/>
                  <a:gd name="T79" fmla="*/ 341 h 1049"/>
                  <a:gd name="T80" fmla="*/ 1162 w 1191"/>
                  <a:gd name="T81" fmla="*/ 426 h 10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1191" h="1049">
                    <a:moveTo>
                      <a:pt x="1162" y="454"/>
                    </a:moveTo>
                    <a:lnTo>
                      <a:pt x="1162" y="482"/>
                    </a:lnTo>
                    <a:lnTo>
                      <a:pt x="1191" y="539"/>
                    </a:lnTo>
                    <a:lnTo>
                      <a:pt x="1191" y="567"/>
                    </a:lnTo>
                    <a:lnTo>
                      <a:pt x="1162" y="596"/>
                    </a:lnTo>
                    <a:lnTo>
                      <a:pt x="1162" y="681"/>
                    </a:lnTo>
                    <a:lnTo>
                      <a:pt x="1191" y="709"/>
                    </a:lnTo>
                    <a:lnTo>
                      <a:pt x="1077" y="709"/>
                    </a:lnTo>
                    <a:lnTo>
                      <a:pt x="1049" y="738"/>
                    </a:lnTo>
                    <a:lnTo>
                      <a:pt x="992" y="709"/>
                    </a:lnTo>
                    <a:lnTo>
                      <a:pt x="935" y="766"/>
                    </a:lnTo>
                    <a:lnTo>
                      <a:pt x="935" y="681"/>
                    </a:lnTo>
                    <a:lnTo>
                      <a:pt x="879" y="738"/>
                    </a:lnTo>
                    <a:lnTo>
                      <a:pt x="879" y="794"/>
                    </a:lnTo>
                    <a:lnTo>
                      <a:pt x="907" y="823"/>
                    </a:lnTo>
                    <a:lnTo>
                      <a:pt x="822" y="823"/>
                    </a:lnTo>
                    <a:lnTo>
                      <a:pt x="822" y="879"/>
                    </a:lnTo>
                    <a:lnTo>
                      <a:pt x="794" y="936"/>
                    </a:lnTo>
                    <a:lnTo>
                      <a:pt x="850" y="879"/>
                    </a:lnTo>
                    <a:lnTo>
                      <a:pt x="822" y="936"/>
                    </a:lnTo>
                    <a:lnTo>
                      <a:pt x="879" y="908"/>
                    </a:lnTo>
                    <a:lnTo>
                      <a:pt x="907" y="936"/>
                    </a:lnTo>
                    <a:lnTo>
                      <a:pt x="907" y="993"/>
                    </a:lnTo>
                    <a:lnTo>
                      <a:pt x="850" y="1049"/>
                    </a:lnTo>
                    <a:lnTo>
                      <a:pt x="794" y="1021"/>
                    </a:lnTo>
                    <a:lnTo>
                      <a:pt x="709" y="1021"/>
                    </a:lnTo>
                    <a:lnTo>
                      <a:pt x="709" y="964"/>
                    </a:lnTo>
                    <a:lnTo>
                      <a:pt x="624" y="936"/>
                    </a:lnTo>
                    <a:lnTo>
                      <a:pt x="624" y="879"/>
                    </a:lnTo>
                    <a:lnTo>
                      <a:pt x="567" y="851"/>
                    </a:lnTo>
                    <a:lnTo>
                      <a:pt x="567" y="908"/>
                    </a:lnTo>
                    <a:lnTo>
                      <a:pt x="510" y="879"/>
                    </a:lnTo>
                    <a:lnTo>
                      <a:pt x="454" y="851"/>
                    </a:lnTo>
                    <a:lnTo>
                      <a:pt x="482" y="823"/>
                    </a:lnTo>
                    <a:lnTo>
                      <a:pt x="454" y="766"/>
                    </a:lnTo>
                    <a:lnTo>
                      <a:pt x="482" y="738"/>
                    </a:lnTo>
                    <a:lnTo>
                      <a:pt x="482" y="709"/>
                    </a:lnTo>
                    <a:lnTo>
                      <a:pt x="454" y="681"/>
                    </a:lnTo>
                    <a:lnTo>
                      <a:pt x="510" y="624"/>
                    </a:lnTo>
                    <a:lnTo>
                      <a:pt x="454" y="596"/>
                    </a:lnTo>
                    <a:lnTo>
                      <a:pt x="425" y="596"/>
                    </a:lnTo>
                    <a:lnTo>
                      <a:pt x="369" y="539"/>
                    </a:lnTo>
                    <a:lnTo>
                      <a:pt x="283" y="539"/>
                    </a:lnTo>
                    <a:lnTo>
                      <a:pt x="198" y="567"/>
                    </a:lnTo>
                    <a:lnTo>
                      <a:pt x="142" y="511"/>
                    </a:lnTo>
                    <a:lnTo>
                      <a:pt x="113" y="539"/>
                    </a:lnTo>
                    <a:lnTo>
                      <a:pt x="57" y="511"/>
                    </a:lnTo>
                    <a:lnTo>
                      <a:pt x="0" y="511"/>
                    </a:lnTo>
                    <a:lnTo>
                      <a:pt x="0" y="454"/>
                    </a:lnTo>
                    <a:lnTo>
                      <a:pt x="28" y="397"/>
                    </a:lnTo>
                    <a:lnTo>
                      <a:pt x="85" y="397"/>
                    </a:lnTo>
                    <a:lnTo>
                      <a:pt x="85" y="426"/>
                    </a:lnTo>
                    <a:lnTo>
                      <a:pt x="227" y="397"/>
                    </a:lnTo>
                    <a:lnTo>
                      <a:pt x="227" y="426"/>
                    </a:lnTo>
                    <a:lnTo>
                      <a:pt x="283" y="369"/>
                    </a:lnTo>
                    <a:lnTo>
                      <a:pt x="312" y="369"/>
                    </a:lnTo>
                    <a:lnTo>
                      <a:pt x="312" y="341"/>
                    </a:lnTo>
                    <a:lnTo>
                      <a:pt x="425" y="256"/>
                    </a:lnTo>
                    <a:lnTo>
                      <a:pt x="397" y="227"/>
                    </a:lnTo>
                    <a:lnTo>
                      <a:pt x="454" y="171"/>
                    </a:lnTo>
                    <a:lnTo>
                      <a:pt x="482" y="199"/>
                    </a:lnTo>
                    <a:lnTo>
                      <a:pt x="567" y="199"/>
                    </a:lnTo>
                    <a:lnTo>
                      <a:pt x="567" y="227"/>
                    </a:lnTo>
                    <a:lnTo>
                      <a:pt x="652" y="256"/>
                    </a:lnTo>
                    <a:lnTo>
                      <a:pt x="737" y="256"/>
                    </a:lnTo>
                    <a:lnTo>
                      <a:pt x="709" y="199"/>
                    </a:lnTo>
                    <a:lnTo>
                      <a:pt x="765" y="227"/>
                    </a:lnTo>
                    <a:lnTo>
                      <a:pt x="794" y="199"/>
                    </a:lnTo>
                    <a:lnTo>
                      <a:pt x="794" y="171"/>
                    </a:lnTo>
                    <a:lnTo>
                      <a:pt x="765" y="142"/>
                    </a:lnTo>
                    <a:lnTo>
                      <a:pt x="822" y="85"/>
                    </a:lnTo>
                    <a:lnTo>
                      <a:pt x="822" y="57"/>
                    </a:lnTo>
                    <a:lnTo>
                      <a:pt x="879" y="0"/>
                    </a:lnTo>
                    <a:lnTo>
                      <a:pt x="992" y="57"/>
                    </a:lnTo>
                    <a:lnTo>
                      <a:pt x="935" y="142"/>
                    </a:lnTo>
                    <a:lnTo>
                      <a:pt x="992" y="227"/>
                    </a:lnTo>
                    <a:lnTo>
                      <a:pt x="1077" y="199"/>
                    </a:lnTo>
                    <a:lnTo>
                      <a:pt x="1106" y="227"/>
                    </a:lnTo>
                    <a:lnTo>
                      <a:pt x="1077" y="256"/>
                    </a:lnTo>
                    <a:lnTo>
                      <a:pt x="1077" y="341"/>
                    </a:lnTo>
                    <a:lnTo>
                      <a:pt x="1106" y="369"/>
                    </a:lnTo>
                    <a:lnTo>
                      <a:pt x="1162" y="426"/>
                    </a:lnTo>
                    <a:lnTo>
                      <a:pt x="1162" y="454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0" name="Freeform 738">
                <a:extLst>
                  <a:ext uri="{FF2B5EF4-FFF2-40B4-BE49-F238E27FC236}">
                    <a16:creationId xmlns:a16="http://schemas.microsoft.com/office/drawing/2014/main" id="{1A9CC25A-35F8-408B-AC13-7CB98AA8453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926" y="2457"/>
                <a:ext cx="1021" cy="1361"/>
              </a:xfrm>
              <a:custGeom>
                <a:avLst/>
                <a:gdLst>
                  <a:gd name="T0" fmla="*/ 511 w 1021"/>
                  <a:gd name="T1" fmla="*/ 1304 h 1361"/>
                  <a:gd name="T2" fmla="*/ 482 w 1021"/>
                  <a:gd name="T3" fmla="*/ 1247 h 1361"/>
                  <a:gd name="T4" fmla="*/ 397 w 1021"/>
                  <a:gd name="T5" fmla="*/ 1191 h 1361"/>
                  <a:gd name="T6" fmla="*/ 284 w 1021"/>
                  <a:gd name="T7" fmla="*/ 1162 h 1361"/>
                  <a:gd name="T8" fmla="*/ 312 w 1021"/>
                  <a:gd name="T9" fmla="*/ 1077 h 1361"/>
                  <a:gd name="T10" fmla="*/ 199 w 1021"/>
                  <a:gd name="T11" fmla="*/ 1106 h 1361"/>
                  <a:gd name="T12" fmla="*/ 0 w 1021"/>
                  <a:gd name="T13" fmla="*/ 1106 h 1361"/>
                  <a:gd name="T14" fmla="*/ 57 w 1021"/>
                  <a:gd name="T15" fmla="*/ 1021 h 1361"/>
                  <a:gd name="T16" fmla="*/ 29 w 1021"/>
                  <a:gd name="T17" fmla="*/ 879 h 1361"/>
                  <a:gd name="T18" fmla="*/ 57 w 1021"/>
                  <a:gd name="T19" fmla="*/ 822 h 1361"/>
                  <a:gd name="T20" fmla="*/ 57 w 1021"/>
                  <a:gd name="T21" fmla="*/ 709 h 1361"/>
                  <a:gd name="T22" fmla="*/ 57 w 1021"/>
                  <a:gd name="T23" fmla="*/ 624 h 1361"/>
                  <a:gd name="T24" fmla="*/ 114 w 1021"/>
                  <a:gd name="T25" fmla="*/ 567 h 1361"/>
                  <a:gd name="T26" fmla="*/ 199 w 1021"/>
                  <a:gd name="T27" fmla="*/ 425 h 1361"/>
                  <a:gd name="T28" fmla="*/ 256 w 1021"/>
                  <a:gd name="T29" fmla="*/ 397 h 1361"/>
                  <a:gd name="T30" fmla="*/ 341 w 1021"/>
                  <a:gd name="T31" fmla="*/ 312 h 1361"/>
                  <a:gd name="T32" fmla="*/ 482 w 1021"/>
                  <a:gd name="T33" fmla="*/ 198 h 1361"/>
                  <a:gd name="T34" fmla="*/ 624 w 1021"/>
                  <a:gd name="T35" fmla="*/ 85 h 1361"/>
                  <a:gd name="T36" fmla="*/ 709 w 1021"/>
                  <a:gd name="T37" fmla="*/ 28 h 1361"/>
                  <a:gd name="T38" fmla="*/ 823 w 1021"/>
                  <a:gd name="T39" fmla="*/ 28 h 1361"/>
                  <a:gd name="T40" fmla="*/ 964 w 1021"/>
                  <a:gd name="T41" fmla="*/ 28 h 1361"/>
                  <a:gd name="T42" fmla="*/ 1021 w 1021"/>
                  <a:gd name="T43" fmla="*/ 142 h 1361"/>
                  <a:gd name="T44" fmla="*/ 879 w 1021"/>
                  <a:gd name="T45" fmla="*/ 255 h 1361"/>
                  <a:gd name="T46" fmla="*/ 879 w 1021"/>
                  <a:gd name="T47" fmla="*/ 312 h 1361"/>
                  <a:gd name="T48" fmla="*/ 823 w 1021"/>
                  <a:gd name="T49" fmla="*/ 425 h 1361"/>
                  <a:gd name="T50" fmla="*/ 823 w 1021"/>
                  <a:gd name="T51" fmla="*/ 482 h 1361"/>
                  <a:gd name="T52" fmla="*/ 766 w 1021"/>
                  <a:gd name="T53" fmla="*/ 567 h 1361"/>
                  <a:gd name="T54" fmla="*/ 823 w 1021"/>
                  <a:gd name="T55" fmla="*/ 737 h 1361"/>
                  <a:gd name="T56" fmla="*/ 823 w 1021"/>
                  <a:gd name="T57" fmla="*/ 907 h 1361"/>
                  <a:gd name="T58" fmla="*/ 851 w 1021"/>
                  <a:gd name="T59" fmla="*/ 992 h 1361"/>
                  <a:gd name="T60" fmla="*/ 823 w 1021"/>
                  <a:gd name="T61" fmla="*/ 1049 h 1361"/>
                  <a:gd name="T62" fmla="*/ 794 w 1021"/>
                  <a:gd name="T63" fmla="*/ 1106 h 1361"/>
                  <a:gd name="T64" fmla="*/ 766 w 1021"/>
                  <a:gd name="T65" fmla="*/ 1191 h 1361"/>
                  <a:gd name="T66" fmla="*/ 737 w 1021"/>
                  <a:gd name="T67" fmla="*/ 1247 h 1361"/>
                  <a:gd name="T68" fmla="*/ 652 w 1021"/>
                  <a:gd name="T69" fmla="*/ 1332 h 1361"/>
                  <a:gd name="T70" fmla="*/ 539 w 1021"/>
                  <a:gd name="T71" fmla="*/ 1332 h 136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1021" h="1361">
                    <a:moveTo>
                      <a:pt x="511" y="1361"/>
                    </a:moveTo>
                    <a:lnTo>
                      <a:pt x="511" y="1304"/>
                    </a:lnTo>
                    <a:lnTo>
                      <a:pt x="539" y="1276"/>
                    </a:lnTo>
                    <a:lnTo>
                      <a:pt x="482" y="1247"/>
                    </a:lnTo>
                    <a:lnTo>
                      <a:pt x="511" y="1219"/>
                    </a:lnTo>
                    <a:lnTo>
                      <a:pt x="397" y="1191"/>
                    </a:lnTo>
                    <a:lnTo>
                      <a:pt x="369" y="1162"/>
                    </a:lnTo>
                    <a:lnTo>
                      <a:pt x="284" y="1162"/>
                    </a:lnTo>
                    <a:lnTo>
                      <a:pt x="284" y="1106"/>
                    </a:lnTo>
                    <a:lnTo>
                      <a:pt x="312" y="1077"/>
                    </a:lnTo>
                    <a:lnTo>
                      <a:pt x="227" y="1077"/>
                    </a:lnTo>
                    <a:lnTo>
                      <a:pt x="199" y="1106"/>
                    </a:lnTo>
                    <a:lnTo>
                      <a:pt x="85" y="1134"/>
                    </a:lnTo>
                    <a:lnTo>
                      <a:pt x="0" y="1106"/>
                    </a:lnTo>
                    <a:lnTo>
                      <a:pt x="0" y="1077"/>
                    </a:lnTo>
                    <a:lnTo>
                      <a:pt x="57" y="1021"/>
                    </a:lnTo>
                    <a:lnTo>
                      <a:pt x="57" y="964"/>
                    </a:lnTo>
                    <a:lnTo>
                      <a:pt x="29" y="879"/>
                    </a:lnTo>
                    <a:lnTo>
                      <a:pt x="29" y="822"/>
                    </a:lnTo>
                    <a:lnTo>
                      <a:pt x="57" y="822"/>
                    </a:lnTo>
                    <a:lnTo>
                      <a:pt x="114" y="737"/>
                    </a:lnTo>
                    <a:lnTo>
                      <a:pt x="57" y="709"/>
                    </a:lnTo>
                    <a:lnTo>
                      <a:pt x="85" y="680"/>
                    </a:lnTo>
                    <a:lnTo>
                      <a:pt x="57" y="624"/>
                    </a:lnTo>
                    <a:lnTo>
                      <a:pt x="85" y="624"/>
                    </a:lnTo>
                    <a:lnTo>
                      <a:pt x="114" y="567"/>
                    </a:lnTo>
                    <a:lnTo>
                      <a:pt x="199" y="510"/>
                    </a:lnTo>
                    <a:lnTo>
                      <a:pt x="199" y="425"/>
                    </a:lnTo>
                    <a:lnTo>
                      <a:pt x="256" y="425"/>
                    </a:lnTo>
                    <a:lnTo>
                      <a:pt x="256" y="397"/>
                    </a:lnTo>
                    <a:lnTo>
                      <a:pt x="312" y="397"/>
                    </a:lnTo>
                    <a:lnTo>
                      <a:pt x="341" y="312"/>
                    </a:lnTo>
                    <a:lnTo>
                      <a:pt x="397" y="312"/>
                    </a:lnTo>
                    <a:lnTo>
                      <a:pt x="482" y="198"/>
                    </a:lnTo>
                    <a:lnTo>
                      <a:pt x="567" y="113"/>
                    </a:lnTo>
                    <a:lnTo>
                      <a:pt x="624" y="85"/>
                    </a:lnTo>
                    <a:lnTo>
                      <a:pt x="681" y="28"/>
                    </a:lnTo>
                    <a:lnTo>
                      <a:pt x="709" y="28"/>
                    </a:lnTo>
                    <a:lnTo>
                      <a:pt x="794" y="0"/>
                    </a:lnTo>
                    <a:lnTo>
                      <a:pt x="823" y="28"/>
                    </a:lnTo>
                    <a:lnTo>
                      <a:pt x="936" y="0"/>
                    </a:lnTo>
                    <a:lnTo>
                      <a:pt x="964" y="28"/>
                    </a:lnTo>
                    <a:lnTo>
                      <a:pt x="993" y="85"/>
                    </a:lnTo>
                    <a:lnTo>
                      <a:pt x="1021" y="142"/>
                    </a:lnTo>
                    <a:lnTo>
                      <a:pt x="936" y="170"/>
                    </a:lnTo>
                    <a:lnTo>
                      <a:pt x="879" y="255"/>
                    </a:lnTo>
                    <a:lnTo>
                      <a:pt x="908" y="284"/>
                    </a:lnTo>
                    <a:lnTo>
                      <a:pt x="879" y="312"/>
                    </a:lnTo>
                    <a:lnTo>
                      <a:pt x="823" y="340"/>
                    </a:lnTo>
                    <a:lnTo>
                      <a:pt x="823" y="425"/>
                    </a:lnTo>
                    <a:lnTo>
                      <a:pt x="794" y="482"/>
                    </a:lnTo>
                    <a:lnTo>
                      <a:pt x="823" y="482"/>
                    </a:lnTo>
                    <a:lnTo>
                      <a:pt x="823" y="539"/>
                    </a:lnTo>
                    <a:lnTo>
                      <a:pt x="766" y="567"/>
                    </a:lnTo>
                    <a:lnTo>
                      <a:pt x="766" y="624"/>
                    </a:lnTo>
                    <a:lnTo>
                      <a:pt x="823" y="737"/>
                    </a:lnTo>
                    <a:lnTo>
                      <a:pt x="766" y="822"/>
                    </a:lnTo>
                    <a:lnTo>
                      <a:pt x="823" y="907"/>
                    </a:lnTo>
                    <a:lnTo>
                      <a:pt x="823" y="964"/>
                    </a:lnTo>
                    <a:lnTo>
                      <a:pt x="851" y="992"/>
                    </a:lnTo>
                    <a:lnTo>
                      <a:pt x="823" y="1021"/>
                    </a:lnTo>
                    <a:lnTo>
                      <a:pt x="823" y="1049"/>
                    </a:lnTo>
                    <a:lnTo>
                      <a:pt x="766" y="1077"/>
                    </a:lnTo>
                    <a:lnTo>
                      <a:pt x="794" y="1106"/>
                    </a:lnTo>
                    <a:lnTo>
                      <a:pt x="766" y="1162"/>
                    </a:lnTo>
                    <a:lnTo>
                      <a:pt x="766" y="1191"/>
                    </a:lnTo>
                    <a:lnTo>
                      <a:pt x="737" y="1191"/>
                    </a:lnTo>
                    <a:lnTo>
                      <a:pt x="737" y="1247"/>
                    </a:lnTo>
                    <a:lnTo>
                      <a:pt x="681" y="1247"/>
                    </a:lnTo>
                    <a:lnTo>
                      <a:pt x="652" y="1332"/>
                    </a:lnTo>
                    <a:lnTo>
                      <a:pt x="596" y="1304"/>
                    </a:lnTo>
                    <a:lnTo>
                      <a:pt x="539" y="1332"/>
                    </a:lnTo>
                    <a:lnTo>
                      <a:pt x="511" y="1361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1" name="Freeform 739">
                <a:extLst>
                  <a:ext uri="{FF2B5EF4-FFF2-40B4-BE49-F238E27FC236}">
                    <a16:creationId xmlns:a16="http://schemas.microsoft.com/office/drawing/2014/main" id="{7E0537F1-9655-4871-A826-26A20727F82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416" y="1040"/>
                <a:ext cx="1446" cy="1247"/>
              </a:xfrm>
              <a:custGeom>
                <a:avLst/>
                <a:gdLst>
                  <a:gd name="T0" fmla="*/ 567 w 1446"/>
                  <a:gd name="T1" fmla="*/ 567 h 1247"/>
                  <a:gd name="T2" fmla="*/ 482 w 1446"/>
                  <a:gd name="T3" fmla="*/ 623 h 1247"/>
                  <a:gd name="T4" fmla="*/ 369 w 1446"/>
                  <a:gd name="T5" fmla="*/ 538 h 1247"/>
                  <a:gd name="T6" fmla="*/ 255 w 1446"/>
                  <a:gd name="T7" fmla="*/ 623 h 1247"/>
                  <a:gd name="T8" fmla="*/ 170 w 1446"/>
                  <a:gd name="T9" fmla="*/ 652 h 1247"/>
                  <a:gd name="T10" fmla="*/ 113 w 1446"/>
                  <a:gd name="T11" fmla="*/ 737 h 1247"/>
                  <a:gd name="T12" fmla="*/ 0 w 1446"/>
                  <a:gd name="T13" fmla="*/ 822 h 1247"/>
                  <a:gd name="T14" fmla="*/ 0 w 1446"/>
                  <a:gd name="T15" fmla="*/ 907 h 1247"/>
                  <a:gd name="T16" fmla="*/ 28 w 1446"/>
                  <a:gd name="T17" fmla="*/ 963 h 1247"/>
                  <a:gd name="T18" fmla="*/ 199 w 1446"/>
                  <a:gd name="T19" fmla="*/ 1020 h 1247"/>
                  <a:gd name="T20" fmla="*/ 284 w 1446"/>
                  <a:gd name="T21" fmla="*/ 1105 h 1247"/>
                  <a:gd name="T22" fmla="*/ 397 w 1446"/>
                  <a:gd name="T23" fmla="*/ 1162 h 1247"/>
                  <a:gd name="T24" fmla="*/ 482 w 1446"/>
                  <a:gd name="T25" fmla="*/ 1162 h 1247"/>
                  <a:gd name="T26" fmla="*/ 595 w 1446"/>
                  <a:gd name="T27" fmla="*/ 1162 h 1247"/>
                  <a:gd name="T28" fmla="*/ 680 w 1446"/>
                  <a:gd name="T29" fmla="*/ 1219 h 1247"/>
                  <a:gd name="T30" fmla="*/ 794 w 1446"/>
                  <a:gd name="T31" fmla="*/ 1162 h 1247"/>
                  <a:gd name="T32" fmla="*/ 879 w 1446"/>
                  <a:gd name="T33" fmla="*/ 1134 h 1247"/>
                  <a:gd name="T34" fmla="*/ 964 w 1446"/>
                  <a:gd name="T35" fmla="*/ 1162 h 1247"/>
                  <a:gd name="T36" fmla="*/ 1106 w 1446"/>
                  <a:gd name="T37" fmla="*/ 1134 h 1247"/>
                  <a:gd name="T38" fmla="*/ 1106 w 1446"/>
                  <a:gd name="T39" fmla="*/ 992 h 1247"/>
                  <a:gd name="T40" fmla="*/ 1191 w 1446"/>
                  <a:gd name="T41" fmla="*/ 935 h 1247"/>
                  <a:gd name="T42" fmla="*/ 1247 w 1446"/>
                  <a:gd name="T43" fmla="*/ 963 h 1247"/>
                  <a:gd name="T44" fmla="*/ 1333 w 1446"/>
                  <a:gd name="T45" fmla="*/ 793 h 1247"/>
                  <a:gd name="T46" fmla="*/ 1389 w 1446"/>
                  <a:gd name="T47" fmla="*/ 652 h 1247"/>
                  <a:gd name="T48" fmla="*/ 1276 w 1446"/>
                  <a:gd name="T49" fmla="*/ 453 h 1247"/>
                  <a:gd name="T50" fmla="*/ 1446 w 1446"/>
                  <a:gd name="T51" fmla="*/ 283 h 1247"/>
                  <a:gd name="T52" fmla="*/ 1361 w 1446"/>
                  <a:gd name="T53" fmla="*/ 170 h 1247"/>
                  <a:gd name="T54" fmla="*/ 1304 w 1446"/>
                  <a:gd name="T55" fmla="*/ 141 h 1247"/>
                  <a:gd name="T56" fmla="*/ 1304 w 1446"/>
                  <a:gd name="T57" fmla="*/ 85 h 1247"/>
                  <a:gd name="T58" fmla="*/ 1333 w 1446"/>
                  <a:gd name="T59" fmla="*/ 0 h 1247"/>
                  <a:gd name="T60" fmla="*/ 1219 w 1446"/>
                  <a:gd name="T61" fmla="*/ 85 h 1247"/>
                  <a:gd name="T62" fmla="*/ 1191 w 1446"/>
                  <a:gd name="T63" fmla="*/ 198 h 1247"/>
                  <a:gd name="T64" fmla="*/ 1021 w 1446"/>
                  <a:gd name="T65" fmla="*/ 283 h 1247"/>
                  <a:gd name="T66" fmla="*/ 822 w 1446"/>
                  <a:gd name="T67" fmla="*/ 340 h 1247"/>
                  <a:gd name="T68" fmla="*/ 794 w 1446"/>
                  <a:gd name="T69" fmla="*/ 311 h 1247"/>
                  <a:gd name="T70" fmla="*/ 794 w 1446"/>
                  <a:gd name="T71" fmla="*/ 453 h 1247"/>
                  <a:gd name="T72" fmla="*/ 822 w 1446"/>
                  <a:gd name="T73" fmla="*/ 567 h 1247"/>
                  <a:gd name="T74" fmla="*/ 964 w 1446"/>
                  <a:gd name="T75" fmla="*/ 567 h 1247"/>
                  <a:gd name="T76" fmla="*/ 1049 w 1446"/>
                  <a:gd name="T77" fmla="*/ 481 h 1247"/>
                  <a:gd name="T78" fmla="*/ 1021 w 1446"/>
                  <a:gd name="T79" fmla="*/ 567 h 1247"/>
                  <a:gd name="T80" fmla="*/ 1049 w 1446"/>
                  <a:gd name="T81" fmla="*/ 595 h 1247"/>
                  <a:gd name="T82" fmla="*/ 1049 w 1446"/>
                  <a:gd name="T83" fmla="*/ 708 h 1247"/>
                  <a:gd name="T84" fmla="*/ 936 w 1446"/>
                  <a:gd name="T85" fmla="*/ 708 h 1247"/>
                  <a:gd name="T86" fmla="*/ 992 w 1446"/>
                  <a:gd name="T87" fmla="*/ 652 h 1247"/>
                  <a:gd name="T88" fmla="*/ 907 w 1446"/>
                  <a:gd name="T89" fmla="*/ 623 h 1247"/>
                  <a:gd name="T90" fmla="*/ 851 w 1446"/>
                  <a:gd name="T91" fmla="*/ 623 h 1247"/>
                  <a:gd name="T92" fmla="*/ 822 w 1446"/>
                  <a:gd name="T93" fmla="*/ 680 h 1247"/>
                  <a:gd name="T94" fmla="*/ 766 w 1446"/>
                  <a:gd name="T95" fmla="*/ 737 h 1247"/>
                  <a:gd name="T96" fmla="*/ 766 w 1446"/>
                  <a:gd name="T97" fmla="*/ 822 h 1247"/>
                  <a:gd name="T98" fmla="*/ 680 w 1446"/>
                  <a:gd name="T99" fmla="*/ 850 h 1247"/>
                  <a:gd name="T100" fmla="*/ 709 w 1446"/>
                  <a:gd name="T101" fmla="*/ 765 h 1247"/>
                  <a:gd name="T102" fmla="*/ 737 w 1446"/>
                  <a:gd name="T103" fmla="*/ 708 h 1247"/>
                  <a:gd name="T104" fmla="*/ 766 w 1446"/>
                  <a:gd name="T105" fmla="*/ 623 h 1247"/>
                  <a:gd name="T106" fmla="*/ 737 w 1446"/>
                  <a:gd name="T107" fmla="*/ 481 h 1247"/>
                  <a:gd name="T108" fmla="*/ 652 w 1446"/>
                  <a:gd name="T109" fmla="*/ 510 h 1247"/>
                  <a:gd name="T110" fmla="*/ 567 w 1446"/>
                  <a:gd name="T111" fmla="*/ 510 h 12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</a:cxnLst>
                <a:rect l="0" t="0" r="r" b="b"/>
                <a:pathLst>
                  <a:path w="1446" h="1247">
                    <a:moveTo>
                      <a:pt x="567" y="510"/>
                    </a:moveTo>
                    <a:lnTo>
                      <a:pt x="567" y="567"/>
                    </a:lnTo>
                    <a:lnTo>
                      <a:pt x="539" y="623"/>
                    </a:lnTo>
                    <a:lnTo>
                      <a:pt x="482" y="623"/>
                    </a:lnTo>
                    <a:lnTo>
                      <a:pt x="397" y="510"/>
                    </a:lnTo>
                    <a:lnTo>
                      <a:pt x="369" y="538"/>
                    </a:lnTo>
                    <a:lnTo>
                      <a:pt x="312" y="510"/>
                    </a:lnTo>
                    <a:lnTo>
                      <a:pt x="255" y="623"/>
                    </a:lnTo>
                    <a:lnTo>
                      <a:pt x="170" y="623"/>
                    </a:lnTo>
                    <a:lnTo>
                      <a:pt x="170" y="652"/>
                    </a:lnTo>
                    <a:lnTo>
                      <a:pt x="170" y="680"/>
                    </a:lnTo>
                    <a:lnTo>
                      <a:pt x="113" y="737"/>
                    </a:lnTo>
                    <a:lnTo>
                      <a:pt x="113" y="793"/>
                    </a:lnTo>
                    <a:lnTo>
                      <a:pt x="0" y="822"/>
                    </a:lnTo>
                    <a:lnTo>
                      <a:pt x="57" y="850"/>
                    </a:lnTo>
                    <a:lnTo>
                      <a:pt x="0" y="907"/>
                    </a:lnTo>
                    <a:lnTo>
                      <a:pt x="28" y="935"/>
                    </a:lnTo>
                    <a:lnTo>
                      <a:pt x="28" y="963"/>
                    </a:lnTo>
                    <a:lnTo>
                      <a:pt x="85" y="963"/>
                    </a:lnTo>
                    <a:lnTo>
                      <a:pt x="199" y="1020"/>
                    </a:lnTo>
                    <a:lnTo>
                      <a:pt x="170" y="1048"/>
                    </a:lnTo>
                    <a:lnTo>
                      <a:pt x="284" y="1105"/>
                    </a:lnTo>
                    <a:lnTo>
                      <a:pt x="284" y="1162"/>
                    </a:lnTo>
                    <a:lnTo>
                      <a:pt x="397" y="1162"/>
                    </a:lnTo>
                    <a:lnTo>
                      <a:pt x="425" y="1134"/>
                    </a:lnTo>
                    <a:lnTo>
                      <a:pt x="482" y="1162"/>
                    </a:lnTo>
                    <a:lnTo>
                      <a:pt x="567" y="1134"/>
                    </a:lnTo>
                    <a:lnTo>
                      <a:pt x="595" y="1162"/>
                    </a:lnTo>
                    <a:lnTo>
                      <a:pt x="595" y="1190"/>
                    </a:lnTo>
                    <a:lnTo>
                      <a:pt x="680" y="1219"/>
                    </a:lnTo>
                    <a:lnTo>
                      <a:pt x="709" y="1219"/>
                    </a:lnTo>
                    <a:lnTo>
                      <a:pt x="794" y="1162"/>
                    </a:lnTo>
                    <a:lnTo>
                      <a:pt x="822" y="1219"/>
                    </a:lnTo>
                    <a:lnTo>
                      <a:pt x="879" y="1134"/>
                    </a:lnTo>
                    <a:lnTo>
                      <a:pt x="907" y="1162"/>
                    </a:lnTo>
                    <a:lnTo>
                      <a:pt x="964" y="1162"/>
                    </a:lnTo>
                    <a:lnTo>
                      <a:pt x="992" y="1247"/>
                    </a:lnTo>
                    <a:lnTo>
                      <a:pt x="1106" y="1134"/>
                    </a:lnTo>
                    <a:lnTo>
                      <a:pt x="1077" y="1077"/>
                    </a:lnTo>
                    <a:lnTo>
                      <a:pt x="1106" y="992"/>
                    </a:lnTo>
                    <a:lnTo>
                      <a:pt x="1134" y="992"/>
                    </a:lnTo>
                    <a:lnTo>
                      <a:pt x="1191" y="935"/>
                    </a:lnTo>
                    <a:lnTo>
                      <a:pt x="1219" y="963"/>
                    </a:lnTo>
                    <a:lnTo>
                      <a:pt x="1247" y="963"/>
                    </a:lnTo>
                    <a:lnTo>
                      <a:pt x="1389" y="822"/>
                    </a:lnTo>
                    <a:lnTo>
                      <a:pt x="1333" y="793"/>
                    </a:lnTo>
                    <a:lnTo>
                      <a:pt x="1333" y="708"/>
                    </a:lnTo>
                    <a:lnTo>
                      <a:pt x="1389" y="652"/>
                    </a:lnTo>
                    <a:lnTo>
                      <a:pt x="1389" y="538"/>
                    </a:lnTo>
                    <a:lnTo>
                      <a:pt x="1276" y="453"/>
                    </a:lnTo>
                    <a:lnTo>
                      <a:pt x="1333" y="311"/>
                    </a:lnTo>
                    <a:lnTo>
                      <a:pt x="1446" y="283"/>
                    </a:lnTo>
                    <a:lnTo>
                      <a:pt x="1361" y="226"/>
                    </a:lnTo>
                    <a:lnTo>
                      <a:pt x="1361" y="170"/>
                    </a:lnTo>
                    <a:lnTo>
                      <a:pt x="1304" y="198"/>
                    </a:lnTo>
                    <a:lnTo>
                      <a:pt x="1304" y="141"/>
                    </a:lnTo>
                    <a:lnTo>
                      <a:pt x="1333" y="113"/>
                    </a:lnTo>
                    <a:lnTo>
                      <a:pt x="1304" y="85"/>
                    </a:lnTo>
                    <a:lnTo>
                      <a:pt x="1361" y="0"/>
                    </a:lnTo>
                    <a:lnTo>
                      <a:pt x="1333" y="0"/>
                    </a:lnTo>
                    <a:lnTo>
                      <a:pt x="1276" y="56"/>
                    </a:lnTo>
                    <a:lnTo>
                      <a:pt x="1219" y="85"/>
                    </a:lnTo>
                    <a:lnTo>
                      <a:pt x="1219" y="141"/>
                    </a:lnTo>
                    <a:lnTo>
                      <a:pt x="1191" y="198"/>
                    </a:lnTo>
                    <a:lnTo>
                      <a:pt x="1134" y="198"/>
                    </a:lnTo>
                    <a:lnTo>
                      <a:pt x="1021" y="283"/>
                    </a:lnTo>
                    <a:lnTo>
                      <a:pt x="964" y="255"/>
                    </a:lnTo>
                    <a:lnTo>
                      <a:pt x="822" y="340"/>
                    </a:lnTo>
                    <a:lnTo>
                      <a:pt x="822" y="311"/>
                    </a:lnTo>
                    <a:lnTo>
                      <a:pt x="794" y="311"/>
                    </a:lnTo>
                    <a:lnTo>
                      <a:pt x="766" y="396"/>
                    </a:lnTo>
                    <a:lnTo>
                      <a:pt x="794" y="453"/>
                    </a:lnTo>
                    <a:lnTo>
                      <a:pt x="822" y="453"/>
                    </a:lnTo>
                    <a:lnTo>
                      <a:pt x="822" y="567"/>
                    </a:lnTo>
                    <a:lnTo>
                      <a:pt x="936" y="538"/>
                    </a:lnTo>
                    <a:lnTo>
                      <a:pt x="964" y="567"/>
                    </a:lnTo>
                    <a:lnTo>
                      <a:pt x="1021" y="481"/>
                    </a:lnTo>
                    <a:lnTo>
                      <a:pt x="1049" y="481"/>
                    </a:lnTo>
                    <a:lnTo>
                      <a:pt x="1021" y="538"/>
                    </a:lnTo>
                    <a:lnTo>
                      <a:pt x="1021" y="567"/>
                    </a:lnTo>
                    <a:lnTo>
                      <a:pt x="1049" y="567"/>
                    </a:lnTo>
                    <a:lnTo>
                      <a:pt x="1049" y="595"/>
                    </a:lnTo>
                    <a:lnTo>
                      <a:pt x="1021" y="652"/>
                    </a:lnTo>
                    <a:lnTo>
                      <a:pt x="1049" y="708"/>
                    </a:lnTo>
                    <a:lnTo>
                      <a:pt x="1021" y="680"/>
                    </a:lnTo>
                    <a:lnTo>
                      <a:pt x="936" y="708"/>
                    </a:lnTo>
                    <a:lnTo>
                      <a:pt x="936" y="680"/>
                    </a:lnTo>
                    <a:lnTo>
                      <a:pt x="992" y="652"/>
                    </a:lnTo>
                    <a:lnTo>
                      <a:pt x="992" y="623"/>
                    </a:lnTo>
                    <a:lnTo>
                      <a:pt x="907" y="623"/>
                    </a:lnTo>
                    <a:lnTo>
                      <a:pt x="879" y="652"/>
                    </a:lnTo>
                    <a:lnTo>
                      <a:pt x="851" y="623"/>
                    </a:lnTo>
                    <a:lnTo>
                      <a:pt x="794" y="680"/>
                    </a:lnTo>
                    <a:lnTo>
                      <a:pt x="822" y="680"/>
                    </a:lnTo>
                    <a:lnTo>
                      <a:pt x="822" y="708"/>
                    </a:lnTo>
                    <a:lnTo>
                      <a:pt x="766" y="737"/>
                    </a:lnTo>
                    <a:lnTo>
                      <a:pt x="737" y="765"/>
                    </a:lnTo>
                    <a:lnTo>
                      <a:pt x="766" y="822"/>
                    </a:lnTo>
                    <a:lnTo>
                      <a:pt x="709" y="822"/>
                    </a:lnTo>
                    <a:lnTo>
                      <a:pt x="680" y="850"/>
                    </a:lnTo>
                    <a:lnTo>
                      <a:pt x="680" y="793"/>
                    </a:lnTo>
                    <a:lnTo>
                      <a:pt x="709" y="765"/>
                    </a:lnTo>
                    <a:lnTo>
                      <a:pt x="680" y="737"/>
                    </a:lnTo>
                    <a:lnTo>
                      <a:pt x="737" y="708"/>
                    </a:lnTo>
                    <a:lnTo>
                      <a:pt x="709" y="680"/>
                    </a:lnTo>
                    <a:lnTo>
                      <a:pt x="766" y="623"/>
                    </a:lnTo>
                    <a:lnTo>
                      <a:pt x="766" y="538"/>
                    </a:lnTo>
                    <a:lnTo>
                      <a:pt x="737" y="481"/>
                    </a:lnTo>
                    <a:lnTo>
                      <a:pt x="709" y="425"/>
                    </a:lnTo>
                    <a:lnTo>
                      <a:pt x="652" y="510"/>
                    </a:lnTo>
                    <a:lnTo>
                      <a:pt x="595" y="481"/>
                    </a:lnTo>
                    <a:lnTo>
                      <a:pt x="567" y="510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2" name="Freeform 740">
                <a:extLst>
                  <a:ext uri="{FF2B5EF4-FFF2-40B4-BE49-F238E27FC236}">
                    <a16:creationId xmlns:a16="http://schemas.microsoft.com/office/drawing/2014/main" id="{295B58DD-1B77-4FA1-A55D-2A622D13C42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805" y="1040"/>
                <a:ext cx="57" cy="85"/>
              </a:xfrm>
              <a:custGeom>
                <a:avLst/>
                <a:gdLst>
                  <a:gd name="T0" fmla="*/ 0 w 57"/>
                  <a:gd name="T1" fmla="*/ 56 h 85"/>
                  <a:gd name="T2" fmla="*/ 29 w 57"/>
                  <a:gd name="T3" fmla="*/ 0 h 85"/>
                  <a:gd name="T4" fmla="*/ 57 w 57"/>
                  <a:gd name="T5" fmla="*/ 28 h 85"/>
                  <a:gd name="T6" fmla="*/ 29 w 57"/>
                  <a:gd name="T7" fmla="*/ 85 h 85"/>
                  <a:gd name="T8" fmla="*/ 0 w 57"/>
                  <a:gd name="T9" fmla="*/ 56 h 8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7" h="85">
                    <a:moveTo>
                      <a:pt x="0" y="56"/>
                    </a:moveTo>
                    <a:lnTo>
                      <a:pt x="29" y="0"/>
                    </a:lnTo>
                    <a:lnTo>
                      <a:pt x="57" y="28"/>
                    </a:lnTo>
                    <a:lnTo>
                      <a:pt x="29" y="85"/>
                    </a:lnTo>
                    <a:lnTo>
                      <a:pt x="0" y="56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3" name="Freeform 741">
                <a:extLst>
                  <a:ext uri="{FF2B5EF4-FFF2-40B4-BE49-F238E27FC236}">
                    <a16:creationId xmlns:a16="http://schemas.microsoft.com/office/drawing/2014/main" id="{31ABE828-C39A-4485-AC90-962D61DEC44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473" y="1862"/>
                <a:ext cx="1616" cy="1049"/>
              </a:xfrm>
              <a:custGeom>
                <a:avLst/>
                <a:gdLst>
                  <a:gd name="T0" fmla="*/ 1190 w 1616"/>
                  <a:gd name="T1" fmla="*/ 141 h 1049"/>
                  <a:gd name="T2" fmla="*/ 1134 w 1616"/>
                  <a:gd name="T3" fmla="*/ 113 h 1049"/>
                  <a:gd name="T4" fmla="*/ 1049 w 1616"/>
                  <a:gd name="T5" fmla="*/ 170 h 1049"/>
                  <a:gd name="T6" fmla="*/ 1049 w 1616"/>
                  <a:gd name="T7" fmla="*/ 312 h 1049"/>
                  <a:gd name="T8" fmla="*/ 907 w 1616"/>
                  <a:gd name="T9" fmla="*/ 340 h 1049"/>
                  <a:gd name="T10" fmla="*/ 822 w 1616"/>
                  <a:gd name="T11" fmla="*/ 312 h 1049"/>
                  <a:gd name="T12" fmla="*/ 737 w 1616"/>
                  <a:gd name="T13" fmla="*/ 340 h 1049"/>
                  <a:gd name="T14" fmla="*/ 623 w 1616"/>
                  <a:gd name="T15" fmla="*/ 397 h 1049"/>
                  <a:gd name="T16" fmla="*/ 538 w 1616"/>
                  <a:gd name="T17" fmla="*/ 340 h 1049"/>
                  <a:gd name="T18" fmla="*/ 425 w 1616"/>
                  <a:gd name="T19" fmla="*/ 340 h 1049"/>
                  <a:gd name="T20" fmla="*/ 340 w 1616"/>
                  <a:gd name="T21" fmla="*/ 340 h 1049"/>
                  <a:gd name="T22" fmla="*/ 198 w 1616"/>
                  <a:gd name="T23" fmla="*/ 368 h 1049"/>
                  <a:gd name="T24" fmla="*/ 142 w 1616"/>
                  <a:gd name="T25" fmla="*/ 340 h 1049"/>
                  <a:gd name="T26" fmla="*/ 142 w 1616"/>
                  <a:gd name="T27" fmla="*/ 425 h 1049"/>
                  <a:gd name="T28" fmla="*/ 85 w 1616"/>
                  <a:gd name="T29" fmla="*/ 453 h 1049"/>
                  <a:gd name="T30" fmla="*/ 56 w 1616"/>
                  <a:gd name="T31" fmla="*/ 510 h 1049"/>
                  <a:gd name="T32" fmla="*/ 0 w 1616"/>
                  <a:gd name="T33" fmla="*/ 595 h 1049"/>
                  <a:gd name="T34" fmla="*/ 85 w 1616"/>
                  <a:gd name="T35" fmla="*/ 737 h 1049"/>
                  <a:gd name="T36" fmla="*/ 85 w 1616"/>
                  <a:gd name="T37" fmla="*/ 793 h 1049"/>
                  <a:gd name="T38" fmla="*/ 113 w 1616"/>
                  <a:gd name="T39" fmla="*/ 935 h 1049"/>
                  <a:gd name="T40" fmla="*/ 198 w 1616"/>
                  <a:gd name="T41" fmla="*/ 992 h 1049"/>
                  <a:gd name="T42" fmla="*/ 340 w 1616"/>
                  <a:gd name="T43" fmla="*/ 1049 h 1049"/>
                  <a:gd name="T44" fmla="*/ 453 w 1616"/>
                  <a:gd name="T45" fmla="*/ 1020 h 1049"/>
                  <a:gd name="T46" fmla="*/ 623 w 1616"/>
                  <a:gd name="T47" fmla="*/ 1020 h 1049"/>
                  <a:gd name="T48" fmla="*/ 709 w 1616"/>
                  <a:gd name="T49" fmla="*/ 1020 h 1049"/>
                  <a:gd name="T50" fmla="*/ 765 w 1616"/>
                  <a:gd name="T51" fmla="*/ 992 h 1049"/>
                  <a:gd name="T52" fmla="*/ 850 w 1616"/>
                  <a:gd name="T53" fmla="*/ 907 h 1049"/>
                  <a:gd name="T54" fmla="*/ 1020 w 1616"/>
                  <a:gd name="T55" fmla="*/ 708 h 1049"/>
                  <a:gd name="T56" fmla="*/ 1134 w 1616"/>
                  <a:gd name="T57" fmla="*/ 623 h 1049"/>
                  <a:gd name="T58" fmla="*/ 1247 w 1616"/>
                  <a:gd name="T59" fmla="*/ 595 h 1049"/>
                  <a:gd name="T60" fmla="*/ 1389 w 1616"/>
                  <a:gd name="T61" fmla="*/ 595 h 1049"/>
                  <a:gd name="T62" fmla="*/ 1446 w 1616"/>
                  <a:gd name="T63" fmla="*/ 623 h 1049"/>
                  <a:gd name="T64" fmla="*/ 1446 w 1616"/>
                  <a:gd name="T65" fmla="*/ 538 h 1049"/>
                  <a:gd name="T66" fmla="*/ 1616 w 1616"/>
                  <a:gd name="T67" fmla="*/ 482 h 1049"/>
                  <a:gd name="T68" fmla="*/ 1587 w 1616"/>
                  <a:gd name="T69" fmla="*/ 425 h 1049"/>
                  <a:gd name="T70" fmla="*/ 1587 w 1616"/>
                  <a:gd name="T71" fmla="*/ 340 h 1049"/>
                  <a:gd name="T72" fmla="*/ 1587 w 1616"/>
                  <a:gd name="T73" fmla="*/ 255 h 1049"/>
                  <a:gd name="T74" fmla="*/ 1474 w 1616"/>
                  <a:gd name="T75" fmla="*/ 170 h 1049"/>
                  <a:gd name="T76" fmla="*/ 1446 w 1616"/>
                  <a:gd name="T77" fmla="*/ 170 h 1049"/>
                  <a:gd name="T78" fmla="*/ 1389 w 1616"/>
                  <a:gd name="T79" fmla="*/ 85 h 1049"/>
                  <a:gd name="T80" fmla="*/ 1361 w 1616"/>
                  <a:gd name="T81" fmla="*/ 28 h 10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1616" h="1049">
                    <a:moveTo>
                      <a:pt x="1332" y="0"/>
                    </a:moveTo>
                    <a:lnTo>
                      <a:pt x="1190" y="141"/>
                    </a:lnTo>
                    <a:lnTo>
                      <a:pt x="1162" y="141"/>
                    </a:lnTo>
                    <a:lnTo>
                      <a:pt x="1134" y="113"/>
                    </a:lnTo>
                    <a:lnTo>
                      <a:pt x="1077" y="170"/>
                    </a:lnTo>
                    <a:lnTo>
                      <a:pt x="1049" y="170"/>
                    </a:lnTo>
                    <a:lnTo>
                      <a:pt x="1020" y="255"/>
                    </a:lnTo>
                    <a:lnTo>
                      <a:pt x="1049" y="312"/>
                    </a:lnTo>
                    <a:lnTo>
                      <a:pt x="935" y="425"/>
                    </a:lnTo>
                    <a:lnTo>
                      <a:pt x="907" y="340"/>
                    </a:lnTo>
                    <a:lnTo>
                      <a:pt x="850" y="340"/>
                    </a:lnTo>
                    <a:lnTo>
                      <a:pt x="822" y="312"/>
                    </a:lnTo>
                    <a:lnTo>
                      <a:pt x="765" y="397"/>
                    </a:lnTo>
                    <a:lnTo>
                      <a:pt x="737" y="340"/>
                    </a:lnTo>
                    <a:lnTo>
                      <a:pt x="652" y="397"/>
                    </a:lnTo>
                    <a:lnTo>
                      <a:pt x="623" y="397"/>
                    </a:lnTo>
                    <a:lnTo>
                      <a:pt x="538" y="368"/>
                    </a:lnTo>
                    <a:lnTo>
                      <a:pt x="538" y="340"/>
                    </a:lnTo>
                    <a:lnTo>
                      <a:pt x="510" y="312"/>
                    </a:lnTo>
                    <a:lnTo>
                      <a:pt x="425" y="340"/>
                    </a:lnTo>
                    <a:lnTo>
                      <a:pt x="368" y="312"/>
                    </a:lnTo>
                    <a:lnTo>
                      <a:pt x="340" y="340"/>
                    </a:lnTo>
                    <a:lnTo>
                      <a:pt x="227" y="340"/>
                    </a:lnTo>
                    <a:lnTo>
                      <a:pt x="198" y="368"/>
                    </a:lnTo>
                    <a:lnTo>
                      <a:pt x="170" y="340"/>
                    </a:lnTo>
                    <a:lnTo>
                      <a:pt x="142" y="340"/>
                    </a:lnTo>
                    <a:lnTo>
                      <a:pt x="113" y="397"/>
                    </a:lnTo>
                    <a:lnTo>
                      <a:pt x="142" y="425"/>
                    </a:lnTo>
                    <a:lnTo>
                      <a:pt x="142" y="453"/>
                    </a:lnTo>
                    <a:lnTo>
                      <a:pt x="85" y="453"/>
                    </a:lnTo>
                    <a:lnTo>
                      <a:pt x="0" y="453"/>
                    </a:lnTo>
                    <a:lnTo>
                      <a:pt x="56" y="510"/>
                    </a:lnTo>
                    <a:lnTo>
                      <a:pt x="56" y="567"/>
                    </a:lnTo>
                    <a:lnTo>
                      <a:pt x="0" y="595"/>
                    </a:lnTo>
                    <a:lnTo>
                      <a:pt x="85" y="652"/>
                    </a:lnTo>
                    <a:lnTo>
                      <a:pt x="85" y="737"/>
                    </a:lnTo>
                    <a:lnTo>
                      <a:pt x="56" y="793"/>
                    </a:lnTo>
                    <a:lnTo>
                      <a:pt x="85" y="793"/>
                    </a:lnTo>
                    <a:lnTo>
                      <a:pt x="113" y="850"/>
                    </a:lnTo>
                    <a:lnTo>
                      <a:pt x="113" y="935"/>
                    </a:lnTo>
                    <a:lnTo>
                      <a:pt x="170" y="992"/>
                    </a:lnTo>
                    <a:lnTo>
                      <a:pt x="198" y="992"/>
                    </a:lnTo>
                    <a:lnTo>
                      <a:pt x="283" y="1049"/>
                    </a:lnTo>
                    <a:lnTo>
                      <a:pt x="340" y="1049"/>
                    </a:lnTo>
                    <a:lnTo>
                      <a:pt x="397" y="1020"/>
                    </a:lnTo>
                    <a:lnTo>
                      <a:pt x="453" y="1020"/>
                    </a:lnTo>
                    <a:lnTo>
                      <a:pt x="538" y="1049"/>
                    </a:lnTo>
                    <a:lnTo>
                      <a:pt x="623" y="1020"/>
                    </a:lnTo>
                    <a:lnTo>
                      <a:pt x="652" y="1020"/>
                    </a:lnTo>
                    <a:lnTo>
                      <a:pt x="709" y="1020"/>
                    </a:lnTo>
                    <a:lnTo>
                      <a:pt x="709" y="992"/>
                    </a:lnTo>
                    <a:lnTo>
                      <a:pt x="765" y="992"/>
                    </a:lnTo>
                    <a:lnTo>
                      <a:pt x="794" y="907"/>
                    </a:lnTo>
                    <a:lnTo>
                      <a:pt x="850" y="907"/>
                    </a:lnTo>
                    <a:lnTo>
                      <a:pt x="964" y="765"/>
                    </a:lnTo>
                    <a:lnTo>
                      <a:pt x="1020" y="708"/>
                    </a:lnTo>
                    <a:lnTo>
                      <a:pt x="1077" y="680"/>
                    </a:lnTo>
                    <a:lnTo>
                      <a:pt x="1134" y="623"/>
                    </a:lnTo>
                    <a:lnTo>
                      <a:pt x="1162" y="623"/>
                    </a:lnTo>
                    <a:lnTo>
                      <a:pt x="1247" y="595"/>
                    </a:lnTo>
                    <a:lnTo>
                      <a:pt x="1276" y="623"/>
                    </a:lnTo>
                    <a:lnTo>
                      <a:pt x="1389" y="595"/>
                    </a:lnTo>
                    <a:lnTo>
                      <a:pt x="1417" y="623"/>
                    </a:lnTo>
                    <a:lnTo>
                      <a:pt x="1446" y="623"/>
                    </a:lnTo>
                    <a:lnTo>
                      <a:pt x="1474" y="567"/>
                    </a:lnTo>
                    <a:lnTo>
                      <a:pt x="1446" y="538"/>
                    </a:lnTo>
                    <a:lnTo>
                      <a:pt x="1559" y="482"/>
                    </a:lnTo>
                    <a:lnTo>
                      <a:pt x="1616" y="482"/>
                    </a:lnTo>
                    <a:lnTo>
                      <a:pt x="1616" y="425"/>
                    </a:lnTo>
                    <a:lnTo>
                      <a:pt x="1587" y="425"/>
                    </a:lnTo>
                    <a:lnTo>
                      <a:pt x="1559" y="397"/>
                    </a:lnTo>
                    <a:lnTo>
                      <a:pt x="1587" y="340"/>
                    </a:lnTo>
                    <a:lnTo>
                      <a:pt x="1559" y="283"/>
                    </a:lnTo>
                    <a:lnTo>
                      <a:pt x="1587" y="255"/>
                    </a:lnTo>
                    <a:lnTo>
                      <a:pt x="1587" y="198"/>
                    </a:lnTo>
                    <a:lnTo>
                      <a:pt x="1474" y="170"/>
                    </a:lnTo>
                    <a:lnTo>
                      <a:pt x="1446" y="198"/>
                    </a:lnTo>
                    <a:lnTo>
                      <a:pt x="1446" y="170"/>
                    </a:lnTo>
                    <a:lnTo>
                      <a:pt x="1446" y="113"/>
                    </a:lnTo>
                    <a:lnTo>
                      <a:pt x="1389" y="85"/>
                    </a:lnTo>
                    <a:lnTo>
                      <a:pt x="1389" y="28"/>
                    </a:lnTo>
                    <a:lnTo>
                      <a:pt x="1361" y="28"/>
                    </a:lnTo>
                    <a:lnTo>
                      <a:pt x="1332" y="0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4" name="Freeform 742">
                <a:extLst>
                  <a:ext uri="{FF2B5EF4-FFF2-40B4-BE49-F238E27FC236}">
                    <a16:creationId xmlns:a16="http://schemas.microsoft.com/office/drawing/2014/main" id="{DC8CF500-17A0-4946-87D3-65C2125F95F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352" y="2287"/>
                <a:ext cx="1899" cy="1928"/>
              </a:xfrm>
              <a:custGeom>
                <a:avLst/>
                <a:gdLst>
                  <a:gd name="T0" fmla="*/ 113 w 1899"/>
                  <a:gd name="T1" fmla="*/ 1899 h 1928"/>
                  <a:gd name="T2" fmla="*/ 255 w 1899"/>
                  <a:gd name="T3" fmla="*/ 1899 h 1928"/>
                  <a:gd name="T4" fmla="*/ 311 w 1899"/>
                  <a:gd name="T5" fmla="*/ 1871 h 1928"/>
                  <a:gd name="T6" fmla="*/ 340 w 1899"/>
                  <a:gd name="T7" fmla="*/ 1843 h 1928"/>
                  <a:gd name="T8" fmla="*/ 425 w 1899"/>
                  <a:gd name="T9" fmla="*/ 1729 h 1928"/>
                  <a:gd name="T10" fmla="*/ 510 w 1899"/>
                  <a:gd name="T11" fmla="*/ 1701 h 1928"/>
                  <a:gd name="T12" fmla="*/ 595 w 1899"/>
                  <a:gd name="T13" fmla="*/ 1729 h 1928"/>
                  <a:gd name="T14" fmla="*/ 765 w 1899"/>
                  <a:gd name="T15" fmla="*/ 1758 h 1928"/>
                  <a:gd name="T16" fmla="*/ 793 w 1899"/>
                  <a:gd name="T17" fmla="*/ 1729 h 1928"/>
                  <a:gd name="T18" fmla="*/ 822 w 1899"/>
                  <a:gd name="T19" fmla="*/ 1673 h 1928"/>
                  <a:gd name="T20" fmla="*/ 850 w 1899"/>
                  <a:gd name="T21" fmla="*/ 1587 h 1928"/>
                  <a:gd name="T22" fmla="*/ 907 w 1899"/>
                  <a:gd name="T23" fmla="*/ 1502 h 1928"/>
                  <a:gd name="T24" fmla="*/ 1105 w 1899"/>
                  <a:gd name="T25" fmla="*/ 1559 h 1928"/>
                  <a:gd name="T26" fmla="*/ 992 w 1899"/>
                  <a:gd name="T27" fmla="*/ 1474 h 1928"/>
                  <a:gd name="T28" fmla="*/ 1020 w 1899"/>
                  <a:gd name="T29" fmla="*/ 1389 h 1928"/>
                  <a:gd name="T30" fmla="*/ 935 w 1899"/>
                  <a:gd name="T31" fmla="*/ 1361 h 1928"/>
                  <a:gd name="T32" fmla="*/ 878 w 1899"/>
                  <a:gd name="T33" fmla="*/ 1389 h 1928"/>
                  <a:gd name="T34" fmla="*/ 850 w 1899"/>
                  <a:gd name="T35" fmla="*/ 1276 h 1928"/>
                  <a:gd name="T36" fmla="*/ 907 w 1899"/>
                  <a:gd name="T37" fmla="*/ 1162 h 1928"/>
                  <a:gd name="T38" fmla="*/ 1020 w 1899"/>
                  <a:gd name="T39" fmla="*/ 964 h 1928"/>
                  <a:gd name="T40" fmla="*/ 963 w 1899"/>
                  <a:gd name="T41" fmla="*/ 879 h 1928"/>
                  <a:gd name="T42" fmla="*/ 1105 w 1899"/>
                  <a:gd name="T43" fmla="*/ 850 h 1928"/>
                  <a:gd name="T44" fmla="*/ 1162 w 1899"/>
                  <a:gd name="T45" fmla="*/ 794 h 1928"/>
                  <a:gd name="T46" fmla="*/ 1190 w 1899"/>
                  <a:gd name="T47" fmla="*/ 680 h 1928"/>
                  <a:gd name="T48" fmla="*/ 1417 w 1899"/>
                  <a:gd name="T49" fmla="*/ 680 h 1928"/>
                  <a:gd name="T50" fmla="*/ 1587 w 1899"/>
                  <a:gd name="T51" fmla="*/ 595 h 1928"/>
                  <a:gd name="T52" fmla="*/ 1786 w 1899"/>
                  <a:gd name="T53" fmla="*/ 510 h 1928"/>
                  <a:gd name="T54" fmla="*/ 1842 w 1899"/>
                  <a:gd name="T55" fmla="*/ 454 h 1928"/>
                  <a:gd name="T56" fmla="*/ 1814 w 1899"/>
                  <a:gd name="T57" fmla="*/ 397 h 1928"/>
                  <a:gd name="T58" fmla="*/ 1814 w 1899"/>
                  <a:gd name="T59" fmla="*/ 198 h 1928"/>
                  <a:gd name="T60" fmla="*/ 1786 w 1899"/>
                  <a:gd name="T61" fmla="*/ 113 h 1928"/>
                  <a:gd name="T62" fmla="*/ 1701 w 1899"/>
                  <a:gd name="T63" fmla="*/ 142 h 1928"/>
                  <a:gd name="T64" fmla="*/ 1644 w 1899"/>
                  <a:gd name="T65" fmla="*/ 142 h 1928"/>
                  <a:gd name="T66" fmla="*/ 1445 w 1899"/>
                  <a:gd name="T67" fmla="*/ 198 h 1928"/>
                  <a:gd name="T68" fmla="*/ 1304 w 1899"/>
                  <a:gd name="T69" fmla="*/ 113 h 1928"/>
                  <a:gd name="T70" fmla="*/ 1105 w 1899"/>
                  <a:gd name="T71" fmla="*/ 28 h 1928"/>
                  <a:gd name="T72" fmla="*/ 992 w 1899"/>
                  <a:gd name="T73" fmla="*/ 28 h 1928"/>
                  <a:gd name="T74" fmla="*/ 907 w 1899"/>
                  <a:gd name="T75" fmla="*/ 0 h 1928"/>
                  <a:gd name="T76" fmla="*/ 737 w 1899"/>
                  <a:gd name="T77" fmla="*/ 0 h 1928"/>
                  <a:gd name="T78" fmla="*/ 680 w 1899"/>
                  <a:gd name="T79" fmla="*/ 57 h 1928"/>
                  <a:gd name="T80" fmla="*/ 595 w 1899"/>
                  <a:gd name="T81" fmla="*/ 142 h 1928"/>
                  <a:gd name="T82" fmla="*/ 538 w 1899"/>
                  <a:gd name="T83" fmla="*/ 198 h 1928"/>
                  <a:gd name="T84" fmla="*/ 510 w 1899"/>
                  <a:gd name="T85" fmla="*/ 340 h 1928"/>
                  <a:gd name="T86" fmla="*/ 482 w 1899"/>
                  <a:gd name="T87" fmla="*/ 454 h 1928"/>
                  <a:gd name="T88" fmla="*/ 397 w 1899"/>
                  <a:gd name="T89" fmla="*/ 595 h 1928"/>
                  <a:gd name="T90" fmla="*/ 397 w 1899"/>
                  <a:gd name="T91" fmla="*/ 652 h 1928"/>
                  <a:gd name="T92" fmla="*/ 340 w 1899"/>
                  <a:gd name="T93" fmla="*/ 737 h 1928"/>
                  <a:gd name="T94" fmla="*/ 397 w 1899"/>
                  <a:gd name="T95" fmla="*/ 907 h 1928"/>
                  <a:gd name="T96" fmla="*/ 397 w 1899"/>
                  <a:gd name="T97" fmla="*/ 1077 h 1928"/>
                  <a:gd name="T98" fmla="*/ 425 w 1899"/>
                  <a:gd name="T99" fmla="*/ 1162 h 1928"/>
                  <a:gd name="T100" fmla="*/ 397 w 1899"/>
                  <a:gd name="T101" fmla="*/ 1219 h 1928"/>
                  <a:gd name="T102" fmla="*/ 368 w 1899"/>
                  <a:gd name="T103" fmla="*/ 1276 h 1928"/>
                  <a:gd name="T104" fmla="*/ 340 w 1899"/>
                  <a:gd name="T105" fmla="*/ 1361 h 1928"/>
                  <a:gd name="T106" fmla="*/ 311 w 1899"/>
                  <a:gd name="T107" fmla="*/ 1417 h 1928"/>
                  <a:gd name="T108" fmla="*/ 226 w 1899"/>
                  <a:gd name="T109" fmla="*/ 1502 h 1928"/>
                  <a:gd name="T110" fmla="*/ 113 w 1899"/>
                  <a:gd name="T111" fmla="*/ 1502 h 1928"/>
                  <a:gd name="T112" fmla="*/ 141 w 1899"/>
                  <a:gd name="T113" fmla="*/ 1559 h 1928"/>
                  <a:gd name="T114" fmla="*/ 113 w 1899"/>
                  <a:gd name="T115" fmla="*/ 1616 h 1928"/>
                  <a:gd name="T116" fmla="*/ 56 w 1899"/>
                  <a:gd name="T117" fmla="*/ 1673 h 1928"/>
                  <a:gd name="T118" fmla="*/ 0 w 1899"/>
                  <a:gd name="T119" fmla="*/ 1814 h 1928"/>
                  <a:gd name="T120" fmla="*/ 56 w 1899"/>
                  <a:gd name="T121" fmla="*/ 1899 h 19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1899" h="1928">
                    <a:moveTo>
                      <a:pt x="56" y="1899"/>
                    </a:moveTo>
                    <a:lnTo>
                      <a:pt x="113" y="1899"/>
                    </a:lnTo>
                    <a:lnTo>
                      <a:pt x="113" y="1928"/>
                    </a:lnTo>
                    <a:lnTo>
                      <a:pt x="255" y="1899"/>
                    </a:lnTo>
                    <a:lnTo>
                      <a:pt x="255" y="1928"/>
                    </a:lnTo>
                    <a:lnTo>
                      <a:pt x="311" y="1871"/>
                    </a:lnTo>
                    <a:lnTo>
                      <a:pt x="340" y="1871"/>
                    </a:lnTo>
                    <a:lnTo>
                      <a:pt x="340" y="1843"/>
                    </a:lnTo>
                    <a:lnTo>
                      <a:pt x="453" y="1758"/>
                    </a:lnTo>
                    <a:lnTo>
                      <a:pt x="425" y="1729"/>
                    </a:lnTo>
                    <a:lnTo>
                      <a:pt x="482" y="1673"/>
                    </a:lnTo>
                    <a:lnTo>
                      <a:pt x="510" y="1701"/>
                    </a:lnTo>
                    <a:lnTo>
                      <a:pt x="595" y="1701"/>
                    </a:lnTo>
                    <a:lnTo>
                      <a:pt x="595" y="1729"/>
                    </a:lnTo>
                    <a:lnTo>
                      <a:pt x="680" y="1758"/>
                    </a:lnTo>
                    <a:lnTo>
                      <a:pt x="765" y="1758"/>
                    </a:lnTo>
                    <a:lnTo>
                      <a:pt x="737" y="1701"/>
                    </a:lnTo>
                    <a:lnTo>
                      <a:pt x="793" y="1729"/>
                    </a:lnTo>
                    <a:lnTo>
                      <a:pt x="822" y="1701"/>
                    </a:lnTo>
                    <a:lnTo>
                      <a:pt x="822" y="1673"/>
                    </a:lnTo>
                    <a:lnTo>
                      <a:pt x="793" y="1644"/>
                    </a:lnTo>
                    <a:lnTo>
                      <a:pt x="850" y="1587"/>
                    </a:lnTo>
                    <a:lnTo>
                      <a:pt x="850" y="1559"/>
                    </a:lnTo>
                    <a:lnTo>
                      <a:pt x="907" y="1502"/>
                    </a:lnTo>
                    <a:lnTo>
                      <a:pt x="1020" y="1559"/>
                    </a:lnTo>
                    <a:lnTo>
                      <a:pt x="1105" y="1559"/>
                    </a:lnTo>
                    <a:lnTo>
                      <a:pt x="1049" y="1474"/>
                    </a:lnTo>
                    <a:lnTo>
                      <a:pt x="992" y="1474"/>
                    </a:lnTo>
                    <a:lnTo>
                      <a:pt x="992" y="1417"/>
                    </a:lnTo>
                    <a:lnTo>
                      <a:pt x="1020" y="1389"/>
                    </a:lnTo>
                    <a:lnTo>
                      <a:pt x="992" y="1361"/>
                    </a:lnTo>
                    <a:lnTo>
                      <a:pt x="935" y="1361"/>
                    </a:lnTo>
                    <a:lnTo>
                      <a:pt x="907" y="1332"/>
                    </a:lnTo>
                    <a:lnTo>
                      <a:pt x="878" y="1389"/>
                    </a:lnTo>
                    <a:lnTo>
                      <a:pt x="822" y="1332"/>
                    </a:lnTo>
                    <a:lnTo>
                      <a:pt x="850" y="1276"/>
                    </a:lnTo>
                    <a:lnTo>
                      <a:pt x="850" y="1219"/>
                    </a:lnTo>
                    <a:lnTo>
                      <a:pt x="907" y="1162"/>
                    </a:lnTo>
                    <a:lnTo>
                      <a:pt x="907" y="1106"/>
                    </a:lnTo>
                    <a:lnTo>
                      <a:pt x="1020" y="964"/>
                    </a:lnTo>
                    <a:lnTo>
                      <a:pt x="1020" y="935"/>
                    </a:lnTo>
                    <a:lnTo>
                      <a:pt x="963" y="879"/>
                    </a:lnTo>
                    <a:lnTo>
                      <a:pt x="1049" y="822"/>
                    </a:lnTo>
                    <a:lnTo>
                      <a:pt x="1105" y="850"/>
                    </a:lnTo>
                    <a:lnTo>
                      <a:pt x="1134" y="794"/>
                    </a:lnTo>
                    <a:lnTo>
                      <a:pt x="1162" y="794"/>
                    </a:lnTo>
                    <a:lnTo>
                      <a:pt x="1134" y="765"/>
                    </a:lnTo>
                    <a:lnTo>
                      <a:pt x="1190" y="680"/>
                    </a:lnTo>
                    <a:lnTo>
                      <a:pt x="1275" y="652"/>
                    </a:lnTo>
                    <a:lnTo>
                      <a:pt x="1417" y="680"/>
                    </a:lnTo>
                    <a:lnTo>
                      <a:pt x="1587" y="624"/>
                    </a:lnTo>
                    <a:lnTo>
                      <a:pt x="1587" y="595"/>
                    </a:lnTo>
                    <a:lnTo>
                      <a:pt x="1616" y="482"/>
                    </a:lnTo>
                    <a:lnTo>
                      <a:pt x="1786" y="510"/>
                    </a:lnTo>
                    <a:lnTo>
                      <a:pt x="1814" y="539"/>
                    </a:lnTo>
                    <a:lnTo>
                      <a:pt x="1842" y="454"/>
                    </a:lnTo>
                    <a:lnTo>
                      <a:pt x="1814" y="454"/>
                    </a:lnTo>
                    <a:lnTo>
                      <a:pt x="1814" y="397"/>
                    </a:lnTo>
                    <a:lnTo>
                      <a:pt x="1899" y="312"/>
                    </a:lnTo>
                    <a:lnTo>
                      <a:pt x="1814" y="198"/>
                    </a:lnTo>
                    <a:lnTo>
                      <a:pt x="1757" y="198"/>
                    </a:lnTo>
                    <a:lnTo>
                      <a:pt x="1786" y="113"/>
                    </a:lnTo>
                    <a:lnTo>
                      <a:pt x="1729" y="113"/>
                    </a:lnTo>
                    <a:lnTo>
                      <a:pt x="1701" y="142"/>
                    </a:lnTo>
                    <a:lnTo>
                      <a:pt x="1672" y="113"/>
                    </a:lnTo>
                    <a:lnTo>
                      <a:pt x="1644" y="142"/>
                    </a:lnTo>
                    <a:lnTo>
                      <a:pt x="1530" y="142"/>
                    </a:lnTo>
                    <a:lnTo>
                      <a:pt x="1445" y="198"/>
                    </a:lnTo>
                    <a:lnTo>
                      <a:pt x="1332" y="113"/>
                    </a:lnTo>
                    <a:lnTo>
                      <a:pt x="1304" y="113"/>
                    </a:lnTo>
                    <a:lnTo>
                      <a:pt x="1219" y="85"/>
                    </a:lnTo>
                    <a:lnTo>
                      <a:pt x="1105" y="28"/>
                    </a:lnTo>
                    <a:lnTo>
                      <a:pt x="1077" y="57"/>
                    </a:lnTo>
                    <a:lnTo>
                      <a:pt x="992" y="28"/>
                    </a:lnTo>
                    <a:lnTo>
                      <a:pt x="963" y="57"/>
                    </a:lnTo>
                    <a:lnTo>
                      <a:pt x="907" y="0"/>
                    </a:lnTo>
                    <a:lnTo>
                      <a:pt x="822" y="0"/>
                    </a:lnTo>
                    <a:lnTo>
                      <a:pt x="737" y="0"/>
                    </a:lnTo>
                    <a:lnTo>
                      <a:pt x="737" y="57"/>
                    </a:lnTo>
                    <a:lnTo>
                      <a:pt x="680" y="57"/>
                    </a:lnTo>
                    <a:lnTo>
                      <a:pt x="567" y="113"/>
                    </a:lnTo>
                    <a:lnTo>
                      <a:pt x="595" y="142"/>
                    </a:lnTo>
                    <a:lnTo>
                      <a:pt x="567" y="198"/>
                    </a:lnTo>
                    <a:lnTo>
                      <a:pt x="538" y="198"/>
                    </a:lnTo>
                    <a:lnTo>
                      <a:pt x="595" y="312"/>
                    </a:lnTo>
                    <a:lnTo>
                      <a:pt x="510" y="340"/>
                    </a:lnTo>
                    <a:lnTo>
                      <a:pt x="453" y="425"/>
                    </a:lnTo>
                    <a:lnTo>
                      <a:pt x="482" y="454"/>
                    </a:lnTo>
                    <a:lnTo>
                      <a:pt x="397" y="510"/>
                    </a:lnTo>
                    <a:lnTo>
                      <a:pt x="397" y="595"/>
                    </a:lnTo>
                    <a:lnTo>
                      <a:pt x="368" y="652"/>
                    </a:lnTo>
                    <a:lnTo>
                      <a:pt x="397" y="652"/>
                    </a:lnTo>
                    <a:lnTo>
                      <a:pt x="397" y="709"/>
                    </a:lnTo>
                    <a:lnTo>
                      <a:pt x="340" y="737"/>
                    </a:lnTo>
                    <a:lnTo>
                      <a:pt x="340" y="796"/>
                    </a:lnTo>
                    <a:lnTo>
                      <a:pt x="397" y="907"/>
                    </a:lnTo>
                    <a:lnTo>
                      <a:pt x="340" y="992"/>
                    </a:lnTo>
                    <a:lnTo>
                      <a:pt x="397" y="1077"/>
                    </a:lnTo>
                    <a:lnTo>
                      <a:pt x="397" y="1134"/>
                    </a:lnTo>
                    <a:lnTo>
                      <a:pt x="425" y="1162"/>
                    </a:lnTo>
                    <a:lnTo>
                      <a:pt x="397" y="1191"/>
                    </a:lnTo>
                    <a:lnTo>
                      <a:pt x="397" y="1219"/>
                    </a:lnTo>
                    <a:lnTo>
                      <a:pt x="340" y="1247"/>
                    </a:lnTo>
                    <a:lnTo>
                      <a:pt x="368" y="1276"/>
                    </a:lnTo>
                    <a:lnTo>
                      <a:pt x="340" y="1332"/>
                    </a:lnTo>
                    <a:lnTo>
                      <a:pt x="340" y="1361"/>
                    </a:lnTo>
                    <a:lnTo>
                      <a:pt x="311" y="1361"/>
                    </a:lnTo>
                    <a:lnTo>
                      <a:pt x="311" y="1417"/>
                    </a:lnTo>
                    <a:lnTo>
                      <a:pt x="255" y="1417"/>
                    </a:lnTo>
                    <a:lnTo>
                      <a:pt x="226" y="1502"/>
                    </a:lnTo>
                    <a:lnTo>
                      <a:pt x="170" y="1474"/>
                    </a:lnTo>
                    <a:lnTo>
                      <a:pt x="113" y="1502"/>
                    </a:lnTo>
                    <a:lnTo>
                      <a:pt x="85" y="1531"/>
                    </a:lnTo>
                    <a:lnTo>
                      <a:pt x="141" y="1559"/>
                    </a:lnTo>
                    <a:lnTo>
                      <a:pt x="141" y="1616"/>
                    </a:lnTo>
                    <a:lnTo>
                      <a:pt x="113" y="1616"/>
                    </a:lnTo>
                    <a:lnTo>
                      <a:pt x="113" y="1673"/>
                    </a:lnTo>
                    <a:lnTo>
                      <a:pt x="56" y="1673"/>
                    </a:lnTo>
                    <a:lnTo>
                      <a:pt x="0" y="1729"/>
                    </a:lnTo>
                    <a:lnTo>
                      <a:pt x="0" y="1814"/>
                    </a:lnTo>
                    <a:lnTo>
                      <a:pt x="28" y="1843"/>
                    </a:lnTo>
                    <a:lnTo>
                      <a:pt x="56" y="1899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5" name="Freeform 745">
                <a:extLst>
                  <a:ext uri="{FF2B5EF4-FFF2-40B4-BE49-F238E27FC236}">
                    <a16:creationId xmlns:a16="http://schemas.microsoft.com/office/drawing/2014/main" id="{F9640665-8C3D-47EC-9CB8-04D89DD08FF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10" y="1777"/>
                <a:ext cx="1815" cy="1701"/>
              </a:xfrm>
              <a:custGeom>
                <a:avLst/>
                <a:gdLst>
                  <a:gd name="T0" fmla="*/ 1645 w 1815"/>
                  <a:gd name="T1" fmla="*/ 1559 h 1701"/>
                  <a:gd name="T2" fmla="*/ 1673 w 1815"/>
                  <a:gd name="T3" fmla="*/ 1502 h 1701"/>
                  <a:gd name="T4" fmla="*/ 1673 w 1815"/>
                  <a:gd name="T5" fmla="*/ 1389 h 1701"/>
                  <a:gd name="T6" fmla="*/ 1673 w 1815"/>
                  <a:gd name="T7" fmla="*/ 1304 h 1701"/>
                  <a:gd name="T8" fmla="*/ 1730 w 1815"/>
                  <a:gd name="T9" fmla="*/ 1247 h 1701"/>
                  <a:gd name="T10" fmla="*/ 1815 w 1815"/>
                  <a:gd name="T11" fmla="*/ 1105 h 1701"/>
                  <a:gd name="T12" fmla="*/ 1701 w 1815"/>
                  <a:gd name="T13" fmla="*/ 1134 h 1701"/>
                  <a:gd name="T14" fmla="*/ 1560 w 1815"/>
                  <a:gd name="T15" fmla="*/ 1105 h 1701"/>
                  <a:gd name="T16" fmla="*/ 1446 w 1815"/>
                  <a:gd name="T17" fmla="*/ 1134 h 1701"/>
                  <a:gd name="T18" fmla="*/ 1333 w 1815"/>
                  <a:gd name="T19" fmla="*/ 1077 h 1701"/>
                  <a:gd name="T20" fmla="*/ 1276 w 1815"/>
                  <a:gd name="T21" fmla="*/ 935 h 1701"/>
                  <a:gd name="T22" fmla="*/ 1219 w 1815"/>
                  <a:gd name="T23" fmla="*/ 878 h 1701"/>
                  <a:gd name="T24" fmla="*/ 1248 w 1815"/>
                  <a:gd name="T25" fmla="*/ 737 h 1701"/>
                  <a:gd name="T26" fmla="*/ 1219 w 1815"/>
                  <a:gd name="T27" fmla="*/ 652 h 1701"/>
                  <a:gd name="T28" fmla="*/ 1163 w 1815"/>
                  <a:gd name="T29" fmla="*/ 538 h 1701"/>
                  <a:gd name="T30" fmla="*/ 1305 w 1815"/>
                  <a:gd name="T31" fmla="*/ 510 h 1701"/>
                  <a:gd name="T32" fmla="*/ 1305 w 1815"/>
                  <a:gd name="T33" fmla="*/ 425 h 1701"/>
                  <a:gd name="T34" fmla="*/ 1361 w 1815"/>
                  <a:gd name="T35" fmla="*/ 453 h 1701"/>
                  <a:gd name="T36" fmla="*/ 1390 w 1815"/>
                  <a:gd name="T37" fmla="*/ 368 h 1701"/>
                  <a:gd name="T38" fmla="*/ 1305 w 1815"/>
                  <a:gd name="T39" fmla="*/ 283 h 1701"/>
                  <a:gd name="T40" fmla="*/ 1134 w 1815"/>
                  <a:gd name="T41" fmla="*/ 226 h 1701"/>
                  <a:gd name="T42" fmla="*/ 1106 w 1815"/>
                  <a:gd name="T43" fmla="*/ 170 h 1701"/>
                  <a:gd name="T44" fmla="*/ 1106 w 1815"/>
                  <a:gd name="T45" fmla="*/ 85 h 1701"/>
                  <a:gd name="T46" fmla="*/ 1021 w 1815"/>
                  <a:gd name="T47" fmla="*/ 28 h 1701"/>
                  <a:gd name="T48" fmla="*/ 879 w 1815"/>
                  <a:gd name="T49" fmla="*/ 28 h 1701"/>
                  <a:gd name="T50" fmla="*/ 766 w 1815"/>
                  <a:gd name="T51" fmla="*/ 170 h 1701"/>
                  <a:gd name="T52" fmla="*/ 596 w 1815"/>
                  <a:gd name="T53" fmla="*/ 170 h 1701"/>
                  <a:gd name="T54" fmla="*/ 596 w 1815"/>
                  <a:gd name="T55" fmla="*/ 283 h 1701"/>
                  <a:gd name="T56" fmla="*/ 511 w 1815"/>
                  <a:gd name="T57" fmla="*/ 340 h 1701"/>
                  <a:gd name="T58" fmla="*/ 426 w 1815"/>
                  <a:gd name="T59" fmla="*/ 425 h 1701"/>
                  <a:gd name="T60" fmla="*/ 312 w 1815"/>
                  <a:gd name="T61" fmla="*/ 453 h 1701"/>
                  <a:gd name="T62" fmla="*/ 284 w 1815"/>
                  <a:gd name="T63" fmla="*/ 397 h 1701"/>
                  <a:gd name="T64" fmla="*/ 199 w 1815"/>
                  <a:gd name="T65" fmla="*/ 340 h 1701"/>
                  <a:gd name="T66" fmla="*/ 142 w 1815"/>
                  <a:gd name="T67" fmla="*/ 311 h 1701"/>
                  <a:gd name="T68" fmla="*/ 29 w 1815"/>
                  <a:gd name="T69" fmla="*/ 453 h 1701"/>
                  <a:gd name="T70" fmla="*/ 0 w 1815"/>
                  <a:gd name="T71" fmla="*/ 595 h 1701"/>
                  <a:gd name="T72" fmla="*/ 0 w 1815"/>
                  <a:gd name="T73" fmla="*/ 680 h 1701"/>
                  <a:gd name="T74" fmla="*/ 57 w 1815"/>
                  <a:gd name="T75" fmla="*/ 765 h 1701"/>
                  <a:gd name="T76" fmla="*/ 57 w 1815"/>
                  <a:gd name="T77" fmla="*/ 878 h 1701"/>
                  <a:gd name="T78" fmla="*/ 397 w 1815"/>
                  <a:gd name="T79" fmla="*/ 1020 h 1701"/>
                  <a:gd name="T80" fmla="*/ 426 w 1815"/>
                  <a:gd name="T81" fmla="*/ 1105 h 1701"/>
                  <a:gd name="T82" fmla="*/ 624 w 1815"/>
                  <a:gd name="T83" fmla="*/ 1134 h 1701"/>
                  <a:gd name="T84" fmla="*/ 681 w 1815"/>
                  <a:gd name="T85" fmla="*/ 1304 h 1701"/>
                  <a:gd name="T86" fmla="*/ 766 w 1815"/>
                  <a:gd name="T87" fmla="*/ 1219 h 1701"/>
                  <a:gd name="T88" fmla="*/ 879 w 1815"/>
                  <a:gd name="T89" fmla="*/ 1134 h 1701"/>
                  <a:gd name="T90" fmla="*/ 993 w 1815"/>
                  <a:gd name="T91" fmla="*/ 1134 h 1701"/>
                  <a:gd name="T92" fmla="*/ 1106 w 1815"/>
                  <a:gd name="T93" fmla="*/ 1190 h 1701"/>
                  <a:gd name="T94" fmla="*/ 1106 w 1815"/>
                  <a:gd name="T95" fmla="*/ 1332 h 1701"/>
                  <a:gd name="T96" fmla="*/ 1134 w 1815"/>
                  <a:gd name="T97" fmla="*/ 1389 h 1701"/>
                  <a:gd name="T98" fmla="*/ 1191 w 1815"/>
                  <a:gd name="T99" fmla="*/ 1389 h 1701"/>
                  <a:gd name="T100" fmla="*/ 1276 w 1815"/>
                  <a:gd name="T101" fmla="*/ 1474 h 1701"/>
                  <a:gd name="T102" fmla="*/ 1219 w 1815"/>
                  <a:gd name="T103" fmla="*/ 1530 h 1701"/>
                  <a:gd name="T104" fmla="*/ 1219 w 1815"/>
                  <a:gd name="T105" fmla="*/ 1644 h 1701"/>
                  <a:gd name="T106" fmla="*/ 1305 w 1815"/>
                  <a:gd name="T107" fmla="*/ 1701 h 1701"/>
                  <a:gd name="T108" fmla="*/ 1418 w 1815"/>
                  <a:gd name="T109" fmla="*/ 1616 h 1701"/>
                  <a:gd name="T110" fmla="*/ 1616 w 1815"/>
                  <a:gd name="T111" fmla="*/ 1644 h 17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</a:cxnLst>
                <a:rect l="0" t="0" r="r" b="b"/>
                <a:pathLst>
                  <a:path w="1815" h="1701">
                    <a:moveTo>
                      <a:pt x="1673" y="1644"/>
                    </a:moveTo>
                    <a:lnTo>
                      <a:pt x="1645" y="1559"/>
                    </a:lnTo>
                    <a:lnTo>
                      <a:pt x="1645" y="1502"/>
                    </a:lnTo>
                    <a:lnTo>
                      <a:pt x="1673" y="1502"/>
                    </a:lnTo>
                    <a:lnTo>
                      <a:pt x="1730" y="1417"/>
                    </a:lnTo>
                    <a:lnTo>
                      <a:pt x="1673" y="1389"/>
                    </a:lnTo>
                    <a:lnTo>
                      <a:pt x="1701" y="1360"/>
                    </a:lnTo>
                    <a:lnTo>
                      <a:pt x="1673" y="1304"/>
                    </a:lnTo>
                    <a:lnTo>
                      <a:pt x="1701" y="1304"/>
                    </a:lnTo>
                    <a:lnTo>
                      <a:pt x="1730" y="1247"/>
                    </a:lnTo>
                    <a:lnTo>
                      <a:pt x="1815" y="1190"/>
                    </a:lnTo>
                    <a:lnTo>
                      <a:pt x="1815" y="1105"/>
                    </a:lnTo>
                    <a:lnTo>
                      <a:pt x="1786" y="1105"/>
                    </a:lnTo>
                    <a:lnTo>
                      <a:pt x="1701" y="1134"/>
                    </a:lnTo>
                    <a:lnTo>
                      <a:pt x="1616" y="1105"/>
                    </a:lnTo>
                    <a:lnTo>
                      <a:pt x="1560" y="1105"/>
                    </a:lnTo>
                    <a:lnTo>
                      <a:pt x="1503" y="1134"/>
                    </a:lnTo>
                    <a:lnTo>
                      <a:pt x="1446" y="1134"/>
                    </a:lnTo>
                    <a:lnTo>
                      <a:pt x="1361" y="1077"/>
                    </a:lnTo>
                    <a:lnTo>
                      <a:pt x="1333" y="1077"/>
                    </a:lnTo>
                    <a:lnTo>
                      <a:pt x="1276" y="1020"/>
                    </a:lnTo>
                    <a:lnTo>
                      <a:pt x="1276" y="935"/>
                    </a:lnTo>
                    <a:lnTo>
                      <a:pt x="1248" y="878"/>
                    </a:lnTo>
                    <a:lnTo>
                      <a:pt x="1219" y="878"/>
                    </a:lnTo>
                    <a:lnTo>
                      <a:pt x="1248" y="822"/>
                    </a:lnTo>
                    <a:lnTo>
                      <a:pt x="1248" y="737"/>
                    </a:lnTo>
                    <a:lnTo>
                      <a:pt x="1163" y="680"/>
                    </a:lnTo>
                    <a:lnTo>
                      <a:pt x="1219" y="652"/>
                    </a:lnTo>
                    <a:lnTo>
                      <a:pt x="1219" y="595"/>
                    </a:lnTo>
                    <a:lnTo>
                      <a:pt x="1163" y="538"/>
                    </a:lnTo>
                    <a:lnTo>
                      <a:pt x="1305" y="538"/>
                    </a:lnTo>
                    <a:lnTo>
                      <a:pt x="1305" y="510"/>
                    </a:lnTo>
                    <a:lnTo>
                      <a:pt x="1276" y="482"/>
                    </a:lnTo>
                    <a:lnTo>
                      <a:pt x="1305" y="425"/>
                    </a:lnTo>
                    <a:lnTo>
                      <a:pt x="1333" y="425"/>
                    </a:lnTo>
                    <a:lnTo>
                      <a:pt x="1361" y="453"/>
                    </a:lnTo>
                    <a:lnTo>
                      <a:pt x="1390" y="425"/>
                    </a:lnTo>
                    <a:lnTo>
                      <a:pt x="1390" y="368"/>
                    </a:lnTo>
                    <a:lnTo>
                      <a:pt x="1276" y="311"/>
                    </a:lnTo>
                    <a:lnTo>
                      <a:pt x="1305" y="283"/>
                    </a:lnTo>
                    <a:lnTo>
                      <a:pt x="1191" y="226"/>
                    </a:lnTo>
                    <a:lnTo>
                      <a:pt x="1134" y="226"/>
                    </a:lnTo>
                    <a:lnTo>
                      <a:pt x="1134" y="198"/>
                    </a:lnTo>
                    <a:lnTo>
                      <a:pt x="1106" y="170"/>
                    </a:lnTo>
                    <a:lnTo>
                      <a:pt x="1163" y="113"/>
                    </a:lnTo>
                    <a:lnTo>
                      <a:pt x="1106" y="85"/>
                    </a:lnTo>
                    <a:lnTo>
                      <a:pt x="1049" y="85"/>
                    </a:lnTo>
                    <a:lnTo>
                      <a:pt x="1021" y="28"/>
                    </a:lnTo>
                    <a:lnTo>
                      <a:pt x="936" y="0"/>
                    </a:lnTo>
                    <a:lnTo>
                      <a:pt x="879" y="28"/>
                    </a:lnTo>
                    <a:lnTo>
                      <a:pt x="851" y="113"/>
                    </a:lnTo>
                    <a:lnTo>
                      <a:pt x="766" y="170"/>
                    </a:lnTo>
                    <a:lnTo>
                      <a:pt x="596" y="113"/>
                    </a:lnTo>
                    <a:lnTo>
                      <a:pt x="596" y="170"/>
                    </a:lnTo>
                    <a:lnTo>
                      <a:pt x="567" y="255"/>
                    </a:lnTo>
                    <a:lnTo>
                      <a:pt x="596" y="283"/>
                    </a:lnTo>
                    <a:lnTo>
                      <a:pt x="596" y="340"/>
                    </a:lnTo>
                    <a:lnTo>
                      <a:pt x="511" y="340"/>
                    </a:lnTo>
                    <a:lnTo>
                      <a:pt x="454" y="425"/>
                    </a:lnTo>
                    <a:lnTo>
                      <a:pt x="426" y="425"/>
                    </a:lnTo>
                    <a:lnTo>
                      <a:pt x="369" y="453"/>
                    </a:lnTo>
                    <a:lnTo>
                      <a:pt x="312" y="453"/>
                    </a:lnTo>
                    <a:lnTo>
                      <a:pt x="341" y="425"/>
                    </a:lnTo>
                    <a:lnTo>
                      <a:pt x="284" y="397"/>
                    </a:lnTo>
                    <a:lnTo>
                      <a:pt x="227" y="397"/>
                    </a:lnTo>
                    <a:lnTo>
                      <a:pt x="199" y="340"/>
                    </a:lnTo>
                    <a:lnTo>
                      <a:pt x="171" y="340"/>
                    </a:lnTo>
                    <a:lnTo>
                      <a:pt x="142" y="311"/>
                    </a:lnTo>
                    <a:lnTo>
                      <a:pt x="57" y="368"/>
                    </a:lnTo>
                    <a:lnTo>
                      <a:pt x="29" y="453"/>
                    </a:lnTo>
                    <a:lnTo>
                      <a:pt x="57" y="482"/>
                    </a:lnTo>
                    <a:lnTo>
                      <a:pt x="0" y="595"/>
                    </a:lnTo>
                    <a:lnTo>
                      <a:pt x="57" y="652"/>
                    </a:lnTo>
                    <a:lnTo>
                      <a:pt x="0" y="680"/>
                    </a:lnTo>
                    <a:lnTo>
                      <a:pt x="0" y="737"/>
                    </a:lnTo>
                    <a:lnTo>
                      <a:pt x="57" y="765"/>
                    </a:lnTo>
                    <a:lnTo>
                      <a:pt x="29" y="850"/>
                    </a:lnTo>
                    <a:lnTo>
                      <a:pt x="57" y="878"/>
                    </a:lnTo>
                    <a:lnTo>
                      <a:pt x="114" y="907"/>
                    </a:lnTo>
                    <a:lnTo>
                      <a:pt x="397" y="1020"/>
                    </a:lnTo>
                    <a:lnTo>
                      <a:pt x="426" y="1049"/>
                    </a:lnTo>
                    <a:lnTo>
                      <a:pt x="426" y="1105"/>
                    </a:lnTo>
                    <a:lnTo>
                      <a:pt x="539" y="1162"/>
                    </a:lnTo>
                    <a:lnTo>
                      <a:pt x="624" y="1134"/>
                    </a:lnTo>
                    <a:lnTo>
                      <a:pt x="624" y="1190"/>
                    </a:lnTo>
                    <a:lnTo>
                      <a:pt x="681" y="1304"/>
                    </a:lnTo>
                    <a:lnTo>
                      <a:pt x="709" y="1247"/>
                    </a:lnTo>
                    <a:lnTo>
                      <a:pt x="766" y="1219"/>
                    </a:lnTo>
                    <a:lnTo>
                      <a:pt x="794" y="1162"/>
                    </a:lnTo>
                    <a:lnTo>
                      <a:pt x="879" y="1134"/>
                    </a:lnTo>
                    <a:lnTo>
                      <a:pt x="964" y="1162"/>
                    </a:lnTo>
                    <a:lnTo>
                      <a:pt x="993" y="1134"/>
                    </a:lnTo>
                    <a:lnTo>
                      <a:pt x="1106" y="1162"/>
                    </a:lnTo>
                    <a:lnTo>
                      <a:pt x="1106" y="1190"/>
                    </a:lnTo>
                    <a:lnTo>
                      <a:pt x="1134" y="1275"/>
                    </a:lnTo>
                    <a:lnTo>
                      <a:pt x="1106" y="1332"/>
                    </a:lnTo>
                    <a:lnTo>
                      <a:pt x="1049" y="1332"/>
                    </a:lnTo>
                    <a:lnTo>
                      <a:pt x="1134" y="1389"/>
                    </a:lnTo>
                    <a:lnTo>
                      <a:pt x="1163" y="1417"/>
                    </a:lnTo>
                    <a:lnTo>
                      <a:pt x="1191" y="1389"/>
                    </a:lnTo>
                    <a:lnTo>
                      <a:pt x="1219" y="1445"/>
                    </a:lnTo>
                    <a:lnTo>
                      <a:pt x="1276" y="1474"/>
                    </a:lnTo>
                    <a:lnTo>
                      <a:pt x="1276" y="1502"/>
                    </a:lnTo>
                    <a:lnTo>
                      <a:pt x="1219" y="1530"/>
                    </a:lnTo>
                    <a:lnTo>
                      <a:pt x="1219" y="1587"/>
                    </a:lnTo>
                    <a:lnTo>
                      <a:pt x="1219" y="1644"/>
                    </a:lnTo>
                    <a:lnTo>
                      <a:pt x="1248" y="1644"/>
                    </a:lnTo>
                    <a:lnTo>
                      <a:pt x="1305" y="1701"/>
                    </a:lnTo>
                    <a:lnTo>
                      <a:pt x="1390" y="1672"/>
                    </a:lnTo>
                    <a:lnTo>
                      <a:pt x="1418" y="1616"/>
                    </a:lnTo>
                    <a:lnTo>
                      <a:pt x="1588" y="1616"/>
                    </a:lnTo>
                    <a:lnTo>
                      <a:pt x="1616" y="1644"/>
                    </a:lnTo>
                    <a:lnTo>
                      <a:pt x="1673" y="1644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</p:grpSp>
      <p:grpSp>
        <p:nvGrpSpPr>
          <p:cNvPr id="97" name="グループ化 96">
            <a:extLst>
              <a:ext uri="{FF2B5EF4-FFF2-40B4-BE49-F238E27FC236}">
                <a16:creationId xmlns:a16="http://schemas.microsoft.com/office/drawing/2014/main" id="{3A7C2F9A-1C22-4463-B6C0-EB4D54356A00}"/>
              </a:ext>
            </a:extLst>
          </p:cNvPr>
          <p:cNvGrpSpPr/>
          <p:nvPr/>
        </p:nvGrpSpPr>
        <p:grpSpPr>
          <a:xfrm>
            <a:off x="4694449" y="1502251"/>
            <a:ext cx="1814449" cy="2041491"/>
            <a:chOff x="4775934" y="3122619"/>
            <a:chExt cx="1580183" cy="1777911"/>
          </a:xfrm>
        </p:grpSpPr>
        <p:sp>
          <p:nvSpPr>
            <p:cNvPr id="98" name="正方形/長方形 97">
              <a:extLst>
                <a:ext uri="{FF2B5EF4-FFF2-40B4-BE49-F238E27FC236}">
                  <a16:creationId xmlns:a16="http://schemas.microsoft.com/office/drawing/2014/main" id="{DBBE602F-A862-47EA-9AA6-FFA18EF59408}"/>
                </a:ext>
              </a:extLst>
            </p:cNvPr>
            <p:cNvSpPr/>
            <p:nvPr/>
          </p:nvSpPr>
          <p:spPr>
            <a:xfrm>
              <a:off x="4845693" y="4379562"/>
              <a:ext cx="361663" cy="119889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marL="0" marR="0" lvl="0" indent="0" algn="ctr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400" b="0" i="0" u="none" strike="noStrike" kern="1200" cap="none" spc="50" normalizeH="0" baseline="0" noProof="0" dirty="0">
                  <a:ln w="11430"/>
                  <a:solidFill>
                    <a:sysClr val="windowText" lastClr="000000"/>
                  </a:solidFill>
                  <a:effectLst/>
                  <a:uLnTx/>
                  <a:uFillTx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福知山市</a:t>
              </a:r>
            </a:p>
          </p:txBody>
        </p:sp>
        <p:sp>
          <p:nvSpPr>
            <p:cNvPr id="99" name="正方形/長方形 98">
              <a:extLst>
                <a:ext uri="{FF2B5EF4-FFF2-40B4-BE49-F238E27FC236}">
                  <a16:creationId xmlns:a16="http://schemas.microsoft.com/office/drawing/2014/main" id="{14ADF1F3-6FEF-4F98-B081-645741CC76A3}"/>
                </a:ext>
              </a:extLst>
            </p:cNvPr>
            <p:cNvSpPr/>
            <p:nvPr/>
          </p:nvSpPr>
          <p:spPr>
            <a:xfrm>
              <a:off x="5480512" y="4426541"/>
              <a:ext cx="289231" cy="119889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marL="0" marR="0" lvl="0" indent="0" algn="ctr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400" b="0" i="0" u="none" strike="noStrike" kern="1200" cap="none" spc="50" normalizeH="0" baseline="0" noProof="0" dirty="0">
                  <a:ln w="11430"/>
                  <a:solidFill>
                    <a:sysClr val="windowText" lastClr="000000"/>
                  </a:solidFill>
                  <a:effectLst/>
                  <a:uLnTx/>
                  <a:uFillTx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綾部市</a:t>
              </a:r>
            </a:p>
          </p:txBody>
        </p:sp>
        <p:sp>
          <p:nvSpPr>
            <p:cNvPr id="100" name="正方形/長方形 99">
              <a:extLst>
                <a:ext uri="{FF2B5EF4-FFF2-40B4-BE49-F238E27FC236}">
                  <a16:creationId xmlns:a16="http://schemas.microsoft.com/office/drawing/2014/main" id="{4949328C-BDC6-468E-BEE7-266B06AA29B6}"/>
                </a:ext>
              </a:extLst>
            </p:cNvPr>
            <p:cNvSpPr/>
            <p:nvPr/>
          </p:nvSpPr>
          <p:spPr>
            <a:xfrm>
              <a:off x="5221823" y="3588678"/>
              <a:ext cx="289231" cy="119889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marL="0" marR="0" lvl="0" indent="0" algn="ctr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400" b="0" i="0" u="none" strike="noStrike" kern="1200" cap="none" spc="50" normalizeH="0" baseline="0" noProof="0" dirty="0">
                  <a:ln w="11430"/>
                  <a:solidFill>
                    <a:sysClr val="windowText" lastClr="000000"/>
                  </a:solidFill>
                  <a:effectLst/>
                  <a:uLnTx/>
                  <a:uFillTx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宮津市</a:t>
              </a:r>
            </a:p>
          </p:txBody>
        </p:sp>
        <p:sp>
          <p:nvSpPr>
            <p:cNvPr id="101" name="正方形/長方形 100">
              <a:extLst>
                <a:ext uri="{FF2B5EF4-FFF2-40B4-BE49-F238E27FC236}">
                  <a16:creationId xmlns:a16="http://schemas.microsoft.com/office/drawing/2014/main" id="{6FC2E9A4-980F-49CC-8768-29DE7AD4A9DE}"/>
                </a:ext>
              </a:extLst>
            </p:cNvPr>
            <p:cNvSpPr/>
            <p:nvPr/>
          </p:nvSpPr>
          <p:spPr>
            <a:xfrm>
              <a:off x="6066886" y="4780641"/>
              <a:ext cx="289231" cy="119889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marL="0" marR="0" lvl="0" indent="0" algn="ctr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400" b="0" i="0" u="none" strike="noStrike" kern="1200" cap="none" spc="50" normalizeH="0" baseline="0" noProof="0" dirty="0">
                  <a:ln w="11430"/>
                  <a:solidFill>
                    <a:sysClr val="windowText" lastClr="000000"/>
                  </a:solidFill>
                  <a:effectLst/>
                  <a:uLnTx/>
                  <a:uFillTx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南丹市</a:t>
              </a:r>
            </a:p>
          </p:txBody>
        </p:sp>
        <p:sp>
          <p:nvSpPr>
            <p:cNvPr id="102" name="正方形/長方形 101">
              <a:extLst>
                <a:ext uri="{FF2B5EF4-FFF2-40B4-BE49-F238E27FC236}">
                  <a16:creationId xmlns:a16="http://schemas.microsoft.com/office/drawing/2014/main" id="{EAA9F30D-FEB6-4421-83DE-FC111587648F}"/>
                </a:ext>
              </a:extLst>
            </p:cNvPr>
            <p:cNvSpPr/>
            <p:nvPr/>
          </p:nvSpPr>
          <p:spPr>
            <a:xfrm>
              <a:off x="5319619" y="3122619"/>
              <a:ext cx="289231" cy="119889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marL="0" marR="0" lvl="0" indent="0" algn="ctr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400" b="0" i="0" u="none" strike="noStrike" kern="1200" cap="none" spc="50" normalizeH="0" baseline="0" noProof="0" dirty="0">
                  <a:ln w="11430"/>
                  <a:solidFill>
                    <a:sysClr val="windowText" lastClr="000000"/>
                  </a:solidFill>
                  <a:effectLst/>
                  <a:uLnTx/>
                  <a:uFillTx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伊根町</a:t>
              </a:r>
            </a:p>
          </p:txBody>
        </p:sp>
        <p:sp>
          <p:nvSpPr>
            <p:cNvPr id="103" name="正方形/長方形 102">
              <a:extLst>
                <a:ext uri="{FF2B5EF4-FFF2-40B4-BE49-F238E27FC236}">
                  <a16:creationId xmlns:a16="http://schemas.microsoft.com/office/drawing/2014/main" id="{D70B7133-46CA-44F1-802F-5EFFF4FB105C}"/>
                </a:ext>
              </a:extLst>
            </p:cNvPr>
            <p:cNvSpPr/>
            <p:nvPr/>
          </p:nvSpPr>
          <p:spPr>
            <a:xfrm>
              <a:off x="4775934" y="3842499"/>
              <a:ext cx="361663" cy="119889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marL="0" marR="0" lvl="0" indent="0" algn="ctr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400" b="0" i="0" u="none" strike="noStrike" kern="1200" cap="none" spc="50" normalizeH="0" baseline="0" noProof="0" dirty="0">
                  <a:ln w="11430"/>
                  <a:solidFill>
                    <a:sysClr val="windowText" lastClr="000000"/>
                  </a:solidFill>
                  <a:effectLst/>
                  <a:uLnTx/>
                  <a:uFillTx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与謝野町</a:t>
              </a:r>
            </a:p>
          </p:txBody>
        </p:sp>
      </p:grpSp>
      <p:sp>
        <p:nvSpPr>
          <p:cNvPr id="54" name="テキスト ボックス 53">
            <a:extLst>
              <a:ext uri="{FF2B5EF4-FFF2-40B4-BE49-F238E27FC236}">
                <a16:creationId xmlns:a16="http://schemas.microsoft.com/office/drawing/2014/main" id="{57886192-74AC-4053-8CBE-118997BBDC60}"/>
              </a:ext>
            </a:extLst>
          </p:cNvPr>
          <p:cNvSpPr txBox="1"/>
          <p:nvPr/>
        </p:nvSpPr>
        <p:spPr>
          <a:xfrm>
            <a:off x="246510" y="1358770"/>
            <a:ext cx="433965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3600" dirty="0">
                <a:latin typeface="+mj-ea"/>
                <a:ea typeface="+mj-ea"/>
              </a:rPr>
              <a:t>このカタチは何県？</a:t>
            </a:r>
            <a:endParaRPr kumimoji="1" lang="en-US" altLang="ja-JP" sz="3600" dirty="0">
              <a:latin typeface="+mj-ea"/>
              <a:ea typeface="+mj-ea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C2F482C8-8BB9-44FE-B785-4E1B7FB040FF}"/>
              </a:ext>
            </a:extLst>
          </p:cNvPr>
          <p:cNvSpPr txBox="1"/>
          <p:nvPr/>
        </p:nvSpPr>
        <p:spPr>
          <a:xfrm>
            <a:off x="8468470" y="1434191"/>
            <a:ext cx="357020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dirty="0">
                <a:latin typeface="+mj-ea"/>
                <a:ea typeface="+mj-ea"/>
              </a:rPr>
              <a:t>５秒後にヒントが出ます</a:t>
            </a:r>
            <a:endParaRPr kumimoji="1" lang="en-US" altLang="ja-JP" sz="2400" dirty="0"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8646564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10000">
        <p:fade/>
      </p:transition>
    </mc:Choice>
    <mc:Fallback xmlns="">
      <p:transition spd="med" advClick="0" advTm="10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0" presetClass="entr" presetSubtype="0" fill="hold" nodeType="withEffect">
                                  <p:stCondLst>
                                    <p:cond delay="5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9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84A9A109-7843-4833-AA5D-504503EFD12F}"/>
              </a:ext>
            </a:extLst>
          </p:cNvPr>
          <p:cNvSpPr txBox="1"/>
          <p:nvPr/>
        </p:nvSpPr>
        <p:spPr>
          <a:xfrm>
            <a:off x="3268156" y="5679250"/>
            <a:ext cx="5227713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3200" b="1" dirty="0">
                <a:latin typeface="+mj-ea"/>
                <a:ea typeface="+mj-ea"/>
              </a:rPr>
              <a:t>正解は </a:t>
            </a:r>
            <a:r>
              <a:rPr lang="ja-JP" altLang="en-US" sz="6000" b="1" dirty="0">
                <a:solidFill>
                  <a:srgbClr val="FF0000"/>
                </a:solidFill>
                <a:latin typeface="+mj-ea"/>
                <a:ea typeface="+mj-ea"/>
              </a:rPr>
              <a:t>京都府</a:t>
            </a:r>
            <a:r>
              <a:rPr lang="ja-JP" altLang="en-US" sz="3200" b="1" dirty="0">
                <a:latin typeface="+mj-ea"/>
                <a:ea typeface="+mj-ea"/>
              </a:rPr>
              <a:t> でした</a:t>
            </a:r>
            <a:endParaRPr kumimoji="1" lang="ja-JP" altLang="en-US" sz="3200" b="1" dirty="0">
              <a:latin typeface="+mj-ea"/>
              <a:ea typeface="+mj-ea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F74E7EE5-3F78-4648-9E36-2A96DB9AA7E7}"/>
              </a:ext>
            </a:extLst>
          </p:cNvPr>
          <p:cNvSpPr txBox="1"/>
          <p:nvPr/>
        </p:nvSpPr>
        <p:spPr>
          <a:xfrm>
            <a:off x="549416" y="616042"/>
            <a:ext cx="631684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５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D45ED63E-728C-4385-B2DD-0062D0687B09}"/>
              </a:ext>
            </a:extLst>
          </p:cNvPr>
          <p:cNvSpPr txBox="1"/>
          <p:nvPr/>
        </p:nvSpPr>
        <p:spPr>
          <a:xfrm>
            <a:off x="251490" y="177589"/>
            <a:ext cx="1227536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答 え</a:t>
            </a:r>
          </a:p>
        </p:txBody>
      </p:sp>
      <p:grpSp>
        <p:nvGrpSpPr>
          <p:cNvPr id="137" name="グループ化 136">
            <a:extLst>
              <a:ext uri="{FF2B5EF4-FFF2-40B4-BE49-F238E27FC236}">
                <a16:creationId xmlns:a16="http://schemas.microsoft.com/office/drawing/2014/main" id="{673CB5F2-FED6-4CFD-95D9-56D533F85EE8}"/>
              </a:ext>
            </a:extLst>
          </p:cNvPr>
          <p:cNvGrpSpPr/>
          <p:nvPr/>
        </p:nvGrpSpPr>
        <p:grpSpPr>
          <a:xfrm>
            <a:off x="4203698" y="1335752"/>
            <a:ext cx="3784602" cy="4186498"/>
            <a:chOff x="4348545" y="2977617"/>
            <a:chExt cx="3295966" cy="3645972"/>
          </a:xfrm>
        </p:grpSpPr>
        <p:grpSp>
          <p:nvGrpSpPr>
            <p:cNvPr id="145" name="Group 746">
              <a:extLst>
                <a:ext uri="{FF2B5EF4-FFF2-40B4-BE49-F238E27FC236}">
                  <a16:creationId xmlns:a16="http://schemas.microsoft.com/office/drawing/2014/main" id="{D705B413-F37D-4AEC-935D-5D723DBF172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277263" y="4537788"/>
              <a:ext cx="894175" cy="1507609"/>
              <a:chOff x="4174" y="2599"/>
              <a:chExt cx="1446" cy="2438"/>
            </a:xfrm>
          </p:grpSpPr>
          <p:sp>
            <p:nvSpPr>
              <p:cNvPr id="174" name="Freeform 720">
                <a:extLst>
                  <a:ext uri="{FF2B5EF4-FFF2-40B4-BE49-F238E27FC236}">
                    <a16:creationId xmlns:a16="http://schemas.microsoft.com/office/drawing/2014/main" id="{6E18B116-DF78-4F4C-AA74-C926DBE04F3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109" y="4328"/>
                <a:ext cx="114" cy="227"/>
              </a:xfrm>
              <a:custGeom>
                <a:avLst/>
                <a:gdLst>
                  <a:gd name="T0" fmla="*/ 29 w 114"/>
                  <a:gd name="T1" fmla="*/ 0 h 227"/>
                  <a:gd name="T2" fmla="*/ 114 w 114"/>
                  <a:gd name="T3" fmla="*/ 0 h 227"/>
                  <a:gd name="T4" fmla="*/ 114 w 114"/>
                  <a:gd name="T5" fmla="*/ 113 h 227"/>
                  <a:gd name="T6" fmla="*/ 85 w 114"/>
                  <a:gd name="T7" fmla="*/ 142 h 227"/>
                  <a:gd name="T8" fmla="*/ 114 w 114"/>
                  <a:gd name="T9" fmla="*/ 227 h 227"/>
                  <a:gd name="T10" fmla="*/ 57 w 114"/>
                  <a:gd name="T11" fmla="*/ 199 h 227"/>
                  <a:gd name="T12" fmla="*/ 29 w 114"/>
                  <a:gd name="T13" fmla="*/ 227 h 227"/>
                  <a:gd name="T14" fmla="*/ 29 w 114"/>
                  <a:gd name="T15" fmla="*/ 199 h 227"/>
                  <a:gd name="T16" fmla="*/ 0 w 114"/>
                  <a:gd name="T17" fmla="*/ 170 h 227"/>
                  <a:gd name="T18" fmla="*/ 0 w 114"/>
                  <a:gd name="T19" fmla="*/ 142 h 227"/>
                  <a:gd name="T20" fmla="*/ 29 w 114"/>
                  <a:gd name="T21" fmla="*/ 28 h 227"/>
                  <a:gd name="T22" fmla="*/ 29 w 114"/>
                  <a:gd name="T23" fmla="*/ 0 h 2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114" h="227">
                    <a:moveTo>
                      <a:pt x="29" y="0"/>
                    </a:moveTo>
                    <a:lnTo>
                      <a:pt x="114" y="0"/>
                    </a:lnTo>
                    <a:lnTo>
                      <a:pt x="114" y="113"/>
                    </a:lnTo>
                    <a:lnTo>
                      <a:pt x="85" y="142"/>
                    </a:lnTo>
                    <a:lnTo>
                      <a:pt x="114" y="227"/>
                    </a:lnTo>
                    <a:lnTo>
                      <a:pt x="57" y="199"/>
                    </a:lnTo>
                    <a:lnTo>
                      <a:pt x="29" y="227"/>
                    </a:lnTo>
                    <a:lnTo>
                      <a:pt x="29" y="199"/>
                    </a:lnTo>
                    <a:lnTo>
                      <a:pt x="0" y="170"/>
                    </a:lnTo>
                    <a:lnTo>
                      <a:pt x="0" y="142"/>
                    </a:lnTo>
                    <a:lnTo>
                      <a:pt x="29" y="28"/>
                    </a:lnTo>
                    <a:lnTo>
                      <a:pt x="29" y="0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75" name="Freeform 721">
                <a:extLst>
                  <a:ext uri="{FF2B5EF4-FFF2-40B4-BE49-F238E27FC236}">
                    <a16:creationId xmlns:a16="http://schemas.microsoft.com/office/drawing/2014/main" id="{389564C4-10DD-4CC5-8A79-4DDFF55C94A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39" y="4356"/>
                <a:ext cx="199" cy="114"/>
              </a:xfrm>
              <a:custGeom>
                <a:avLst/>
                <a:gdLst>
                  <a:gd name="T0" fmla="*/ 199 w 199"/>
                  <a:gd name="T1" fmla="*/ 0 h 114"/>
                  <a:gd name="T2" fmla="*/ 114 w 199"/>
                  <a:gd name="T3" fmla="*/ 0 h 114"/>
                  <a:gd name="T4" fmla="*/ 29 w 199"/>
                  <a:gd name="T5" fmla="*/ 29 h 114"/>
                  <a:gd name="T6" fmla="*/ 0 w 199"/>
                  <a:gd name="T7" fmla="*/ 114 h 114"/>
                  <a:gd name="T8" fmla="*/ 57 w 199"/>
                  <a:gd name="T9" fmla="*/ 114 h 114"/>
                  <a:gd name="T10" fmla="*/ 85 w 199"/>
                  <a:gd name="T11" fmla="*/ 85 h 114"/>
                  <a:gd name="T12" fmla="*/ 170 w 199"/>
                  <a:gd name="T13" fmla="*/ 114 h 114"/>
                  <a:gd name="T14" fmla="*/ 199 w 199"/>
                  <a:gd name="T15" fmla="*/ 0 h 1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99" h="114">
                    <a:moveTo>
                      <a:pt x="199" y="0"/>
                    </a:moveTo>
                    <a:lnTo>
                      <a:pt x="114" y="0"/>
                    </a:lnTo>
                    <a:lnTo>
                      <a:pt x="29" y="29"/>
                    </a:lnTo>
                    <a:lnTo>
                      <a:pt x="0" y="114"/>
                    </a:lnTo>
                    <a:lnTo>
                      <a:pt x="57" y="114"/>
                    </a:lnTo>
                    <a:lnTo>
                      <a:pt x="85" y="85"/>
                    </a:lnTo>
                    <a:lnTo>
                      <a:pt x="170" y="114"/>
                    </a:lnTo>
                    <a:lnTo>
                      <a:pt x="199" y="0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76" name="Freeform 722">
                <a:extLst>
                  <a:ext uri="{FF2B5EF4-FFF2-40B4-BE49-F238E27FC236}">
                    <a16:creationId xmlns:a16="http://schemas.microsoft.com/office/drawing/2014/main" id="{0A60ED0B-12D0-4ECE-A24D-9B7EC1CFCCA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826" y="4441"/>
                <a:ext cx="283" cy="256"/>
              </a:xfrm>
              <a:custGeom>
                <a:avLst/>
                <a:gdLst>
                  <a:gd name="T0" fmla="*/ 283 w 283"/>
                  <a:gd name="T1" fmla="*/ 29 h 256"/>
                  <a:gd name="T2" fmla="*/ 283 w 283"/>
                  <a:gd name="T3" fmla="*/ 57 h 256"/>
                  <a:gd name="T4" fmla="*/ 255 w 283"/>
                  <a:gd name="T5" fmla="*/ 114 h 256"/>
                  <a:gd name="T6" fmla="*/ 227 w 283"/>
                  <a:gd name="T7" fmla="*/ 114 h 256"/>
                  <a:gd name="T8" fmla="*/ 170 w 283"/>
                  <a:gd name="T9" fmla="*/ 199 h 256"/>
                  <a:gd name="T10" fmla="*/ 170 w 283"/>
                  <a:gd name="T11" fmla="*/ 256 h 256"/>
                  <a:gd name="T12" fmla="*/ 142 w 283"/>
                  <a:gd name="T13" fmla="*/ 199 h 256"/>
                  <a:gd name="T14" fmla="*/ 113 w 283"/>
                  <a:gd name="T15" fmla="*/ 199 h 256"/>
                  <a:gd name="T16" fmla="*/ 85 w 283"/>
                  <a:gd name="T17" fmla="*/ 256 h 256"/>
                  <a:gd name="T18" fmla="*/ 56 w 283"/>
                  <a:gd name="T19" fmla="*/ 171 h 256"/>
                  <a:gd name="T20" fmla="*/ 28 w 283"/>
                  <a:gd name="T21" fmla="*/ 171 h 256"/>
                  <a:gd name="T22" fmla="*/ 28 w 283"/>
                  <a:gd name="T23" fmla="*/ 142 h 256"/>
                  <a:gd name="T24" fmla="*/ 0 w 283"/>
                  <a:gd name="T25" fmla="*/ 114 h 256"/>
                  <a:gd name="T26" fmla="*/ 85 w 283"/>
                  <a:gd name="T27" fmla="*/ 86 h 256"/>
                  <a:gd name="T28" fmla="*/ 56 w 283"/>
                  <a:gd name="T29" fmla="*/ 29 h 256"/>
                  <a:gd name="T30" fmla="*/ 113 w 283"/>
                  <a:gd name="T31" fmla="*/ 29 h 256"/>
                  <a:gd name="T32" fmla="*/ 170 w 283"/>
                  <a:gd name="T33" fmla="*/ 29 h 256"/>
                  <a:gd name="T34" fmla="*/ 198 w 283"/>
                  <a:gd name="T35" fmla="*/ 0 h 256"/>
                  <a:gd name="T36" fmla="*/ 283 w 283"/>
                  <a:gd name="T37" fmla="*/ 29 h 2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283" h="256">
                    <a:moveTo>
                      <a:pt x="283" y="29"/>
                    </a:moveTo>
                    <a:lnTo>
                      <a:pt x="283" y="57"/>
                    </a:lnTo>
                    <a:lnTo>
                      <a:pt x="255" y="114"/>
                    </a:lnTo>
                    <a:lnTo>
                      <a:pt x="227" y="114"/>
                    </a:lnTo>
                    <a:lnTo>
                      <a:pt x="170" y="199"/>
                    </a:lnTo>
                    <a:lnTo>
                      <a:pt x="170" y="256"/>
                    </a:lnTo>
                    <a:lnTo>
                      <a:pt x="142" y="199"/>
                    </a:lnTo>
                    <a:lnTo>
                      <a:pt x="113" y="199"/>
                    </a:lnTo>
                    <a:lnTo>
                      <a:pt x="85" y="256"/>
                    </a:lnTo>
                    <a:lnTo>
                      <a:pt x="56" y="171"/>
                    </a:lnTo>
                    <a:lnTo>
                      <a:pt x="28" y="171"/>
                    </a:lnTo>
                    <a:lnTo>
                      <a:pt x="28" y="142"/>
                    </a:lnTo>
                    <a:lnTo>
                      <a:pt x="0" y="114"/>
                    </a:lnTo>
                    <a:lnTo>
                      <a:pt x="85" y="86"/>
                    </a:lnTo>
                    <a:lnTo>
                      <a:pt x="56" y="29"/>
                    </a:lnTo>
                    <a:lnTo>
                      <a:pt x="113" y="29"/>
                    </a:lnTo>
                    <a:lnTo>
                      <a:pt x="170" y="29"/>
                    </a:lnTo>
                    <a:lnTo>
                      <a:pt x="198" y="0"/>
                    </a:lnTo>
                    <a:lnTo>
                      <a:pt x="283" y="29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77" name="Freeform 723">
                <a:extLst>
                  <a:ext uri="{FF2B5EF4-FFF2-40B4-BE49-F238E27FC236}">
                    <a16:creationId xmlns:a16="http://schemas.microsoft.com/office/drawing/2014/main" id="{C29F09E6-9DDE-4DE4-A4F1-CF8FC59849F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194" y="4271"/>
                <a:ext cx="341" cy="369"/>
              </a:xfrm>
              <a:custGeom>
                <a:avLst/>
                <a:gdLst>
                  <a:gd name="T0" fmla="*/ 29 w 341"/>
                  <a:gd name="T1" fmla="*/ 57 h 369"/>
                  <a:gd name="T2" fmla="*/ 29 w 341"/>
                  <a:gd name="T3" fmla="*/ 170 h 369"/>
                  <a:gd name="T4" fmla="*/ 0 w 341"/>
                  <a:gd name="T5" fmla="*/ 199 h 369"/>
                  <a:gd name="T6" fmla="*/ 29 w 341"/>
                  <a:gd name="T7" fmla="*/ 284 h 369"/>
                  <a:gd name="T8" fmla="*/ 29 w 341"/>
                  <a:gd name="T9" fmla="*/ 312 h 369"/>
                  <a:gd name="T10" fmla="*/ 57 w 341"/>
                  <a:gd name="T11" fmla="*/ 369 h 369"/>
                  <a:gd name="T12" fmla="*/ 85 w 341"/>
                  <a:gd name="T13" fmla="*/ 369 h 369"/>
                  <a:gd name="T14" fmla="*/ 142 w 341"/>
                  <a:gd name="T15" fmla="*/ 312 h 369"/>
                  <a:gd name="T16" fmla="*/ 199 w 341"/>
                  <a:gd name="T17" fmla="*/ 312 h 369"/>
                  <a:gd name="T18" fmla="*/ 227 w 341"/>
                  <a:gd name="T19" fmla="*/ 284 h 369"/>
                  <a:gd name="T20" fmla="*/ 341 w 341"/>
                  <a:gd name="T21" fmla="*/ 284 h 369"/>
                  <a:gd name="T22" fmla="*/ 312 w 341"/>
                  <a:gd name="T23" fmla="*/ 256 h 369"/>
                  <a:gd name="T24" fmla="*/ 341 w 341"/>
                  <a:gd name="T25" fmla="*/ 199 h 369"/>
                  <a:gd name="T26" fmla="*/ 312 w 341"/>
                  <a:gd name="T27" fmla="*/ 170 h 369"/>
                  <a:gd name="T28" fmla="*/ 312 w 341"/>
                  <a:gd name="T29" fmla="*/ 142 h 369"/>
                  <a:gd name="T30" fmla="*/ 199 w 341"/>
                  <a:gd name="T31" fmla="*/ 142 h 369"/>
                  <a:gd name="T32" fmla="*/ 255 w 341"/>
                  <a:gd name="T33" fmla="*/ 85 h 369"/>
                  <a:gd name="T34" fmla="*/ 227 w 341"/>
                  <a:gd name="T35" fmla="*/ 85 h 369"/>
                  <a:gd name="T36" fmla="*/ 227 w 341"/>
                  <a:gd name="T37" fmla="*/ 29 h 369"/>
                  <a:gd name="T38" fmla="*/ 170 w 341"/>
                  <a:gd name="T39" fmla="*/ 57 h 369"/>
                  <a:gd name="T40" fmla="*/ 170 w 341"/>
                  <a:gd name="T41" fmla="*/ 29 h 369"/>
                  <a:gd name="T42" fmla="*/ 114 w 341"/>
                  <a:gd name="T43" fmla="*/ 0 h 369"/>
                  <a:gd name="T44" fmla="*/ 85 w 341"/>
                  <a:gd name="T45" fmla="*/ 57 h 369"/>
                  <a:gd name="T46" fmla="*/ 29 w 341"/>
                  <a:gd name="T47" fmla="*/ 57 h 3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341" h="369">
                    <a:moveTo>
                      <a:pt x="29" y="57"/>
                    </a:moveTo>
                    <a:lnTo>
                      <a:pt x="29" y="170"/>
                    </a:lnTo>
                    <a:lnTo>
                      <a:pt x="0" y="199"/>
                    </a:lnTo>
                    <a:lnTo>
                      <a:pt x="29" y="284"/>
                    </a:lnTo>
                    <a:lnTo>
                      <a:pt x="29" y="312"/>
                    </a:lnTo>
                    <a:lnTo>
                      <a:pt x="57" y="369"/>
                    </a:lnTo>
                    <a:lnTo>
                      <a:pt x="85" y="369"/>
                    </a:lnTo>
                    <a:lnTo>
                      <a:pt x="142" y="312"/>
                    </a:lnTo>
                    <a:lnTo>
                      <a:pt x="199" y="312"/>
                    </a:lnTo>
                    <a:lnTo>
                      <a:pt x="227" y="284"/>
                    </a:lnTo>
                    <a:lnTo>
                      <a:pt x="341" y="284"/>
                    </a:lnTo>
                    <a:lnTo>
                      <a:pt x="312" y="256"/>
                    </a:lnTo>
                    <a:lnTo>
                      <a:pt x="341" y="199"/>
                    </a:lnTo>
                    <a:lnTo>
                      <a:pt x="312" y="170"/>
                    </a:lnTo>
                    <a:lnTo>
                      <a:pt x="312" y="142"/>
                    </a:lnTo>
                    <a:lnTo>
                      <a:pt x="199" y="142"/>
                    </a:lnTo>
                    <a:lnTo>
                      <a:pt x="255" y="85"/>
                    </a:lnTo>
                    <a:lnTo>
                      <a:pt x="227" y="85"/>
                    </a:lnTo>
                    <a:lnTo>
                      <a:pt x="227" y="29"/>
                    </a:lnTo>
                    <a:lnTo>
                      <a:pt x="170" y="57"/>
                    </a:lnTo>
                    <a:lnTo>
                      <a:pt x="170" y="29"/>
                    </a:lnTo>
                    <a:lnTo>
                      <a:pt x="114" y="0"/>
                    </a:lnTo>
                    <a:lnTo>
                      <a:pt x="85" y="57"/>
                    </a:lnTo>
                    <a:lnTo>
                      <a:pt x="29" y="57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78" name="Freeform 725">
                <a:extLst>
                  <a:ext uri="{FF2B5EF4-FFF2-40B4-BE49-F238E27FC236}">
                    <a16:creationId xmlns:a16="http://schemas.microsoft.com/office/drawing/2014/main" id="{17ECA37D-5960-4AAB-8F70-C6CD118387D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826" y="4498"/>
                <a:ext cx="794" cy="539"/>
              </a:xfrm>
              <a:custGeom>
                <a:avLst/>
                <a:gdLst>
                  <a:gd name="T0" fmla="*/ 28 w 794"/>
                  <a:gd name="T1" fmla="*/ 369 h 539"/>
                  <a:gd name="T2" fmla="*/ 0 w 794"/>
                  <a:gd name="T3" fmla="*/ 425 h 539"/>
                  <a:gd name="T4" fmla="*/ 56 w 794"/>
                  <a:gd name="T5" fmla="*/ 454 h 539"/>
                  <a:gd name="T6" fmla="*/ 56 w 794"/>
                  <a:gd name="T7" fmla="*/ 510 h 539"/>
                  <a:gd name="T8" fmla="*/ 142 w 794"/>
                  <a:gd name="T9" fmla="*/ 539 h 539"/>
                  <a:gd name="T10" fmla="*/ 142 w 794"/>
                  <a:gd name="T11" fmla="*/ 510 h 539"/>
                  <a:gd name="T12" fmla="*/ 85 w 794"/>
                  <a:gd name="T13" fmla="*/ 482 h 539"/>
                  <a:gd name="T14" fmla="*/ 56 w 794"/>
                  <a:gd name="T15" fmla="*/ 397 h 539"/>
                  <a:gd name="T16" fmla="*/ 170 w 794"/>
                  <a:gd name="T17" fmla="*/ 397 h 539"/>
                  <a:gd name="T18" fmla="*/ 198 w 794"/>
                  <a:gd name="T19" fmla="*/ 369 h 539"/>
                  <a:gd name="T20" fmla="*/ 227 w 794"/>
                  <a:gd name="T21" fmla="*/ 397 h 539"/>
                  <a:gd name="T22" fmla="*/ 255 w 794"/>
                  <a:gd name="T23" fmla="*/ 369 h 539"/>
                  <a:gd name="T24" fmla="*/ 340 w 794"/>
                  <a:gd name="T25" fmla="*/ 312 h 539"/>
                  <a:gd name="T26" fmla="*/ 397 w 794"/>
                  <a:gd name="T27" fmla="*/ 312 h 539"/>
                  <a:gd name="T28" fmla="*/ 397 w 794"/>
                  <a:gd name="T29" fmla="*/ 284 h 539"/>
                  <a:gd name="T30" fmla="*/ 425 w 794"/>
                  <a:gd name="T31" fmla="*/ 227 h 539"/>
                  <a:gd name="T32" fmla="*/ 482 w 794"/>
                  <a:gd name="T33" fmla="*/ 199 h 539"/>
                  <a:gd name="T34" fmla="*/ 510 w 794"/>
                  <a:gd name="T35" fmla="*/ 255 h 539"/>
                  <a:gd name="T36" fmla="*/ 567 w 794"/>
                  <a:gd name="T37" fmla="*/ 255 h 539"/>
                  <a:gd name="T38" fmla="*/ 567 w 794"/>
                  <a:gd name="T39" fmla="*/ 227 h 539"/>
                  <a:gd name="T40" fmla="*/ 623 w 794"/>
                  <a:gd name="T41" fmla="*/ 227 h 539"/>
                  <a:gd name="T42" fmla="*/ 623 w 794"/>
                  <a:gd name="T43" fmla="*/ 255 h 539"/>
                  <a:gd name="T44" fmla="*/ 680 w 794"/>
                  <a:gd name="T45" fmla="*/ 199 h 539"/>
                  <a:gd name="T46" fmla="*/ 623 w 794"/>
                  <a:gd name="T47" fmla="*/ 142 h 539"/>
                  <a:gd name="T48" fmla="*/ 652 w 794"/>
                  <a:gd name="T49" fmla="*/ 142 h 539"/>
                  <a:gd name="T50" fmla="*/ 680 w 794"/>
                  <a:gd name="T51" fmla="*/ 85 h 539"/>
                  <a:gd name="T52" fmla="*/ 709 w 794"/>
                  <a:gd name="T53" fmla="*/ 114 h 539"/>
                  <a:gd name="T54" fmla="*/ 709 w 794"/>
                  <a:gd name="T55" fmla="*/ 142 h 539"/>
                  <a:gd name="T56" fmla="*/ 794 w 794"/>
                  <a:gd name="T57" fmla="*/ 170 h 539"/>
                  <a:gd name="T58" fmla="*/ 765 w 794"/>
                  <a:gd name="T59" fmla="*/ 114 h 539"/>
                  <a:gd name="T60" fmla="*/ 709 w 794"/>
                  <a:gd name="T61" fmla="*/ 85 h 539"/>
                  <a:gd name="T62" fmla="*/ 709 w 794"/>
                  <a:gd name="T63" fmla="*/ 57 h 539"/>
                  <a:gd name="T64" fmla="*/ 595 w 794"/>
                  <a:gd name="T65" fmla="*/ 57 h 539"/>
                  <a:gd name="T66" fmla="*/ 567 w 794"/>
                  <a:gd name="T67" fmla="*/ 85 h 539"/>
                  <a:gd name="T68" fmla="*/ 510 w 794"/>
                  <a:gd name="T69" fmla="*/ 85 h 539"/>
                  <a:gd name="T70" fmla="*/ 453 w 794"/>
                  <a:gd name="T71" fmla="*/ 142 h 539"/>
                  <a:gd name="T72" fmla="*/ 425 w 794"/>
                  <a:gd name="T73" fmla="*/ 142 h 539"/>
                  <a:gd name="T74" fmla="*/ 397 w 794"/>
                  <a:gd name="T75" fmla="*/ 85 h 539"/>
                  <a:gd name="T76" fmla="*/ 397 w 794"/>
                  <a:gd name="T77" fmla="*/ 57 h 539"/>
                  <a:gd name="T78" fmla="*/ 340 w 794"/>
                  <a:gd name="T79" fmla="*/ 29 h 539"/>
                  <a:gd name="T80" fmla="*/ 312 w 794"/>
                  <a:gd name="T81" fmla="*/ 57 h 539"/>
                  <a:gd name="T82" fmla="*/ 312 w 794"/>
                  <a:gd name="T83" fmla="*/ 29 h 539"/>
                  <a:gd name="T84" fmla="*/ 283 w 794"/>
                  <a:gd name="T85" fmla="*/ 0 h 539"/>
                  <a:gd name="T86" fmla="*/ 255 w 794"/>
                  <a:gd name="T87" fmla="*/ 57 h 539"/>
                  <a:gd name="T88" fmla="*/ 227 w 794"/>
                  <a:gd name="T89" fmla="*/ 57 h 539"/>
                  <a:gd name="T90" fmla="*/ 170 w 794"/>
                  <a:gd name="T91" fmla="*/ 142 h 539"/>
                  <a:gd name="T92" fmla="*/ 170 w 794"/>
                  <a:gd name="T93" fmla="*/ 199 h 539"/>
                  <a:gd name="T94" fmla="*/ 142 w 794"/>
                  <a:gd name="T95" fmla="*/ 142 h 539"/>
                  <a:gd name="T96" fmla="*/ 113 w 794"/>
                  <a:gd name="T97" fmla="*/ 142 h 539"/>
                  <a:gd name="T98" fmla="*/ 85 w 794"/>
                  <a:gd name="T99" fmla="*/ 199 h 539"/>
                  <a:gd name="T100" fmla="*/ 56 w 794"/>
                  <a:gd name="T101" fmla="*/ 227 h 539"/>
                  <a:gd name="T102" fmla="*/ 56 w 794"/>
                  <a:gd name="T103" fmla="*/ 312 h 539"/>
                  <a:gd name="T104" fmla="*/ 28 w 794"/>
                  <a:gd name="T105" fmla="*/ 369 h 5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794" h="539">
                    <a:moveTo>
                      <a:pt x="28" y="369"/>
                    </a:moveTo>
                    <a:lnTo>
                      <a:pt x="0" y="425"/>
                    </a:lnTo>
                    <a:lnTo>
                      <a:pt x="56" y="454"/>
                    </a:lnTo>
                    <a:lnTo>
                      <a:pt x="56" y="510"/>
                    </a:lnTo>
                    <a:lnTo>
                      <a:pt x="142" y="539"/>
                    </a:lnTo>
                    <a:lnTo>
                      <a:pt x="142" y="510"/>
                    </a:lnTo>
                    <a:lnTo>
                      <a:pt x="85" y="482"/>
                    </a:lnTo>
                    <a:lnTo>
                      <a:pt x="56" y="397"/>
                    </a:lnTo>
                    <a:lnTo>
                      <a:pt x="170" y="397"/>
                    </a:lnTo>
                    <a:lnTo>
                      <a:pt x="198" y="369"/>
                    </a:lnTo>
                    <a:lnTo>
                      <a:pt x="227" y="397"/>
                    </a:lnTo>
                    <a:lnTo>
                      <a:pt x="255" y="369"/>
                    </a:lnTo>
                    <a:lnTo>
                      <a:pt x="340" y="312"/>
                    </a:lnTo>
                    <a:lnTo>
                      <a:pt x="397" y="312"/>
                    </a:lnTo>
                    <a:lnTo>
                      <a:pt x="397" y="284"/>
                    </a:lnTo>
                    <a:lnTo>
                      <a:pt x="425" y="227"/>
                    </a:lnTo>
                    <a:lnTo>
                      <a:pt x="482" y="199"/>
                    </a:lnTo>
                    <a:lnTo>
                      <a:pt x="510" y="255"/>
                    </a:lnTo>
                    <a:lnTo>
                      <a:pt x="567" y="255"/>
                    </a:lnTo>
                    <a:lnTo>
                      <a:pt x="567" y="227"/>
                    </a:lnTo>
                    <a:lnTo>
                      <a:pt x="623" y="227"/>
                    </a:lnTo>
                    <a:lnTo>
                      <a:pt x="623" y="255"/>
                    </a:lnTo>
                    <a:lnTo>
                      <a:pt x="680" y="199"/>
                    </a:lnTo>
                    <a:lnTo>
                      <a:pt x="623" y="142"/>
                    </a:lnTo>
                    <a:lnTo>
                      <a:pt x="652" y="142"/>
                    </a:lnTo>
                    <a:lnTo>
                      <a:pt x="680" y="85"/>
                    </a:lnTo>
                    <a:lnTo>
                      <a:pt x="709" y="114"/>
                    </a:lnTo>
                    <a:lnTo>
                      <a:pt x="709" y="142"/>
                    </a:lnTo>
                    <a:lnTo>
                      <a:pt x="794" y="170"/>
                    </a:lnTo>
                    <a:lnTo>
                      <a:pt x="765" y="114"/>
                    </a:lnTo>
                    <a:lnTo>
                      <a:pt x="709" y="85"/>
                    </a:lnTo>
                    <a:lnTo>
                      <a:pt x="709" y="57"/>
                    </a:lnTo>
                    <a:lnTo>
                      <a:pt x="595" y="57"/>
                    </a:lnTo>
                    <a:lnTo>
                      <a:pt x="567" y="85"/>
                    </a:lnTo>
                    <a:lnTo>
                      <a:pt x="510" y="85"/>
                    </a:lnTo>
                    <a:lnTo>
                      <a:pt x="453" y="142"/>
                    </a:lnTo>
                    <a:lnTo>
                      <a:pt x="425" y="142"/>
                    </a:lnTo>
                    <a:lnTo>
                      <a:pt x="397" y="85"/>
                    </a:lnTo>
                    <a:lnTo>
                      <a:pt x="397" y="57"/>
                    </a:lnTo>
                    <a:lnTo>
                      <a:pt x="340" y="29"/>
                    </a:lnTo>
                    <a:lnTo>
                      <a:pt x="312" y="57"/>
                    </a:lnTo>
                    <a:lnTo>
                      <a:pt x="312" y="29"/>
                    </a:lnTo>
                    <a:lnTo>
                      <a:pt x="283" y="0"/>
                    </a:lnTo>
                    <a:lnTo>
                      <a:pt x="255" y="57"/>
                    </a:lnTo>
                    <a:lnTo>
                      <a:pt x="227" y="57"/>
                    </a:lnTo>
                    <a:lnTo>
                      <a:pt x="170" y="142"/>
                    </a:lnTo>
                    <a:lnTo>
                      <a:pt x="170" y="199"/>
                    </a:lnTo>
                    <a:lnTo>
                      <a:pt x="142" y="142"/>
                    </a:lnTo>
                    <a:lnTo>
                      <a:pt x="113" y="142"/>
                    </a:lnTo>
                    <a:lnTo>
                      <a:pt x="85" y="199"/>
                    </a:lnTo>
                    <a:lnTo>
                      <a:pt x="56" y="227"/>
                    </a:lnTo>
                    <a:lnTo>
                      <a:pt x="56" y="312"/>
                    </a:lnTo>
                    <a:lnTo>
                      <a:pt x="28" y="369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79" name="Freeform 728">
                <a:extLst>
                  <a:ext uri="{FF2B5EF4-FFF2-40B4-BE49-F238E27FC236}">
                    <a16:creationId xmlns:a16="http://schemas.microsoft.com/office/drawing/2014/main" id="{4946B788-4A50-44A3-8C84-5226535EE18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11" y="4243"/>
                <a:ext cx="255" cy="142"/>
              </a:xfrm>
              <a:custGeom>
                <a:avLst/>
                <a:gdLst>
                  <a:gd name="T0" fmla="*/ 227 w 255"/>
                  <a:gd name="T1" fmla="*/ 113 h 142"/>
                  <a:gd name="T2" fmla="*/ 227 w 255"/>
                  <a:gd name="T3" fmla="*/ 85 h 142"/>
                  <a:gd name="T4" fmla="*/ 255 w 255"/>
                  <a:gd name="T5" fmla="*/ 28 h 142"/>
                  <a:gd name="T6" fmla="*/ 170 w 255"/>
                  <a:gd name="T7" fmla="*/ 28 h 142"/>
                  <a:gd name="T8" fmla="*/ 142 w 255"/>
                  <a:gd name="T9" fmla="*/ 57 h 142"/>
                  <a:gd name="T10" fmla="*/ 113 w 255"/>
                  <a:gd name="T11" fmla="*/ 57 h 142"/>
                  <a:gd name="T12" fmla="*/ 85 w 255"/>
                  <a:gd name="T13" fmla="*/ 28 h 142"/>
                  <a:gd name="T14" fmla="*/ 57 w 255"/>
                  <a:gd name="T15" fmla="*/ 28 h 142"/>
                  <a:gd name="T16" fmla="*/ 57 w 255"/>
                  <a:gd name="T17" fmla="*/ 0 h 142"/>
                  <a:gd name="T18" fmla="*/ 28 w 255"/>
                  <a:gd name="T19" fmla="*/ 0 h 142"/>
                  <a:gd name="T20" fmla="*/ 0 w 255"/>
                  <a:gd name="T21" fmla="*/ 57 h 142"/>
                  <a:gd name="T22" fmla="*/ 57 w 255"/>
                  <a:gd name="T23" fmla="*/ 113 h 142"/>
                  <a:gd name="T24" fmla="*/ 57 w 255"/>
                  <a:gd name="T25" fmla="*/ 142 h 142"/>
                  <a:gd name="T26" fmla="*/ 142 w 255"/>
                  <a:gd name="T27" fmla="*/ 113 h 142"/>
                  <a:gd name="T28" fmla="*/ 227 w 255"/>
                  <a:gd name="T29" fmla="*/ 113 h 1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255" h="142">
                    <a:moveTo>
                      <a:pt x="227" y="113"/>
                    </a:moveTo>
                    <a:lnTo>
                      <a:pt x="227" y="85"/>
                    </a:lnTo>
                    <a:lnTo>
                      <a:pt x="255" y="28"/>
                    </a:lnTo>
                    <a:lnTo>
                      <a:pt x="170" y="28"/>
                    </a:lnTo>
                    <a:lnTo>
                      <a:pt x="142" y="57"/>
                    </a:lnTo>
                    <a:lnTo>
                      <a:pt x="113" y="57"/>
                    </a:lnTo>
                    <a:lnTo>
                      <a:pt x="85" y="28"/>
                    </a:lnTo>
                    <a:lnTo>
                      <a:pt x="57" y="28"/>
                    </a:lnTo>
                    <a:lnTo>
                      <a:pt x="57" y="0"/>
                    </a:lnTo>
                    <a:lnTo>
                      <a:pt x="28" y="0"/>
                    </a:lnTo>
                    <a:lnTo>
                      <a:pt x="0" y="57"/>
                    </a:lnTo>
                    <a:lnTo>
                      <a:pt x="57" y="113"/>
                    </a:lnTo>
                    <a:lnTo>
                      <a:pt x="57" y="142"/>
                    </a:lnTo>
                    <a:lnTo>
                      <a:pt x="142" y="113"/>
                    </a:lnTo>
                    <a:lnTo>
                      <a:pt x="227" y="113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80" name="Freeform 729">
                <a:extLst>
                  <a:ext uri="{FF2B5EF4-FFF2-40B4-BE49-F238E27FC236}">
                    <a16:creationId xmlns:a16="http://schemas.microsoft.com/office/drawing/2014/main" id="{593C3FE3-2656-4696-962F-9403FA6959E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68" y="4158"/>
                <a:ext cx="198" cy="142"/>
              </a:xfrm>
              <a:custGeom>
                <a:avLst/>
                <a:gdLst>
                  <a:gd name="T0" fmla="*/ 198 w 198"/>
                  <a:gd name="T1" fmla="*/ 113 h 142"/>
                  <a:gd name="T2" fmla="*/ 170 w 198"/>
                  <a:gd name="T3" fmla="*/ 28 h 142"/>
                  <a:gd name="T4" fmla="*/ 28 w 198"/>
                  <a:gd name="T5" fmla="*/ 0 h 142"/>
                  <a:gd name="T6" fmla="*/ 0 w 198"/>
                  <a:gd name="T7" fmla="*/ 85 h 142"/>
                  <a:gd name="T8" fmla="*/ 0 w 198"/>
                  <a:gd name="T9" fmla="*/ 113 h 142"/>
                  <a:gd name="T10" fmla="*/ 28 w 198"/>
                  <a:gd name="T11" fmla="*/ 113 h 142"/>
                  <a:gd name="T12" fmla="*/ 56 w 198"/>
                  <a:gd name="T13" fmla="*/ 142 h 142"/>
                  <a:gd name="T14" fmla="*/ 85 w 198"/>
                  <a:gd name="T15" fmla="*/ 142 h 142"/>
                  <a:gd name="T16" fmla="*/ 113 w 198"/>
                  <a:gd name="T17" fmla="*/ 113 h 142"/>
                  <a:gd name="T18" fmla="*/ 198 w 198"/>
                  <a:gd name="T19" fmla="*/ 113 h 1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198" h="142">
                    <a:moveTo>
                      <a:pt x="198" y="113"/>
                    </a:moveTo>
                    <a:lnTo>
                      <a:pt x="170" y="28"/>
                    </a:lnTo>
                    <a:lnTo>
                      <a:pt x="28" y="0"/>
                    </a:lnTo>
                    <a:lnTo>
                      <a:pt x="0" y="85"/>
                    </a:lnTo>
                    <a:lnTo>
                      <a:pt x="0" y="113"/>
                    </a:lnTo>
                    <a:lnTo>
                      <a:pt x="28" y="113"/>
                    </a:lnTo>
                    <a:lnTo>
                      <a:pt x="56" y="142"/>
                    </a:lnTo>
                    <a:lnTo>
                      <a:pt x="85" y="142"/>
                    </a:lnTo>
                    <a:lnTo>
                      <a:pt x="113" y="113"/>
                    </a:lnTo>
                    <a:lnTo>
                      <a:pt x="198" y="113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81" name="Freeform 730">
                <a:extLst>
                  <a:ext uri="{FF2B5EF4-FFF2-40B4-BE49-F238E27FC236}">
                    <a16:creationId xmlns:a16="http://schemas.microsoft.com/office/drawing/2014/main" id="{5E79B2EA-A273-4E06-8EE4-A7D4448F349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372" y="4186"/>
                <a:ext cx="539" cy="567"/>
              </a:xfrm>
              <a:custGeom>
                <a:avLst/>
                <a:gdLst>
                  <a:gd name="T0" fmla="*/ 199 w 539"/>
                  <a:gd name="T1" fmla="*/ 567 h 567"/>
                  <a:gd name="T2" fmla="*/ 255 w 539"/>
                  <a:gd name="T3" fmla="*/ 539 h 567"/>
                  <a:gd name="T4" fmla="*/ 284 w 539"/>
                  <a:gd name="T5" fmla="*/ 511 h 567"/>
                  <a:gd name="T6" fmla="*/ 312 w 539"/>
                  <a:gd name="T7" fmla="*/ 511 h 567"/>
                  <a:gd name="T8" fmla="*/ 340 w 539"/>
                  <a:gd name="T9" fmla="*/ 482 h 567"/>
                  <a:gd name="T10" fmla="*/ 425 w 539"/>
                  <a:gd name="T11" fmla="*/ 482 h 567"/>
                  <a:gd name="T12" fmla="*/ 369 w 539"/>
                  <a:gd name="T13" fmla="*/ 369 h 567"/>
                  <a:gd name="T14" fmla="*/ 397 w 539"/>
                  <a:gd name="T15" fmla="*/ 369 h 567"/>
                  <a:gd name="T16" fmla="*/ 425 w 539"/>
                  <a:gd name="T17" fmla="*/ 341 h 567"/>
                  <a:gd name="T18" fmla="*/ 454 w 539"/>
                  <a:gd name="T19" fmla="*/ 369 h 567"/>
                  <a:gd name="T20" fmla="*/ 539 w 539"/>
                  <a:gd name="T21" fmla="*/ 341 h 567"/>
                  <a:gd name="T22" fmla="*/ 510 w 539"/>
                  <a:gd name="T23" fmla="*/ 284 h 567"/>
                  <a:gd name="T24" fmla="*/ 482 w 539"/>
                  <a:gd name="T25" fmla="*/ 199 h 567"/>
                  <a:gd name="T26" fmla="*/ 397 w 539"/>
                  <a:gd name="T27" fmla="*/ 170 h 567"/>
                  <a:gd name="T28" fmla="*/ 397 w 539"/>
                  <a:gd name="T29" fmla="*/ 114 h 567"/>
                  <a:gd name="T30" fmla="*/ 340 w 539"/>
                  <a:gd name="T31" fmla="*/ 114 h 567"/>
                  <a:gd name="T32" fmla="*/ 312 w 539"/>
                  <a:gd name="T33" fmla="*/ 85 h 567"/>
                  <a:gd name="T34" fmla="*/ 255 w 539"/>
                  <a:gd name="T35" fmla="*/ 85 h 567"/>
                  <a:gd name="T36" fmla="*/ 227 w 539"/>
                  <a:gd name="T37" fmla="*/ 0 h 567"/>
                  <a:gd name="T38" fmla="*/ 170 w 539"/>
                  <a:gd name="T39" fmla="*/ 57 h 567"/>
                  <a:gd name="T40" fmla="*/ 170 w 539"/>
                  <a:gd name="T41" fmla="*/ 85 h 567"/>
                  <a:gd name="T42" fmla="*/ 199 w 539"/>
                  <a:gd name="T43" fmla="*/ 142 h 567"/>
                  <a:gd name="T44" fmla="*/ 199 w 539"/>
                  <a:gd name="T45" fmla="*/ 170 h 567"/>
                  <a:gd name="T46" fmla="*/ 170 w 539"/>
                  <a:gd name="T47" fmla="*/ 199 h 567"/>
                  <a:gd name="T48" fmla="*/ 170 w 539"/>
                  <a:gd name="T49" fmla="*/ 284 h 567"/>
                  <a:gd name="T50" fmla="*/ 199 w 539"/>
                  <a:gd name="T51" fmla="*/ 312 h 567"/>
                  <a:gd name="T52" fmla="*/ 85 w 539"/>
                  <a:gd name="T53" fmla="*/ 312 h 567"/>
                  <a:gd name="T54" fmla="*/ 57 w 539"/>
                  <a:gd name="T55" fmla="*/ 341 h 567"/>
                  <a:gd name="T56" fmla="*/ 85 w 539"/>
                  <a:gd name="T57" fmla="*/ 426 h 567"/>
                  <a:gd name="T58" fmla="*/ 57 w 539"/>
                  <a:gd name="T59" fmla="*/ 482 h 567"/>
                  <a:gd name="T60" fmla="*/ 0 w 539"/>
                  <a:gd name="T61" fmla="*/ 567 h 567"/>
                  <a:gd name="T62" fmla="*/ 57 w 539"/>
                  <a:gd name="T63" fmla="*/ 567 h 567"/>
                  <a:gd name="T64" fmla="*/ 85 w 539"/>
                  <a:gd name="T65" fmla="*/ 539 h 567"/>
                  <a:gd name="T66" fmla="*/ 142 w 539"/>
                  <a:gd name="T67" fmla="*/ 539 h 567"/>
                  <a:gd name="T68" fmla="*/ 170 w 539"/>
                  <a:gd name="T69" fmla="*/ 567 h 567"/>
                  <a:gd name="T70" fmla="*/ 199 w 539"/>
                  <a:gd name="T71" fmla="*/ 539 h 567"/>
                  <a:gd name="T72" fmla="*/ 199 w 539"/>
                  <a:gd name="T73" fmla="*/ 567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</a:cxnLst>
                <a:rect l="0" t="0" r="r" b="b"/>
                <a:pathLst>
                  <a:path w="539" h="567">
                    <a:moveTo>
                      <a:pt x="199" y="567"/>
                    </a:moveTo>
                    <a:lnTo>
                      <a:pt x="255" y="539"/>
                    </a:lnTo>
                    <a:lnTo>
                      <a:pt x="284" y="511"/>
                    </a:lnTo>
                    <a:lnTo>
                      <a:pt x="312" y="511"/>
                    </a:lnTo>
                    <a:lnTo>
                      <a:pt x="340" y="482"/>
                    </a:lnTo>
                    <a:lnTo>
                      <a:pt x="425" y="482"/>
                    </a:lnTo>
                    <a:lnTo>
                      <a:pt x="369" y="369"/>
                    </a:lnTo>
                    <a:lnTo>
                      <a:pt x="397" y="369"/>
                    </a:lnTo>
                    <a:lnTo>
                      <a:pt x="425" y="341"/>
                    </a:lnTo>
                    <a:lnTo>
                      <a:pt x="454" y="369"/>
                    </a:lnTo>
                    <a:lnTo>
                      <a:pt x="539" y="341"/>
                    </a:lnTo>
                    <a:lnTo>
                      <a:pt x="510" y="284"/>
                    </a:lnTo>
                    <a:lnTo>
                      <a:pt x="482" y="199"/>
                    </a:lnTo>
                    <a:lnTo>
                      <a:pt x="397" y="170"/>
                    </a:lnTo>
                    <a:lnTo>
                      <a:pt x="397" y="114"/>
                    </a:lnTo>
                    <a:lnTo>
                      <a:pt x="340" y="114"/>
                    </a:lnTo>
                    <a:lnTo>
                      <a:pt x="312" y="85"/>
                    </a:lnTo>
                    <a:lnTo>
                      <a:pt x="255" y="85"/>
                    </a:lnTo>
                    <a:lnTo>
                      <a:pt x="227" y="0"/>
                    </a:lnTo>
                    <a:lnTo>
                      <a:pt x="170" y="57"/>
                    </a:lnTo>
                    <a:lnTo>
                      <a:pt x="170" y="85"/>
                    </a:lnTo>
                    <a:lnTo>
                      <a:pt x="199" y="142"/>
                    </a:lnTo>
                    <a:lnTo>
                      <a:pt x="199" y="170"/>
                    </a:lnTo>
                    <a:lnTo>
                      <a:pt x="170" y="199"/>
                    </a:lnTo>
                    <a:lnTo>
                      <a:pt x="170" y="284"/>
                    </a:lnTo>
                    <a:lnTo>
                      <a:pt x="199" y="312"/>
                    </a:lnTo>
                    <a:lnTo>
                      <a:pt x="85" y="312"/>
                    </a:lnTo>
                    <a:lnTo>
                      <a:pt x="57" y="341"/>
                    </a:lnTo>
                    <a:lnTo>
                      <a:pt x="85" y="426"/>
                    </a:lnTo>
                    <a:lnTo>
                      <a:pt x="57" y="482"/>
                    </a:lnTo>
                    <a:lnTo>
                      <a:pt x="0" y="567"/>
                    </a:lnTo>
                    <a:lnTo>
                      <a:pt x="57" y="567"/>
                    </a:lnTo>
                    <a:lnTo>
                      <a:pt x="85" y="539"/>
                    </a:lnTo>
                    <a:lnTo>
                      <a:pt x="142" y="539"/>
                    </a:lnTo>
                    <a:lnTo>
                      <a:pt x="170" y="567"/>
                    </a:lnTo>
                    <a:lnTo>
                      <a:pt x="199" y="539"/>
                    </a:lnTo>
                    <a:lnTo>
                      <a:pt x="199" y="567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82" name="Freeform 732">
                <a:extLst>
                  <a:ext uri="{FF2B5EF4-FFF2-40B4-BE49-F238E27FC236}">
                    <a16:creationId xmlns:a16="http://schemas.microsoft.com/office/drawing/2014/main" id="{7DD066E1-FF36-4092-B453-574E60541CB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571" y="3449"/>
                <a:ext cx="567" cy="794"/>
              </a:xfrm>
              <a:custGeom>
                <a:avLst/>
                <a:gdLst>
                  <a:gd name="T0" fmla="*/ 368 w 567"/>
                  <a:gd name="T1" fmla="*/ 794 h 794"/>
                  <a:gd name="T2" fmla="*/ 397 w 567"/>
                  <a:gd name="T3" fmla="*/ 794 h 794"/>
                  <a:gd name="T4" fmla="*/ 425 w 567"/>
                  <a:gd name="T5" fmla="*/ 709 h 794"/>
                  <a:gd name="T6" fmla="*/ 567 w 567"/>
                  <a:gd name="T7" fmla="*/ 737 h 794"/>
                  <a:gd name="T8" fmla="*/ 538 w 567"/>
                  <a:gd name="T9" fmla="*/ 681 h 794"/>
                  <a:gd name="T10" fmla="*/ 510 w 567"/>
                  <a:gd name="T11" fmla="*/ 652 h 794"/>
                  <a:gd name="T12" fmla="*/ 567 w 567"/>
                  <a:gd name="T13" fmla="*/ 624 h 794"/>
                  <a:gd name="T14" fmla="*/ 538 w 567"/>
                  <a:gd name="T15" fmla="*/ 539 h 794"/>
                  <a:gd name="T16" fmla="*/ 510 w 567"/>
                  <a:gd name="T17" fmla="*/ 454 h 794"/>
                  <a:gd name="T18" fmla="*/ 482 w 567"/>
                  <a:gd name="T19" fmla="*/ 454 h 794"/>
                  <a:gd name="T20" fmla="*/ 425 w 567"/>
                  <a:gd name="T21" fmla="*/ 454 h 794"/>
                  <a:gd name="T22" fmla="*/ 453 w 567"/>
                  <a:gd name="T23" fmla="*/ 397 h 794"/>
                  <a:gd name="T24" fmla="*/ 425 w 567"/>
                  <a:gd name="T25" fmla="*/ 369 h 794"/>
                  <a:gd name="T26" fmla="*/ 453 w 567"/>
                  <a:gd name="T27" fmla="*/ 312 h 794"/>
                  <a:gd name="T28" fmla="*/ 425 w 567"/>
                  <a:gd name="T29" fmla="*/ 199 h 794"/>
                  <a:gd name="T30" fmla="*/ 453 w 567"/>
                  <a:gd name="T31" fmla="*/ 114 h 794"/>
                  <a:gd name="T32" fmla="*/ 425 w 567"/>
                  <a:gd name="T33" fmla="*/ 29 h 794"/>
                  <a:gd name="T34" fmla="*/ 368 w 567"/>
                  <a:gd name="T35" fmla="*/ 0 h 794"/>
                  <a:gd name="T36" fmla="*/ 311 w 567"/>
                  <a:gd name="T37" fmla="*/ 0 h 794"/>
                  <a:gd name="T38" fmla="*/ 283 w 567"/>
                  <a:gd name="T39" fmla="*/ 29 h 794"/>
                  <a:gd name="T40" fmla="*/ 255 w 567"/>
                  <a:gd name="T41" fmla="*/ 0 h 794"/>
                  <a:gd name="T42" fmla="*/ 141 w 567"/>
                  <a:gd name="T43" fmla="*/ 0 h 794"/>
                  <a:gd name="T44" fmla="*/ 141 w 567"/>
                  <a:gd name="T45" fmla="*/ 57 h 794"/>
                  <a:gd name="T46" fmla="*/ 113 w 567"/>
                  <a:gd name="T47" fmla="*/ 114 h 794"/>
                  <a:gd name="T48" fmla="*/ 141 w 567"/>
                  <a:gd name="T49" fmla="*/ 142 h 794"/>
                  <a:gd name="T50" fmla="*/ 113 w 567"/>
                  <a:gd name="T51" fmla="*/ 284 h 794"/>
                  <a:gd name="T52" fmla="*/ 56 w 567"/>
                  <a:gd name="T53" fmla="*/ 284 h 794"/>
                  <a:gd name="T54" fmla="*/ 28 w 567"/>
                  <a:gd name="T55" fmla="*/ 255 h 794"/>
                  <a:gd name="T56" fmla="*/ 0 w 567"/>
                  <a:gd name="T57" fmla="*/ 284 h 794"/>
                  <a:gd name="T58" fmla="*/ 56 w 567"/>
                  <a:gd name="T59" fmla="*/ 340 h 794"/>
                  <a:gd name="T60" fmla="*/ 28 w 567"/>
                  <a:gd name="T61" fmla="*/ 369 h 794"/>
                  <a:gd name="T62" fmla="*/ 28 w 567"/>
                  <a:gd name="T63" fmla="*/ 454 h 794"/>
                  <a:gd name="T64" fmla="*/ 85 w 567"/>
                  <a:gd name="T65" fmla="*/ 397 h 794"/>
                  <a:gd name="T66" fmla="*/ 113 w 567"/>
                  <a:gd name="T67" fmla="*/ 397 h 794"/>
                  <a:gd name="T68" fmla="*/ 85 w 567"/>
                  <a:gd name="T69" fmla="*/ 454 h 794"/>
                  <a:gd name="T70" fmla="*/ 170 w 567"/>
                  <a:gd name="T71" fmla="*/ 482 h 794"/>
                  <a:gd name="T72" fmla="*/ 170 w 567"/>
                  <a:gd name="T73" fmla="*/ 511 h 794"/>
                  <a:gd name="T74" fmla="*/ 198 w 567"/>
                  <a:gd name="T75" fmla="*/ 482 h 794"/>
                  <a:gd name="T76" fmla="*/ 226 w 567"/>
                  <a:gd name="T77" fmla="*/ 539 h 794"/>
                  <a:gd name="T78" fmla="*/ 255 w 567"/>
                  <a:gd name="T79" fmla="*/ 539 h 794"/>
                  <a:gd name="T80" fmla="*/ 283 w 567"/>
                  <a:gd name="T81" fmla="*/ 596 h 794"/>
                  <a:gd name="T82" fmla="*/ 283 w 567"/>
                  <a:gd name="T83" fmla="*/ 652 h 794"/>
                  <a:gd name="T84" fmla="*/ 311 w 567"/>
                  <a:gd name="T85" fmla="*/ 652 h 794"/>
                  <a:gd name="T86" fmla="*/ 311 w 567"/>
                  <a:gd name="T87" fmla="*/ 709 h 794"/>
                  <a:gd name="T88" fmla="*/ 340 w 567"/>
                  <a:gd name="T89" fmla="*/ 737 h 794"/>
                  <a:gd name="T90" fmla="*/ 368 w 567"/>
                  <a:gd name="T91" fmla="*/ 794 h 7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</a:cxnLst>
                <a:rect l="0" t="0" r="r" b="b"/>
                <a:pathLst>
                  <a:path w="567" h="794">
                    <a:moveTo>
                      <a:pt x="368" y="794"/>
                    </a:moveTo>
                    <a:lnTo>
                      <a:pt x="397" y="794"/>
                    </a:lnTo>
                    <a:lnTo>
                      <a:pt x="425" y="709"/>
                    </a:lnTo>
                    <a:lnTo>
                      <a:pt x="567" y="737"/>
                    </a:lnTo>
                    <a:lnTo>
                      <a:pt x="538" y="681"/>
                    </a:lnTo>
                    <a:lnTo>
                      <a:pt x="510" y="652"/>
                    </a:lnTo>
                    <a:lnTo>
                      <a:pt x="567" y="624"/>
                    </a:lnTo>
                    <a:lnTo>
                      <a:pt x="538" y="539"/>
                    </a:lnTo>
                    <a:lnTo>
                      <a:pt x="510" y="454"/>
                    </a:lnTo>
                    <a:lnTo>
                      <a:pt x="482" y="454"/>
                    </a:lnTo>
                    <a:lnTo>
                      <a:pt x="425" y="454"/>
                    </a:lnTo>
                    <a:lnTo>
                      <a:pt x="453" y="397"/>
                    </a:lnTo>
                    <a:lnTo>
                      <a:pt x="425" y="369"/>
                    </a:lnTo>
                    <a:lnTo>
                      <a:pt x="453" y="312"/>
                    </a:lnTo>
                    <a:lnTo>
                      <a:pt x="425" y="199"/>
                    </a:lnTo>
                    <a:lnTo>
                      <a:pt x="453" y="114"/>
                    </a:lnTo>
                    <a:lnTo>
                      <a:pt x="425" y="29"/>
                    </a:lnTo>
                    <a:lnTo>
                      <a:pt x="368" y="0"/>
                    </a:lnTo>
                    <a:lnTo>
                      <a:pt x="311" y="0"/>
                    </a:lnTo>
                    <a:lnTo>
                      <a:pt x="283" y="29"/>
                    </a:lnTo>
                    <a:lnTo>
                      <a:pt x="255" y="0"/>
                    </a:lnTo>
                    <a:lnTo>
                      <a:pt x="141" y="0"/>
                    </a:lnTo>
                    <a:lnTo>
                      <a:pt x="141" y="57"/>
                    </a:lnTo>
                    <a:lnTo>
                      <a:pt x="113" y="114"/>
                    </a:lnTo>
                    <a:lnTo>
                      <a:pt x="141" y="142"/>
                    </a:lnTo>
                    <a:lnTo>
                      <a:pt x="113" y="284"/>
                    </a:lnTo>
                    <a:lnTo>
                      <a:pt x="56" y="284"/>
                    </a:lnTo>
                    <a:lnTo>
                      <a:pt x="28" y="255"/>
                    </a:lnTo>
                    <a:lnTo>
                      <a:pt x="0" y="284"/>
                    </a:lnTo>
                    <a:lnTo>
                      <a:pt x="56" y="340"/>
                    </a:lnTo>
                    <a:lnTo>
                      <a:pt x="28" y="369"/>
                    </a:lnTo>
                    <a:lnTo>
                      <a:pt x="28" y="454"/>
                    </a:lnTo>
                    <a:lnTo>
                      <a:pt x="85" y="397"/>
                    </a:lnTo>
                    <a:lnTo>
                      <a:pt x="113" y="397"/>
                    </a:lnTo>
                    <a:lnTo>
                      <a:pt x="85" y="454"/>
                    </a:lnTo>
                    <a:lnTo>
                      <a:pt x="170" y="482"/>
                    </a:lnTo>
                    <a:lnTo>
                      <a:pt x="170" y="511"/>
                    </a:lnTo>
                    <a:lnTo>
                      <a:pt x="198" y="482"/>
                    </a:lnTo>
                    <a:lnTo>
                      <a:pt x="226" y="539"/>
                    </a:lnTo>
                    <a:lnTo>
                      <a:pt x="255" y="539"/>
                    </a:lnTo>
                    <a:lnTo>
                      <a:pt x="283" y="596"/>
                    </a:lnTo>
                    <a:lnTo>
                      <a:pt x="283" y="652"/>
                    </a:lnTo>
                    <a:lnTo>
                      <a:pt x="311" y="652"/>
                    </a:lnTo>
                    <a:lnTo>
                      <a:pt x="311" y="709"/>
                    </a:lnTo>
                    <a:lnTo>
                      <a:pt x="340" y="737"/>
                    </a:lnTo>
                    <a:lnTo>
                      <a:pt x="368" y="794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83" name="Freeform 736">
                <a:extLst>
                  <a:ext uri="{FF2B5EF4-FFF2-40B4-BE49-F238E27FC236}">
                    <a16:creationId xmlns:a16="http://schemas.microsoft.com/office/drawing/2014/main" id="{8DA16491-E7DD-40DF-A081-100D3AE7237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174" y="2911"/>
                <a:ext cx="992" cy="1559"/>
              </a:xfrm>
              <a:custGeom>
                <a:avLst/>
                <a:gdLst>
                  <a:gd name="T0" fmla="*/ 765 w 992"/>
                  <a:gd name="T1" fmla="*/ 1559 h 1559"/>
                  <a:gd name="T2" fmla="*/ 794 w 992"/>
                  <a:gd name="T3" fmla="*/ 1445 h 1559"/>
                  <a:gd name="T4" fmla="*/ 765 w 992"/>
                  <a:gd name="T5" fmla="*/ 1332 h 1559"/>
                  <a:gd name="T6" fmla="*/ 708 w 992"/>
                  <a:gd name="T7" fmla="*/ 1247 h 1559"/>
                  <a:gd name="T8" fmla="*/ 680 w 992"/>
                  <a:gd name="T9" fmla="*/ 1190 h 1559"/>
                  <a:gd name="T10" fmla="*/ 652 w 992"/>
                  <a:gd name="T11" fmla="*/ 1077 h 1559"/>
                  <a:gd name="T12" fmla="*/ 595 w 992"/>
                  <a:gd name="T13" fmla="*/ 1020 h 1559"/>
                  <a:gd name="T14" fmla="*/ 567 w 992"/>
                  <a:gd name="T15" fmla="*/ 1020 h 1559"/>
                  <a:gd name="T16" fmla="*/ 510 w 992"/>
                  <a:gd name="T17" fmla="*/ 935 h 1559"/>
                  <a:gd name="T18" fmla="*/ 425 w 992"/>
                  <a:gd name="T19" fmla="*/ 992 h 1559"/>
                  <a:gd name="T20" fmla="*/ 453 w 992"/>
                  <a:gd name="T21" fmla="*/ 878 h 1559"/>
                  <a:gd name="T22" fmla="*/ 425 w 992"/>
                  <a:gd name="T23" fmla="*/ 793 h 1559"/>
                  <a:gd name="T24" fmla="*/ 510 w 992"/>
                  <a:gd name="T25" fmla="*/ 822 h 1559"/>
                  <a:gd name="T26" fmla="*/ 538 w 992"/>
                  <a:gd name="T27" fmla="*/ 680 h 1559"/>
                  <a:gd name="T28" fmla="*/ 538 w 992"/>
                  <a:gd name="T29" fmla="*/ 595 h 1559"/>
                  <a:gd name="T30" fmla="*/ 652 w 992"/>
                  <a:gd name="T31" fmla="*/ 538 h 1559"/>
                  <a:gd name="T32" fmla="*/ 708 w 992"/>
                  <a:gd name="T33" fmla="*/ 538 h 1559"/>
                  <a:gd name="T34" fmla="*/ 822 w 992"/>
                  <a:gd name="T35" fmla="*/ 567 h 1559"/>
                  <a:gd name="T36" fmla="*/ 879 w 992"/>
                  <a:gd name="T37" fmla="*/ 652 h 1559"/>
                  <a:gd name="T38" fmla="*/ 964 w 992"/>
                  <a:gd name="T39" fmla="*/ 538 h 1559"/>
                  <a:gd name="T40" fmla="*/ 964 w 992"/>
                  <a:gd name="T41" fmla="*/ 425 h 1559"/>
                  <a:gd name="T42" fmla="*/ 907 w 992"/>
                  <a:gd name="T43" fmla="*/ 340 h 1559"/>
                  <a:gd name="T44" fmla="*/ 935 w 992"/>
                  <a:gd name="T45" fmla="*/ 141 h 1559"/>
                  <a:gd name="T46" fmla="*/ 822 w 992"/>
                  <a:gd name="T47" fmla="*/ 113 h 1559"/>
                  <a:gd name="T48" fmla="*/ 822 w 992"/>
                  <a:gd name="T49" fmla="*/ 28 h 1559"/>
                  <a:gd name="T50" fmla="*/ 680 w 992"/>
                  <a:gd name="T51" fmla="*/ 28 h 1559"/>
                  <a:gd name="T52" fmla="*/ 453 w 992"/>
                  <a:gd name="T53" fmla="*/ 28 h 1559"/>
                  <a:gd name="T54" fmla="*/ 312 w 992"/>
                  <a:gd name="T55" fmla="*/ 141 h 1559"/>
                  <a:gd name="T56" fmla="*/ 312 w 992"/>
                  <a:gd name="T57" fmla="*/ 170 h 1559"/>
                  <a:gd name="T58" fmla="*/ 227 w 992"/>
                  <a:gd name="T59" fmla="*/ 198 h 1559"/>
                  <a:gd name="T60" fmla="*/ 198 w 992"/>
                  <a:gd name="T61" fmla="*/ 311 h 1559"/>
                  <a:gd name="T62" fmla="*/ 85 w 992"/>
                  <a:gd name="T63" fmla="*/ 482 h 1559"/>
                  <a:gd name="T64" fmla="*/ 28 w 992"/>
                  <a:gd name="T65" fmla="*/ 595 h 1559"/>
                  <a:gd name="T66" fmla="*/ 0 w 992"/>
                  <a:gd name="T67" fmla="*/ 708 h 1559"/>
                  <a:gd name="T68" fmla="*/ 85 w 992"/>
                  <a:gd name="T69" fmla="*/ 708 h 1559"/>
                  <a:gd name="T70" fmla="*/ 170 w 992"/>
                  <a:gd name="T71" fmla="*/ 737 h 1559"/>
                  <a:gd name="T72" fmla="*/ 170 w 992"/>
                  <a:gd name="T73" fmla="*/ 793 h 1559"/>
                  <a:gd name="T74" fmla="*/ 227 w 992"/>
                  <a:gd name="T75" fmla="*/ 850 h 1559"/>
                  <a:gd name="T76" fmla="*/ 198 w 992"/>
                  <a:gd name="T77" fmla="*/ 935 h 1559"/>
                  <a:gd name="T78" fmla="*/ 198 w 992"/>
                  <a:gd name="T79" fmla="*/ 1105 h 1559"/>
                  <a:gd name="T80" fmla="*/ 312 w 992"/>
                  <a:gd name="T81" fmla="*/ 1105 h 1559"/>
                  <a:gd name="T82" fmla="*/ 283 w 992"/>
                  <a:gd name="T83" fmla="*/ 1219 h 1559"/>
                  <a:gd name="T84" fmla="*/ 368 w 992"/>
                  <a:gd name="T85" fmla="*/ 1332 h 1559"/>
                  <a:gd name="T86" fmla="*/ 453 w 992"/>
                  <a:gd name="T87" fmla="*/ 1360 h 1559"/>
                  <a:gd name="T88" fmla="*/ 538 w 992"/>
                  <a:gd name="T89" fmla="*/ 1389 h 1559"/>
                  <a:gd name="T90" fmla="*/ 595 w 992"/>
                  <a:gd name="T91" fmla="*/ 1445 h 1559"/>
                  <a:gd name="T92" fmla="*/ 708 w 992"/>
                  <a:gd name="T93" fmla="*/ 1559 h 15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</a:cxnLst>
                <a:rect l="0" t="0" r="r" b="b"/>
                <a:pathLst>
                  <a:path w="992" h="1559">
                    <a:moveTo>
                      <a:pt x="708" y="1559"/>
                    </a:moveTo>
                    <a:lnTo>
                      <a:pt x="765" y="1559"/>
                    </a:lnTo>
                    <a:lnTo>
                      <a:pt x="794" y="1474"/>
                    </a:lnTo>
                    <a:lnTo>
                      <a:pt x="794" y="1445"/>
                    </a:lnTo>
                    <a:lnTo>
                      <a:pt x="737" y="1389"/>
                    </a:lnTo>
                    <a:lnTo>
                      <a:pt x="765" y="1332"/>
                    </a:lnTo>
                    <a:lnTo>
                      <a:pt x="737" y="1275"/>
                    </a:lnTo>
                    <a:lnTo>
                      <a:pt x="708" y="1247"/>
                    </a:lnTo>
                    <a:lnTo>
                      <a:pt x="708" y="1190"/>
                    </a:lnTo>
                    <a:lnTo>
                      <a:pt x="680" y="1190"/>
                    </a:lnTo>
                    <a:lnTo>
                      <a:pt x="680" y="1134"/>
                    </a:lnTo>
                    <a:lnTo>
                      <a:pt x="652" y="1077"/>
                    </a:lnTo>
                    <a:lnTo>
                      <a:pt x="623" y="1077"/>
                    </a:lnTo>
                    <a:lnTo>
                      <a:pt x="595" y="1020"/>
                    </a:lnTo>
                    <a:lnTo>
                      <a:pt x="567" y="1049"/>
                    </a:lnTo>
                    <a:lnTo>
                      <a:pt x="567" y="1020"/>
                    </a:lnTo>
                    <a:lnTo>
                      <a:pt x="482" y="992"/>
                    </a:lnTo>
                    <a:lnTo>
                      <a:pt x="510" y="935"/>
                    </a:lnTo>
                    <a:lnTo>
                      <a:pt x="482" y="935"/>
                    </a:lnTo>
                    <a:lnTo>
                      <a:pt x="425" y="992"/>
                    </a:lnTo>
                    <a:lnTo>
                      <a:pt x="425" y="907"/>
                    </a:lnTo>
                    <a:lnTo>
                      <a:pt x="453" y="878"/>
                    </a:lnTo>
                    <a:lnTo>
                      <a:pt x="397" y="822"/>
                    </a:lnTo>
                    <a:lnTo>
                      <a:pt x="425" y="793"/>
                    </a:lnTo>
                    <a:lnTo>
                      <a:pt x="453" y="822"/>
                    </a:lnTo>
                    <a:lnTo>
                      <a:pt x="510" y="822"/>
                    </a:lnTo>
                    <a:lnTo>
                      <a:pt x="567" y="680"/>
                    </a:lnTo>
                    <a:lnTo>
                      <a:pt x="538" y="680"/>
                    </a:lnTo>
                    <a:lnTo>
                      <a:pt x="510" y="652"/>
                    </a:lnTo>
                    <a:lnTo>
                      <a:pt x="538" y="595"/>
                    </a:lnTo>
                    <a:lnTo>
                      <a:pt x="538" y="538"/>
                    </a:lnTo>
                    <a:lnTo>
                      <a:pt x="652" y="538"/>
                    </a:lnTo>
                    <a:lnTo>
                      <a:pt x="680" y="567"/>
                    </a:lnTo>
                    <a:lnTo>
                      <a:pt x="708" y="538"/>
                    </a:lnTo>
                    <a:lnTo>
                      <a:pt x="765" y="538"/>
                    </a:lnTo>
                    <a:lnTo>
                      <a:pt x="822" y="567"/>
                    </a:lnTo>
                    <a:lnTo>
                      <a:pt x="850" y="652"/>
                    </a:lnTo>
                    <a:lnTo>
                      <a:pt x="879" y="652"/>
                    </a:lnTo>
                    <a:lnTo>
                      <a:pt x="964" y="623"/>
                    </a:lnTo>
                    <a:lnTo>
                      <a:pt x="964" y="538"/>
                    </a:lnTo>
                    <a:lnTo>
                      <a:pt x="992" y="482"/>
                    </a:lnTo>
                    <a:lnTo>
                      <a:pt x="964" y="425"/>
                    </a:lnTo>
                    <a:lnTo>
                      <a:pt x="907" y="396"/>
                    </a:lnTo>
                    <a:lnTo>
                      <a:pt x="907" y="340"/>
                    </a:lnTo>
                    <a:lnTo>
                      <a:pt x="935" y="283"/>
                    </a:lnTo>
                    <a:lnTo>
                      <a:pt x="935" y="141"/>
                    </a:lnTo>
                    <a:lnTo>
                      <a:pt x="879" y="113"/>
                    </a:lnTo>
                    <a:lnTo>
                      <a:pt x="822" y="113"/>
                    </a:lnTo>
                    <a:lnTo>
                      <a:pt x="794" y="85"/>
                    </a:lnTo>
                    <a:lnTo>
                      <a:pt x="822" y="28"/>
                    </a:lnTo>
                    <a:lnTo>
                      <a:pt x="765" y="0"/>
                    </a:lnTo>
                    <a:lnTo>
                      <a:pt x="680" y="28"/>
                    </a:lnTo>
                    <a:lnTo>
                      <a:pt x="595" y="56"/>
                    </a:lnTo>
                    <a:lnTo>
                      <a:pt x="453" y="28"/>
                    </a:lnTo>
                    <a:lnTo>
                      <a:pt x="368" y="56"/>
                    </a:lnTo>
                    <a:lnTo>
                      <a:pt x="312" y="141"/>
                    </a:lnTo>
                    <a:lnTo>
                      <a:pt x="340" y="170"/>
                    </a:lnTo>
                    <a:lnTo>
                      <a:pt x="312" y="170"/>
                    </a:lnTo>
                    <a:lnTo>
                      <a:pt x="283" y="226"/>
                    </a:lnTo>
                    <a:lnTo>
                      <a:pt x="227" y="198"/>
                    </a:lnTo>
                    <a:lnTo>
                      <a:pt x="141" y="255"/>
                    </a:lnTo>
                    <a:lnTo>
                      <a:pt x="198" y="311"/>
                    </a:lnTo>
                    <a:lnTo>
                      <a:pt x="198" y="340"/>
                    </a:lnTo>
                    <a:lnTo>
                      <a:pt x="85" y="482"/>
                    </a:lnTo>
                    <a:lnTo>
                      <a:pt x="85" y="538"/>
                    </a:lnTo>
                    <a:lnTo>
                      <a:pt x="28" y="595"/>
                    </a:lnTo>
                    <a:lnTo>
                      <a:pt x="28" y="652"/>
                    </a:lnTo>
                    <a:lnTo>
                      <a:pt x="0" y="708"/>
                    </a:lnTo>
                    <a:lnTo>
                      <a:pt x="56" y="765"/>
                    </a:lnTo>
                    <a:lnTo>
                      <a:pt x="85" y="708"/>
                    </a:lnTo>
                    <a:lnTo>
                      <a:pt x="113" y="737"/>
                    </a:lnTo>
                    <a:lnTo>
                      <a:pt x="170" y="737"/>
                    </a:lnTo>
                    <a:lnTo>
                      <a:pt x="198" y="765"/>
                    </a:lnTo>
                    <a:lnTo>
                      <a:pt x="170" y="793"/>
                    </a:lnTo>
                    <a:lnTo>
                      <a:pt x="170" y="850"/>
                    </a:lnTo>
                    <a:lnTo>
                      <a:pt x="227" y="850"/>
                    </a:lnTo>
                    <a:lnTo>
                      <a:pt x="283" y="935"/>
                    </a:lnTo>
                    <a:lnTo>
                      <a:pt x="198" y="935"/>
                    </a:lnTo>
                    <a:lnTo>
                      <a:pt x="141" y="1020"/>
                    </a:lnTo>
                    <a:lnTo>
                      <a:pt x="198" y="1105"/>
                    </a:lnTo>
                    <a:lnTo>
                      <a:pt x="283" y="1077"/>
                    </a:lnTo>
                    <a:lnTo>
                      <a:pt x="312" y="1105"/>
                    </a:lnTo>
                    <a:lnTo>
                      <a:pt x="283" y="1134"/>
                    </a:lnTo>
                    <a:lnTo>
                      <a:pt x="283" y="1219"/>
                    </a:lnTo>
                    <a:lnTo>
                      <a:pt x="368" y="1304"/>
                    </a:lnTo>
                    <a:lnTo>
                      <a:pt x="368" y="1332"/>
                    </a:lnTo>
                    <a:lnTo>
                      <a:pt x="425" y="1275"/>
                    </a:lnTo>
                    <a:lnTo>
                      <a:pt x="453" y="1360"/>
                    </a:lnTo>
                    <a:lnTo>
                      <a:pt x="510" y="1360"/>
                    </a:lnTo>
                    <a:lnTo>
                      <a:pt x="538" y="1389"/>
                    </a:lnTo>
                    <a:lnTo>
                      <a:pt x="595" y="1389"/>
                    </a:lnTo>
                    <a:lnTo>
                      <a:pt x="595" y="1445"/>
                    </a:lnTo>
                    <a:lnTo>
                      <a:pt x="680" y="1474"/>
                    </a:lnTo>
                    <a:lnTo>
                      <a:pt x="708" y="1559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84" name="Freeform 737">
                <a:extLst>
                  <a:ext uri="{FF2B5EF4-FFF2-40B4-BE49-F238E27FC236}">
                    <a16:creationId xmlns:a16="http://schemas.microsoft.com/office/drawing/2014/main" id="{20C2176A-08B2-48FE-836C-CF62ED88509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39" y="2599"/>
                <a:ext cx="624" cy="1729"/>
              </a:xfrm>
              <a:custGeom>
                <a:avLst/>
                <a:gdLst>
                  <a:gd name="T0" fmla="*/ 482 w 624"/>
                  <a:gd name="T1" fmla="*/ 1672 h 1729"/>
                  <a:gd name="T2" fmla="*/ 454 w 624"/>
                  <a:gd name="T3" fmla="*/ 1644 h 1729"/>
                  <a:gd name="T4" fmla="*/ 397 w 624"/>
                  <a:gd name="T5" fmla="*/ 1531 h 1729"/>
                  <a:gd name="T6" fmla="*/ 425 w 624"/>
                  <a:gd name="T7" fmla="*/ 1474 h 1729"/>
                  <a:gd name="T8" fmla="*/ 510 w 624"/>
                  <a:gd name="T9" fmla="*/ 1417 h 1729"/>
                  <a:gd name="T10" fmla="*/ 510 w 624"/>
                  <a:gd name="T11" fmla="*/ 1332 h 1729"/>
                  <a:gd name="T12" fmla="*/ 482 w 624"/>
                  <a:gd name="T13" fmla="*/ 1247 h 1729"/>
                  <a:gd name="T14" fmla="*/ 567 w 624"/>
                  <a:gd name="T15" fmla="*/ 1020 h 1729"/>
                  <a:gd name="T16" fmla="*/ 596 w 624"/>
                  <a:gd name="T17" fmla="*/ 879 h 1729"/>
                  <a:gd name="T18" fmla="*/ 510 w 624"/>
                  <a:gd name="T19" fmla="*/ 765 h 1729"/>
                  <a:gd name="T20" fmla="*/ 510 w 624"/>
                  <a:gd name="T21" fmla="*/ 708 h 1729"/>
                  <a:gd name="T22" fmla="*/ 510 w 624"/>
                  <a:gd name="T23" fmla="*/ 538 h 1729"/>
                  <a:gd name="T24" fmla="*/ 482 w 624"/>
                  <a:gd name="T25" fmla="*/ 425 h 1729"/>
                  <a:gd name="T26" fmla="*/ 539 w 624"/>
                  <a:gd name="T27" fmla="*/ 312 h 1729"/>
                  <a:gd name="T28" fmla="*/ 624 w 624"/>
                  <a:gd name="T29" fmla="*/ 227 h 1729"/>
                  <a:gd name="T30" fmla="*/ 539 w 624"/>
                  <a:gd name="T31" fmla="*/ 227 h 1729"/>
                  <a:gd name="T32" fmla="*/ 425 w 624"/>
                  <a:gd name="T33" fmla="*/ 198 h 1729"/>
                  <a:gd name="T34" fmla="*/ 397 w 624"/>
                  <a:gd name="T35" fmla="*/ 113 h 1729"/>
                  <a:gd name="T36" fmla="*/ 312 w 624"/>
                  <a:gd name="T37" fmla="*/ 0 h 1729"/>
                  <a:gd name="T38" fmla="*/ 227 w 624"/>
                  <a:gd name="T39" fmla="*/ 142 h 1729"/>
                  <a:gd name="T40" fmla="*/ 227 w 624"/>
                  <a:gd name="T41" fmla="*/ 227 h 1729"/>
                  <a:gd name="T42" fmla="*/ 29 w 624"/>
                  <a:gd name="T43" fmla="*/ 170 h 1729"/>
                  <a:gd name="T44" fmla="*/ 0 w 624"/>
                  <a:gd name="T45" fmla="*/ 312 h 1729"/>
                  <a:gd name="T46" fmla="*/ 29 w 624"/>
                  <a:gd name="T47" fmla="*/ 397 h 1729"/>
                  <a:gd name="T48" fmla="*/ 114 w 624"/>
                  <a:gd name="T49" fmla="*/ 425 h 1729"/>
                  <a:gd name="T50" fmla="*/ 170 w 624"/>
                  <a:gd name="T51" fmla="*/ 595 h 1729"/>
                  <a:gd name="T52" fmla="*/ 142 w 624"/>
                  <a:gd name="T53" fmla="*/ 708 h 1729"/>
                  <a:gd name="T54" fmla="*/ 227 w 624"/>
                  <a:gd name="T55" fmla="*/ 794 h 1729"/>
                  <a:gd name="T56" fmla="*/ 199 w 624"/>
                  <a:gd name="T57" fmla="*/ 935 h 1729"/>
                  <a:gd name="T58" fmla="*/ 85 w 624"/>
                  <a:gd name="T59" fmla="*/ 964 h 1729"/>
                  <a:gd name="T60" fmla="*/ 85 w 624"/>
                  <a:gd name="T61" fmla="*/ 1162 h 1729"/>
                  <a:gd name="T62" fmla="*/ 85 w 624"/>
                  <a:gd name="T63" fmla="*/ 1247 h 1729"/>
                  <a:gd name="T64" fmla="*/ 142 w 624"/>
                  <a:gd name="T65" fmla="*/ 1304 h 1729"/>
                  <a:gd name="T66" fmla="*/ 142 w 624"/>
                  <a:gd name="T67" fmla="*/ 1502 h 1729"/>
                  <a:gd name="T68" fmla="*/ 199 w 624"/>
                  <a:gd name="T69" fmla="*/ 1587 h 1729"/>
                  <a:gd name="T70" fmla="*/ 199 w 624"/>
                  <a:gd name="T71" fmla="*/ 1729 h 1729"/>
                  <a:gd name="T72" fmla="*/ 340 w 624"/>
                  <a:gd name="T73" fmla="*/ 1729 h 1729"/>
                  <a:gd name="T74" fmla="*/ 425 w 624"/>
                  <a:gd name="T75" fmla="*/ 1701 h 17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</a:cxnLst>
                <a:rect l="0" t="0" r="r" b="b"/>
                <a:pathLst>
                  <a:path w="624" h="1729">
                    <a:moveTo>
                      <a:pt x="425" y="1701"/>
                    </a:moveTo>
                    <a:lnTo>
                      <a:pt x="482" y="1672"/>
                    </a:lnTo>
                    <a:lnTo>
                      <a:pt x="482" y="1644"/>
                    </a:lnTo>
                    <a:lnTo>
                      <a:pt x="454" y="1644"/>
                    </a:lnTo>
                    <a:lnTo>
                      <a:pt x="454" y="1559"/>
                    </a:lnTo>
                    <a:lnTo>
                      <a:pt x="397" y="1531"/>
                    </a:lnTo>
                    <a:lnTo>
                      <a:pt x="397" y="1502"/>
                    </a:lnTo>
                    <a:lnTo>
                      <a:pt x="425" y="1474"/>
                    </a:lnTo>
                    <a:lnTo>
                      <a:pt x="482" y="1474"/>
                    </a:lnTo>
                    <a:lnTo>
                      <a:pt x="510" y="1417"/>
                    </a:lnTo>
                    <a:lnTo>
                      <a:pt x="482" y="1361"/>
                    </a:lnTo>
                    <a:lnTo>
                      <a:pt x="510" y="1332"/>
                    </a:lnTo>
                    <a:lnTo>
                      <a:pt x="510" y="1275"/>
                    </a:lnTo>
                    <a:lnTo>
                      <a:pt x="482" y="1247"/>
                    </a:lnTo>
                    <a:lnTo>
                      <a:pt x="539" y="1162"/>
                    </a:lnTo>
                    <a:lnTo>
                      <a:pt x="567" y="1020"/>
                    </a:lnTo>
                    <a:lnTo>
                      <a:pt x="539" y="992"/>
                    </a:lnTo>
                    <a:lnTo>
                      <a:pt x="596" y="879"/>
                    </a:lnTo>
                    <a:lnTo>
                      <a:pt x="539" y="879"/>
                    </a:lnTo>
                    <a:lnTo>
                      <a:pt x="510" y="765"/>
                    </a:lnTo>
                    <a:lnTo>
                      <a:pt x="539" y="708"/>
                    </a:lnTo>
                    <a:lnTo>
                      <a:pt x="510" y="708"/>
                    </a:lnTo>
                    <a:lnTo>
                      <a:pt x="454" y="538"/>
                    </a:lnTo>
                    <a:lnTo>
                      <a:pt x="510" y="538"/>
                    </a:lnTo>
                    <a:lnTo>
                      <a:pt x="510" y="453"/>
                    </a:lnTo>
                    <a:lnTo>
                      <a:pt x="482" y="425"/>
                    </a:lnTo>
                    <a:lnTo>
                      <a:pt x="539" y="368"/>
                    </a:lnTo>
                    <a:lnTo>
                      <a:pt x="539" y="312"/>
                    </a:lnTo>
                    <a:lnTo>
                      <a:pt x="567" y="283"/>
                    </a:lnTo>
                    <a:lnTo>
                      <a:pt x="624" y="227"/>
                    </a:lnTo>
                    <a:lnTo>
                      <a:pt x="596" y="198"/>
                    </a:lnTo>
                    <a:lnTo>
                      <a:pt x="539" y="227"/>
                    </a:lnTo>
                    <a:lnTo>
                      <a:pt x="482" y="255"/>
                    </a:lnTo>
                    <a:lnTo>
                      <a:pt x="425" y="198"/>
                    </a:lnTo>
                    <a:lnTo>
                      <a:pt x="425" y="113"/>
                    </a:lnTo>
                    <a:lnTo>
                      <a:pt x="397" y="113"/>
                    </a:lnTo>
                    <a:lnTo>
                      <a:pt x="369" y="28"/>
                    </a:lnTo>
                    <a:lnTo>
                      <a:pt x="312" y="0"/>
                    </a:lnTo>
                    <a:lnTo>
                      <a:pt x="227" y="85"/>
                    </a:lnTo>
                    <a:lnTo>
                      <a:pt x="227" y="142"/>
                    </a:lnTo>
                    <a:lnTo>
                      <a:pt x="255" y="142"/>
                    </a:lnTo>
                    <a:lnTo>
                      <a:pt x="227" y="227"/>
                    </a:lnTo>
                    <a:lnTo>
                      <a:pt x="199" y="198"/>
                    </a:lnTo>
                    <a:lnTo>
                      <a:pt x="29" y="170"/>
                    </a:lnTo>
                    <a:lnTo>
                      <a:pt x="0" y="255"/>
                    </a:lnTo>
                    <a:lnTo>
                      <a:pt x="0" y="312"/>
                    </a:lnTo>
                    <a:lnTo>
                      <a:pt x="57" y="340"/>
                    </a:lnTo>
                    <a:lnTo>
                      <a:pt x="29" y="397"/>
                    </a:lnTo>
                    <a:lnTo>
                      <a:pt x="57" y="425"/>
                    </a:lnTo>
                    <a:lnTo>
                      <a:pt x="114" y="425"/>
                    </a:lnTo>
                    <a:lnTo>
                      <a:pt x="170" y="453"/>
                    </a:lnTo>
                    <a:lnTo>
                      <a:pt x="170" y="595"/>
                    </a:lnTo>
                    <a:lnTo>
                      <a:pt x="142" y="652"/>
                    </a:lnTo>
                    <a:lnTo>
                      <a:pt x="142" y="708"/>
                    </a:lnTo>
                    <a:lnTo>
                      <a:pt x="199" y="737"/>
                    </a:lnTo>
                    <a:lnTo>
                      <a:pt x="227" y="794"/>
                    </a:lnTo>
                    <a:lnTo>
                      <a:pt x="199" y="850"/>
                    </a:lnTo>
                    <a:lnTo>
                      <a:pt x="199" y="935"/>
                    </a:lnTo>
                    <a:lnTo>
                      <a:pt x="119" y="959"/>
                    </a:lnTo>
                    <a:lnTo>
                      <a:pt x="85" y="964"/>
                    </a:lnTo>
                    <a:lnTo>
                      <a:pt x="57" y="1049"/>
                    </a:lnTo>
                    <a:lnTo>
                      <a:pt x="85" y="1162"/>
                    </a:lnTo>
                    <a:lnTo>
                      <a:pt x="57" y="1219"/>
                    </a:lnTo>
                    <a:lnTo>
                      <a:pt x="85" y="1247"/>
                    </a:lnTo>
                    <a:lnTo>
                      <a:pt x="57" y="1304"/>
                    </a:lnTo>
                    <a:lnTo>
                      <a:pt x="142" y="1304"/>
                    </a:lnTo>
                    <a:lnTo>
                      <a:pt x="199" y="1474"/>
                    </a:lnTo>
                    <a:lnTo>
                      <a:pt x="142" y="1502"/>
                    </a:lnTo>
                    <a:lnTo>
                      <a:pt x="170" y="1531"/>
                    </a:lnTo>
                    <a:lnTo>
                      <a:pt x="199" y="1587"/>
                    </a:lnTo>
                    <a:lnTo>
                      <a:pt x="227" y="1672"/>
                    </a:lnTo>
                    <a:lnTo>
                      <a:pt x="199" y="1729"/>
                    </a:lnTo>
                    <a:lnTo>
                      <a:pt x="284" y="1729"/>
                    </a:lnTo>
                    <a:lnTo>
                      <a:pt x="340" y="1729"/>
                    </a:lnTo>
                    <a:lnTo>
                      <a:pt x="369" y="1672"/>
                    </a:lnTo>
                    <a:lnTo>
                      <a:pt x="425" y="1701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grpSp>
          <p:nvGrpSpPr>
            <p:cNvPr id="146" name="Group 748">
              <a:extLst>
                <a:ext uri="{FF2B5EF4-FFF2-40B4-BE49-F238E27FC236}">
                  <a16:creationId xmlns:a16="http://schemas.microsoft.com/office/drawing/2014/main" id="{1D786738-C68B-48D8-A9C2-C9E53AAA2C04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348545" y="2977617"/>
              <a:ext cx="3295966" cy="3645972"/>
              <a:chOff x="1055" y="76"/>
              <a:chExt cx="5330" cy="5896"/>
            </a:xfrm>
          </p:grpSpPr>
          <p:sp>
            <p:nvSpPr>
              <p:cNvPr id="147" name="Freeform 699">
                <a:extLst>
                  <a:ext uri="{FF2B5EF4-FFF2-40B4-BE49-F238E27FC236}">
                    <a16:creationId xmlns:a16="http://schemas.microsoft.com/office/drawing/2014/main" id="{A2563E97-83F3-468B-ADD2-1FD772D8C3B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55" y="76"/>
                <a:ext cx="1673" cy="1474"/>
              </a:xfrm>
              <a:custGeom>
                <a:avLst/>
                <a:gdLst>
                  <a:gd name="T0" fmla="*/ 539 w 1673"/>
                  <a:gd name="T1" fmla="*/ 482 h 1474"/>
                  <a:gd name="T2" fmla="*/ 454 w 1673"/>
                  <a:gd name="T3" fmla="*/ 595 h 1474"/>
                  <a:gd name="T4" fmla="*/ 454 w 1673"/>
                  <a:gd name="T5" fmla="*/ 652 h 1474"/>
                  <a:gd name="T6" fmla="*/ 284 w 1673"/>
                  <a:gd name="T7" fmla="*/ 737 h 1474"/>
                  <a:gd name="T8" fmla="*/ 114 w 1673"/>
                  <a:gd name="T9" fmla="*/ 737 h 1474"/>
                  <a:gd name="T10" fmla="*/ 142 w 1673"/>
                  <a:gd name="T11" fmla="*/ 680 h 1474"/>
                  <a:gd name="T12" fmla="*/ 57 w 1673"/>
                  <a:gd name="T13" fmla="*/ 680 h 1474"/>
                  <a:gd name="T14" fmla="*/ 29 w 1673"/>
                  <a:gd name="T15" fmla="*/ 765 h 1474"/>
                  <a:gd name="T16" fmla="*/ 57 w 1673"/>
                  <a:gd name="T17" fmla="*/ 935 h 1474"/>
                  <a:gd name="T18" fmla="*/ 0 w 1673"/>
                  <a:gd name="T19" fmla="*/ 1049 h 1474"/>
                  <a:gd name="T20" fmla="*/ 114 w 1673"/>
                  <a:gd name="T21" fmla="*/ 1219 h 1474"/>
                  <a:gd name="T22" fmla="*/ 255 w 1673"/>
                  <a:gd name="T23" fmla="*/ 1332 h 1474"/>
                  <a:gd name="T24" fmla="*/ 255 w 1673"/>
                  <a:gd name="T25" fmla="*/ 1417 h 1474"/>
                  <a:gd name="T26" fmla="*/ 312 w 1673"/>
                  <a:gd name="T27" fmla="*/ 1474 h 1474"/>
                  <a:gd name="T28" fmla="*/ 454 w 1673"/>
                  <a:gd name="T29" fmla="*/ 1445 h 1474"/>
                  <a:gd name="T30" fmla="*/ 624 w 1673"/>
                  <a:gd name="T31" fmla="*/ 1360 h 1474"/>
                  <a:gd name="T32" fmla="*/ 766 w 1673"/>
                  <a:gd name="T33" fmla="*/ 1332 h 1474"/>
                  <a:gd name="T34" fmla="*/ 879 w 1673"/>
                  <a:gd name="T35" fmla="*/ 1389 h 1474"/>
                  <a:gd name="T36" fmla="*/ 1049 w 1673"/>
                  <a:gd name="T37" fmla="*/ 1275 h 1474"/>
                  <a:gd name="T38" fmla="*/ 1163 w 1673"/>
                  <a:gd name="T39" fmla="*/ 1275 h 1474"/>
                  <a:gd name="T40" fmla="*/ 1276 w 1673"/>
                  <a:gd name="T41" fmla="*/ 1077 h 1474"/>
                  <a:gd name="T42" fmla="*/ 1389 w 1673"/>
                  <a:gd name="T43" fmla="*/ 964 h 1474"/>
                  <a:gd name="T44" fmla="*/ 1446 w 1673"/>
                  <a:gd name="T45" fmla="*/ 964 h 1474"/>
                  <a:gd name="T46" fmla="*/ 1446 w 1673"/>
                  <a:gd name="T47" fmla="*/ 907 h 1474"/>
                  <a:gd name="T48" fmla="*/ 1361 w 1673"/>
                  <a:gd name="T49" fmla="*/ 822 h 1474"/>
                  <a:gd name="T50" fmla="*/ 1361 w 1673"/>
                  <a:gd name="T51" fmla="*/ 708 h 1474"/>
                  <a:gd name="T52" fmla="*/ 1418 w 1673"/>
                  <a:gd name="T53" fmla="*/ 680 h 1474"/>
                  <a:gd name="T54" fmla="*/ 1418 w 1673"/>
                  <a:gd name="T55" fmla="*/ 623 h 1474"/>
                  <a:gd name="T56" fmla="*/ 1474 w 1673"/>
                  <a:gd name="T57" fmla="*/ 623 h 1474"/>
                  <a:gd name="T58" fmla="*/ 1560 w 1673"/>
                  <a:gd name="T59" fmla="*/ 680 h 1474"/>
                  <a:gd name="T60" fmla="*/ 1531 w 1673"/>
                  <a:gd name="T61" fmla="*/ 567 h 1474"/>
                  <a:gd name="T62" fmla="*/ 1588 w 1673"/>
                  <a:gd name="T63" fmla="*/ 482 h 1474"/>
                  <a:gd name="T64" fmla="*/ 1503 w 1673"/>
                  <a:gd name="T65" fmla="*/ 425 h 1474"/>
                  <a:gd name="T66" fmla="*/ 1503 w 1673"/>
                  <a:gd name="T67" fmla="*/ 283 h 1474"/>
                  <a:gd name="T68" fmla="*/ 1588 w 1673"/>
                  <a:gd name="T69" fmla="*/ 226 h 1474"/>
                  <a:gd name="T70" fmla="*/ 1673 w 1673"/>
                  <a:gd name="T71" fmla="*/ 56 h 1474"/>
                  <a:gd name="T72" fmla="*/ 1616 w 1673"/>
                  <a:gd name="T73" fmla="*/ 0 h 1474"/>
                  <a:gd name="T74" fmla="*/ 1588 w 1673"/>
                  <a:gd name="T75" fmla="*/ 56 h 1474"/>
                  <a:gd name="T76" fmla="*/ 1474 w 1673"/>
                  <a:gd name="T77" fmla="*/ 85 h 1474"/>
                  <a:gd name="T78" fmla="*/ 1276 w 1673"/>
                  <a:gd name="T79" fmla="*/ 170 h 1474"/>
                  <a:gd name="T80" fmla="*/ 1248 w 1673"/>
                  <a:gd name="T81" fmla="*/ 113 h 1474"/>
                  <a:gd name="T82" fmla="*/ 1163 w 1673"/>
                  <a:gd name="T83" fmla="*/ 198 h 1474"/>
                  <a:gd name="T84" fmla="*/ 993 w 1673"/>
                  <a:gd name="T85" fmla="*/ 226 h 1474"/>
                  <a:gd name="T86" fmla="*/ 1049 w 1673"/>
                  <a:gd name="T87" fmla="*/ 255 h 1474"/>
                  <a:gd name="T88" fmla="*/ 879 w 1673"/>
                  <a:gd name="T89" fmla="*/ 425 h 1474"/>
                  <a:gd name="T90" fmla="*/ 794 w 1673"/>
                  <a:gd name="T91" fmla="*/ 425 h 1474"/>
                  <a:gd name="T92" fmla="*/ 737 w 1673"/>
                  <a:gd name="T93" fmla="*/ 510 h 1474"/>
                  <a:gd name="T94" fmla="*/ 681 w 1673"/>
                  <a:gd name="T95" fmla="*/ 482 h 1474"/>
                  <a:gd name="T96" fmla="*/ 539 w 1673"/>
                  <a:gd name="T97" fmla="*/ 482 h 147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1673" h="1474">
                    <a:moveTo>
                      <a:pt x="539" y="482"/>
                    </a:moveTo>
                    <a:lnTo>
                      <a:pt x="454" y="595"/>
                    </a:lnTo>
                    <a:lnTo>
                      <a:pt x="454" y="652"/>
                    </a:lnTo>
                    <a:lnTo>
                      <a:pt x="284" y="737"/>
                    </a:lnTo>
                    <a:lnTo>
                      <a:pt x="114" y="737"/>
                    </a:lnTo>
                    <a:lnTo>
                      <a:pt x="142" y="680"/>
                    </a:lnTo>
                    <a:lnTo>
                      <a:pt x="57" y="680"/>
                    </a:lnTo>
                    <a:lnTo>
                      <a:pt x="29" y="765"/>
                    </a:lnTo>
                    <a:lnTo>
                      <a:pt x="57" y="935"/>
                    </a:lnTo>
                    <a:lnTo>
                      <a:pt x="0" y="1049"/>
                    </a:lnTo>
                    <a:lnTo>
                      <a:pt x="114" y="1219"/>
                    </a:lnTo>
                    <a:lnTo>
                      <a:pt x="255" y="1332"/>
                    </a:lnTo>
                    <a:lnTo>
                      <a:pt x="255" y="1417"/>
                    </a:lnTo>
                    <a:lnTo>
                      <a:pt x="312" y="1474"/>
                    </a:lnTo>
                    <a:lnTo>
                      <a:pt x="454" y="1445"/>
                    </a:lnTo>
                    <a:lnTo>
                      <a:pt x="624" y="1360"/>
                    </a:lnTo>
                    <a:lnTo>
                      <a:pt x="766" y="1332"/>
                    </a:lnTo>
                    <a:lnTo>
                      <a:pt x="879" y="1389"/>
                    </a:lnTo>
                    <a:lnTo>
                      <a:pt x="1049" y="1275"/>
                    </a:lnTo>
                    <a:lnTo>
                      <a:pt x="1163" y="1275"/>
                    </a:lnTo>
                    <a:lnTo>
                      <a:pt x="1276" y="1077"/>
                    </a:lnTo>
                    <a:lnTo>
                      <a:pt x="1389" y="964"/>
                    </a:lnTo>
                    <a:lnTo>
                      <a:pt x="1446" y="964"/>
                    </a:lnTo>
                    <a:lnTo>
                      <a:pt x="1446" y="907"/>
                    </a:lnTo>
                    <a:lnTo>
                      <a:pt x="1361" y="822"/>
                    </a:lnTo>
                    <a:lnTo>
                      <a:pt x="1361" y="708"/>
                    </a:lnTo>
                    <a:lnTo>
                      <a:pt x="1418" y="680"/>
                    </a:lnTo>
                    <a:lnTo>
                      <a:pt x="1418" y="623"/>
                    </a:lnTo>
                    <a:lnTo>
                      <a:pt x="1474" y="623"/>
                    </a:lnTo>
                    <a:lnTo>
                      <a:pt x="1560" y="680"/>
                    </a:lnTo>
                    <a:lnTo>
                      <a:pt x="1531" y="567"/>
                    </a:lnTo>
                    <a:lnTo>
                      <a:pt x="1588" y="482"/>
                    </a:lnTo>
                    <a:lnTo>
                      <a:pt x="1503" y="425"/>
                    </a:lnTo>
                    <a:lnTo>
                      <a:pt x="1503" y="283"/>
                    </a:lnTo>
                    <a:lnTo>
                      <a:pt x="1588" y="226"/>
                    </a:lnTo>
                    <a:lnTo>
                      <a:pt x="1673" y="56"/>
                    </a:lnTo>
                    <a:lnTo>
                      <a:pt x="1616" y="0"/>
                    </a:lnTo>
                    <a:lnTo>
                      <a:pt x="1588" y="56"/>
                    </a:lnTo>
                    <a:lnTo>
                      <a:pt x="1474" y="85"/>
                    </a:lnTo>
                    <a:lnTo>
                      <a:pt x="1276" y="170"/>
                    </a:lnTo>
                    <a:lnTo>
                      <a:pt x="1248" y="113"/>
                    </a:lnTo>
                    <a:lnTo>
                      <a:pt x="1163" y="198"/>
                    </a:lnTo>
                    <a:lnTo>
                      <a:pt x="993" y="226"/>
                    </a:lnTo>
                    <a:lnTo>
                      <a:pt x="1049" y="255"/>
                    </a:lnTo>
                    <a:lnTo>
                      <a:pt x="879" y="425"/>
                    </a:lnTo>
                    <a:lnTo>
                      <a:pt x="794" y="425"/>
                    </a:lnTo>
                    <a:lnTo>
                      <a:pt x="737" y="510"/>
                    </a:lnTo>
                    <a:lnTo>
                      <a:pt x="681" y="482"/>
                    </a:lnTo>
                    <a:lnTo>
                      <a:pt x="539" y="482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48" name="Freeform 700">
                <a:extLst>
                  <a:ext uri="{FF2B5EF4-FFF2-40B4-BE49-F238E27FC236}">
                    <a16:creationId xmlns:a16="http://schemas.microsoft.com/office/drawing/2014/main" id="{093B68DB-C16D-4A6F-B612-8E4456BD1AA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558" y="132"/>
                <a:ext cx="538" cy="624"/>
              </a:xfrm>
              <a:custGeom>
                <a:avLst/>
                <a:gdLst>
                  <a:gd name="T0" fmla="*/ 85 w 538"/>
                  <a:gd name="T1" fmla="*/ 426 h 624"/>
                  <a:gd name="T2" fmla="*/ 170 w 538"/>
                  <a:gd name="T3" fmla="*/ 482 h 624"/>
                  <a:gd name="T4" fmla="*/ 255 w 538"/>
                  <a:gd name="T5" fmla="*/ 482 h 624"/>
                  <a:gd name="T6" fmla="*/ 340 w 538"/>
                  <a:gd name="T7" fmla="*/ 397 h 624"/>
                  <a:gd name="T8" fmla="*/ 368 w 538"/>
                  <a:gd name="T9" fmla="*/ 426 h 624"/>
                  <a:gd name="T10" fmla="*/ 340 w 538"/>
                  <a:gd name="T11" fmla="*/ 511 h 624"/>
                  <a:gd name="T12" fmla="*/ 368 w 538"/>
                  <a:gd name="T13" fmla="*/ 539 h 624"/>
                  <a:gd name="T14" fmla="*/ 397 w 538"/>
                  <a:gd name="T15" fmla="*/ 511 h 624"/>
                  <a:gd name="T16" fmla="*/ 425 w 538"/>
                  <a:gd name="T17" fmla="*/ 539 h 624"/>
                  <a:gd name="T18" fmla="*/ 425 w 538"/>
                  <a:gd name="T19" fmla="*/ 624 h 624"/>
                  <a:gd name="T20" fmla="*/ 482 w 538"/>
                  <a:gd name="T21" fmla="*/ 596 h 624"/>
                  <a:gd name="T22" fmla="*/ 453 w 538"/>
                  <a:gd name="T23" fmla="*/ 511 h 624"/>
                  <a:gd name="T24" fmla="*/ 538 w 538"/>
                  <a:gd name="T25" fmla="*/ 397 h 624"/>
                  <a:gd name="T26" fmla="*/ 397 w 538"/>
                  <a:gd name="T27" fmla="*/ 341 h 624"/>
                  <a:gd name="T28" fmla="*/ 425 w 538"/>
                  <a:gd name="T29" fmla="*/ 284 h 624"/>
                  <a:gd name="T30" fmla="*/ 397 w 538"/>
                  <a:gd name="T31" fmla="*/ 227 h 624"/>
                  <a:gd name="T32" fmla="*/ 340 w 538"/>
                  <a:gd name="T33" fmla="*/ 199 h 624"/>
                  <a:gd name="T34" fmla="*/ 368 w 538"/>
                  <a:gd name="T35" fmla="*/ 142 h 624"/>
                  <a:gd name="T36" fmla="*/ 255 w 538"/>
                  <a:gd name="T37" fmla="*/ 142 h 624"/>
                  <a:gd name="T38" fmla="*/ 255 w 538"/>
                  <a:gd name="T39" fmla="*/ 57 h 624"/>
                  <a:gd name="T40" fmla="*/ 170 w 538"/>
                  <a:gd name="T41" fmla="*/ 0 h 624"/>
                  <a:gd name="T42" fmla="*/ 85 w 538"/>
                  <a:gd name="T43" fmla="*/ 170 h 624"/>
                  <a:gd name="T44" fmla="*/ 0 w 538"/>
                  <a:gd name="T45" fmla="*/ 227 h 624"/>
                  <a:gd name="T46" fmla="*/ 0 w 538"/>
                  <a:gd name="T47" fmla="*/ 369 h 624"/>
                  <a:gd name="T48" fmla="*/ 85 w 538"/>
                  <a:gd name="T49" fmla="*/ 426 h 6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</a:cxnLst>
                <a:rect l="0" t="0" r="r" b="b"/>
                <a:pathLst>
                  <a:path w="538" h="624">
                    <a:moveTo>
                      <a:pt x="85" y="426"/>
                    </a:moveTo>
                    <a:lnTo>
                      <a:pt x="170" y="482"/>
                    </a:lnTo>
                    <a:lnTo>
                      <a:pt x="255" y="482"/>
                    </a:lnTo>
                    <a:lnTo>
                      <a:pt x="340" y="397"/>
                    </a:lnTo>
                    <a:lnTo>
                      <a:pt x="368" y="426"/>
                    </a:lnTo>
                    <a:lnTo>
                      <a:pt x="340" y="511"/>
                    </a:lnTo>
                    <a:lnTo>
                      <a:pt x="368" y="539"/>
                    </a:lnTo>
                    <a:lnTo>
                      <a:pt x="397" y="511"/>
                    </a:lnTo>
                    <a:lnTo>
                      <a:pt x="425" y="539"/>
                    </a:lnTo>
                    <a:lnTo>
                      <a:pt x="425" y="624"/>
                    </a:lnTo>
                    <a:lnTo>
                      <a:pt x="482" y="596"/>
                    </a:lnTo>
                    <a:lnTo>
                      <a:pt x="453" y="511"/>
                    </a:lnTo>
                    <a:lnTo>
                      <a:pt x="538" y="397"/>
                    </a:lnTo>
                    <a:lnTo>
                      <a:pt x="397" y="341"/>
                    </a:lnTo>
                    <a:lnTo>
                      <a:pt x="425" y="284"/>
                    </a:lnTo>
                    <a:lnTo>
                      <a:pt x="397" y="227"/>
                    </a:lnTo>
                    <a:lnTo>
                      <a:pt x="340" y="199"/>
                    </a:lnTo>
                    <a:lnTo>
                      <a:pt x="368" y="142"/>
                    </a:lnTo>
                    <a:lnTo>
                      <a:pt x="255" y="142"/>
                    </a:lnTo>
                    <a:lnTo>
                      <a:pt x="255" y="57"/>
                    </a:lnTo>
                    <a:lnTo>
                      <a:pt x="170" y="0"/>
                    </a:lnTo>
                    <a:lnTo>
                      <a:pt x="85" y="170"/>
                    </a:lnTo>
                    <a:lnTo>
                      <a:pt x="0" y="227"/>
                    </a:lnTo>
                    <a:lnTo>
                      <a:pt x="0" y="369"/>
                    </a:lnTo>
                    <a:lnTo>
                      <a:pt x="85" y="426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49" name="Freeform 702">
                <a:extLst>
                  <a:ext uri="{FF2B5EF4-FFF2-40B4-BE49-F238E27FC236}">
                    <a16:creationId xmlns:a16="http://schemas.microsoft.com/office/drawing/2014/main" id="{8799C145-8ED3-4942-A3E3-23CBE20BC52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821" y="1040"/>
                <a:ext cx="680" cy="907"/>
              </a:xfrm>
              <a:custGeom>
                <a:avLst/>
                <a:gdLst>
                  <a:gd name="T0" fmla="*/ 680 w 680"/>
                  <a:gd name="T1" fmla="*/ 0 h 907"/>
                  <a:gd name="T2" fmla="*/ 623 w 680"/>
                  <a:gd name="T3" fmla="*/ 0 h 907"/>
                  <a:gd name="T4" fmla="*/ 510 w 680"/>
                  <a:gd name="T5" fmla="*/ 113 h 907"/>
                  <a:gd name="T6" fmla="*/ 397 w 680"/>
                  <a:gd name="T7" fmla="*/ 311 h 907"/>
                  <a:gd name="T8" fmla="*/ 283 w 680"/>
                  <a:gd name="T9" fmla="*/ 311 h 907"/>
                  <a:gd name="T10" fmla="*/ 113 w 680"/>
                  <a:gd name="T11" fmla="*/ 425 h 907"/>
                  <a:gd name="T12" fmla="*/ 0 w 680"/>
                  <a:gd name="T13" fmla="*/ 368 h 907"/>
                  <a:gd name="T14" fmla="*/ 56 w 680"/>
                  <a:gd name="T15" fmla="*/ 538 h 907"/>
                  <a:gd name="T16" fmla="*/ 28 w 680"/>
                  <a:gd name="T17" fmla="*/ 595 h 907"/>
                  <a:gd name="T18" fmla="*/ 56 w 680"/>
                  <a:gd name="T19" fmla="*/ 623 h 907"/>
                  <a:gd name="T20" fmla="*/ 28 w 680"/>
                  <a:gd name="T21" fmla="*/ 708 h 907"/>
                  <a:gd name="T22" fmla="*/ 85 w 680"/>
                  <a:gd name="T23" fmla="*/ 793 h 907"/>
                  <a:gd name="T24" fmla="*/ 85 w 680"/>
                  <a:gd name="T25" fmla="*/ 850 h 907"/>
                  <a:gd name="T26" fmla="*/ 255 w 680"/>
                  <a:gd name="T27" fmla="*/ 907 h 907"/>
                  <a:gd name="T28" fmla="*/ 340 w 680"/>
                  <a:gd name="T29" fmla="*/ 850 h 907"/>
                  <a:gd name="T30" fmla="*/ 368 w 680"/>
                  <a:gd name="T31" fmla="*/ 765 h 907"/>
                  <a:gd name="T32" fmla="*/ 425 w 680"/>
                  <a:gd name="T33" fmla="*/ 737 h 907"/>
                  <a:gd name="T34" fmla="*/ 425 w 680"/>
                  <a:gd name="T35" fmla="*/ 680 h 907"/>
                  <a:gd name="T36" fmla="*/ 538 w 680"/>
                  <a:gd name="T37" fmla="*/ 567 h 907"/>
                  <a:gd name="T38" fmla="*/ 538 w 680"/>
                  <a:gd name="T39" fmla="*/ 510 h 907"/>
                  <a:gd name="T40" fmla="*/ 623 w 680"/>
                  <a:gd name="T41" fmla="*/ 510 h 907"/>
                  <a:gd name="T42" fmla="*/ 595 w 680"/>
                  <a:gd name="T43" fmla="*/ 396 h 907"/>
                  <a:gd name="T44" fmla="*/ 538 w 680"/>
                  <a:gd name="T45" fmla="*/ 396 h 907"/>
                  <a:gd name="T46" fmla="*/ 482 w 680"/>
                  <a:gd name="T47" fmla="*/ 311 h 907"/>
                  <a:gd name="T48" fmla="*/ 510 w 680"/>
                  <a:gd name="T49" fmla="*/ 255 h 907"/>
                  <a:gd name="T50" fmla="*/ 595 w 680"/>
                  <a:gd name="T51" fmla="*/ 255 h 907"/>
                  <a:gd name="T52" fmla="*/ 567 w 680"/>
                  <a:gd name="T53" fmla="*/ 198 h 907"/>
                  <a:gd name="T54" fmla="*/ 623 w 680"/>
                  <a:gd name="T55" fmla="*/ 198 h 907"/>
                  <a:gd name="T56" fmla="*/ 680 w 680"/>
                  <a:gd name="T57" fmla="*/ 0 h 9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</a:cxnLst>
                <a:rect l="0" t="0" r="r" b="b"/>
                <a:pathLst>
                  <a:path w="680" h="907">
                    <a:moveTo>
                      <a:pt x="680" y="0"/>
                    </a:moveTo>
                    <a:lnTo>
                      <a:pt x="623" y="0"/>
                    </a:lnTo>
                    <a:lnTo>
                      <a:pt x="510" y="113"/>
                    </a:lnTo>
                    <a:lnTo>
                      <a:pt x="397" y="311"/>
                    </a:lnTo>
                    <a:lnTo>
                      <a:pt x="283" y="311"/>
                    </a:lnTo>
                    <a:lnTo>
                      <a:pt x="113" y="425"/>
                    </a:lnTo>
                    <a:lnTo>
                      <a:pt x="0" y="368"/>
                    </a:lnTo>
                    <a:lnTo>
                      <a:pt x="56" y="538"/>
                    </a:lnTo>
                    <a:lnTo>
                      <a:pt x="28" y="595"/>
                    </a:lnTo>
                    <a:lnTo>
                      <a:pt x="56" y="623"/>
                    </a:lnTo>
                    <a:lnTo>
                      <a:pt x="28" y="708"/>
                    </a:lnTo>
                    <a:lnTo>
                      <a:pt x="85" y="793"/>
                    </a:lnTo>
                    <a:lnTo>
                      <a:pt x="85" y="850"/>
                    </a:lnTo>
                    <a:lnTo>
                      <a:pt x="255" y="907"/>
                    </a:lnTo>
                    <a:lnTo>
                      <a:pt x="340" y="850"/>
                    </a:lnTo>
                    <a:lnTo>
                      <a:pt x="368" y="765"/>
                    </a:lnTo>
                    <a:lnTo>
                      <a:pt x="425" y="737"/>
                    </a:lnTo>
                    <a:lnTo>
                      <a:pt x="425" y="680"/>
                    </a:lnTo>
                    <a:lnTo>
                      <a:pt x="538" y="567"/>
                    </a:lnTo>
                    <a:lnTo>
                      <a:pt x="538" y="510"/>
                    </a:lnTo>
                    <a:lnTo>
                      <a:pt x="623" y="510"/>
                    </a:lnTo>
                    <a:lnTo>
                      <a:pt x="595" y="396"/>
                    </a:lnTo>
                    <a:lnTo>
                      <a:pt x="538" y="396"/>
                    </a:lnTo>
                    <a:lnTo>
                      <a:pt x="482" y="311"/>
                    </a:lnTo>
                    <a:lnTo>
                      <a:pt x="510" y="255"/>
                    </a:lnTo>
                    <a:lnTo>
                      <a:pt x="595" y="255"/>
                    </a:lnTo>
                    <a:lnTo>
                      <a:pt x="567" y="198"/>
                    </a:lnTo>
                    <a:lnTo>
                      <a:pt x="623" y="198"/>
                    </a:lnTo>
                    <a:lnTo>
                      <a:pt x="680" y="0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50" name="Freeform 703">
                <a:extLst>
                  <a:ext uri="{FF2B5EF4-FFF2-40B4-BE49-F238E27FC236}">
                    <a16:creationId xmlns:a16="http://schemas.microsoft.com/office/drawing/2014/main" id="{96D8159D-0A45-4222-89A3-491A324F7F2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416" y="529"/>
                <a:ext cx="510" cy="709"/>
              </a:xfrm>
              <a:custGeom>
                <a:avLst/>
                <a:gdLst>
                  <a:gd name="T0" fmla="*/ 28 w 510"/>
                  <a:gd name="T1" fmla="*/ 709 h 709"/>
                  <a:gd name="T2" fmla="*/ 142 w 510"/>
                  <a:gd name="T3" fmla="*/ 652 h 709"/>
                  <a:gd name="T4" fmla="*/ 170 w 510"/>
                  <a:gd name="T5" fmla="*/ 681 h 709"/>
                  <a:gd name="T6" fmla="*/ 227 w 510"/>
                  <a:gd name="T7" fmla="*/ 539 h 709"/>
                  <a:gd name="T8" fmla="*/ 255 w 510"/>
                  <a:gd name="T9" fmla="*/ 539 h 709"/>
                  <a:gd name="T10" fmla="*/ 312 w 510"/>
                  <a:gd name="T11" fmla="*/ 454 h 709"/>
                  <a:gd name="T12" fmla="*/ 340 w 510"/>
                  <a:gd name="T13" fmla="*/ 454 h 709"/>
                  <a:gd name="T14" fmla="*/ 397 w 510"/>
                  <a:gd name="T15" fmla="*/ 255 h 709"/>
                  <a:gd name="T16" fmla="*/ 454 w 510"/>
                  <a:gd name="T17" fmla="*/ 170 h 709"/>
                  <a:gd name="T18" fmla="*/ 510 w 510"/>
                  <a:gd name="T19" fmla="*/ 170 h 709"/>
                  <a:gd name="T20" fmla="*/ 510 w 510"/>
                  <a:gd name="T21" fmla="*/ 142 h 709"/>
                  <a:gd name="T22" fmla="*/ 482 w 510"/>
                  <a:gd name="T23" fmla="*/ 114 h 709"/>
                  <a:gd name="T24" fmla="*/ 510 w 510"/>
                  <a:gd name="T25" fmla="*/ 29 h 709"/>
                  <a:gd name="T26" fmla="*/ 482 w 510"/>
                  <a:gd name="T27" fmla="*/ 0 h 709"/>
                  <a:gd name="T28" fmla="*/ 397 w 510"/>
                  <a:gd name="T29" fmla="*/ 85 h 709"/>
                  <a:gd name="T30" fmla="*/ 312 w 510"/>
                  <a:gd name="T31" fmla="*/ 85 h 709"/>
                  <a:gd name="T32" fmla="*/ 227 w 510"/>
                  <a:gd name="T33" fmla="*/ 29 h 709"/>
                  <a:gd name="T34" fmla="*/ 170 w 510"/>
                  <a:gd name="T35" fmla="*/ 114 h 709"/>
                  <a:gd name="T36" fmla="*/ 199 w 510"/>
                  <a:gd name="T37" fmla="*/ 227 h 709"/>
                  <a:gd name="T38" fmla="*/ 113 w 510"/>
                  <a:gd name="T39" fmla="*/ 170 h 709"/>
                  <a:gd name="T40" fmla="*/ 57 w 510"/>
                  <a:gd name="T41" fmla="*/ 170 h 709"/>
                  <a:gd name="T42" fmla="*/ 57 w 510"/>
                  <a:gd name="T43" fmla="*/ 227 h 709"/>
                  <a:gd name="T44" fmla="*/ 0 w 510"/>
                  <a:gd name="T45" fmla="*/ 255 h 709"/>
                  <a:gd name="T46" fmla="*/ 0 w 510"/>
                  <a:gd name="T47" fmla="*/ 369 h 709"/>
                  <a:gd name="T48" fmla="*/ 85 w 510"/>
                  <a:gd name="T49" fmla="*/ 454 h 709"/>
                  <a:gd name="T50" fmla="*/ 85 w 510"/>
                  <a:gd name="T51" fmla="*/ 511 h 709"/>
                  <a:gd name="T52" fmla="*/ 28 w 510"/>
                  <a:gd name="T53" fmla="*/ 709 h 70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510" h="709">
                    <a:moveTo>
                      <a:pt x="28" y="709"/>
                    </a:moveTo>
                    <a:lnTo>
                      <a:pt x="142" y="652"/>
                    </a:lnTo>
                    <a:lnTo>
                      <a:pt x="170" y="681"/>
                    </a:lnTo>
                    <a:lnTo>
                      <a:pt x="227" y="539"/>
                    </a:lnTo>
                    <a:lnTo>
                      <a:pt x="255" y="539"/>
                    </a:lnTo>
                    <a:lnTo>
                      <a:pt x="312" y="454"/>
                    </a:lnTo>
                    <a:lnTo>
                      <a:pt x="340" y="454"/>
                    </a:lnTo>
                    <a:lnTo>
                      <a:pt x="397" y="255"/>
                    </a:lnTo>
                    <a:lnTo>
                      <a:pt x="454" y="170"/>
                    </a:lnTo>
                    <a:lnTo>
                      <a:pt x="510" y="170"/>
                    </a:lnTo>
                    <a:lnTo>
                      <a:pt x="510" y="142"/>
                    </a:lnTo>
                    <a:lnTo>
                      <a:pt x="482" y="114"/>
                    </a:lnTo>
                    <a:lnTo>
                      <a:pt x="510" y="29"/>
                    </a:lnTo>
                    <a:lnTo>
                      <a:pt x="482" y="0"/>
                    </a:lnTo>
                    <a:lnTo>
                      <a:pt x="397" y="85"/>
                    </a:lnTo>
                    <a:lnTo>
                      <a:pt x="312" y="85"/>
                    </a:lnTo>
                    <a:lnTo>
                      <a:pt x="227" y="29"/>
                    </a:lnTo>
                    <a:lnTo>
                      <a:pt x="170" y="114"/>
                    </a:lnTo>
                    <a:lnTo>
                      <a:pt x="199" y="227"/>
                    </a:lnTo>
                    <a:lnTo>
                      <a:pt x="113" y="170"/>
                    </a:lnTo>
                    <a:lnTo>
                      <a:pt x="57" y="170"/>
                    </a:lnTo>
                    <a:lnTo>
                      <a:pt x="57" y="227"/>
                    </a:lnTo>
                    <a:lnTo>
                      <a:pt x="0" y="255"/>
                    </a:lnTo>
                    <a:lnTo>
                      <a:pt x="0" y="369"/>
                    </a:lnTo>
                    <a:lnTo>
                      <a:pt x="85" y="454"/>
                    </a:lnTo>
                    <a:lnTo>
                      <a:pt x="85" y="511"/>
                    </a:lnTo>
                    <a:lnTo>
                      <a:pt x="28" y="709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51" name="Freeform 705">
                <a:extLst>
                  <a:ext uri="{FF2B5EF4-FFF2-40B4-BE49-F238E27FC236}">
                    <a16:creationId xmlns:a16="http://schemas.microsoft.com/office/drawing/2014/main" id="{F83E650D-CB5B-406F-A24E-2092A364195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246" y="1068"/>
                <a:ext cx="737" cy="794"/>
              </a:xfrm>
              <a:custGeom>
                <a:avLst/>
                <a:gdLst>
                  <a:gd name="T0" fmla="*/ 0 w 737"/>
                  <a:gd name="T1" fmla="*/ 709 h 794"/>
                  <a:gd name="T2" fmla="*/ 0 w 737"/>
                  <a:gd name="T3" fmla="*/ 652 h 794"/>
                  <a:gd name="T4" fmla="*/ 113 w 737"/>
                  <a:gd name="T5" fmla="*/ 539 h 794"/>
                  <a:gd name="T6" fmla="*/ 113 w 737"/>
                  <a:gd name="T7" fmla="*/ 482 h 794"/>
                  <a:gd name="T8" fmla="*/ 198 w 737"/>
                  <a:gd name="T9" fmla="*/ 482 h 794"/>
                  <a:gd name="T10" fmla="*/ 170 w 737"/>
                  <a:gd name="T11" fmla="*/ 368 h 794"/>
                  <a:gd name="T12" fmla="*/ 113 w 737"/>
                  <a:gd name="T13" fmla="*/ 368 h 794"/>
                  <a:gd name="T14" fmla="*/ 57 w 737"/>
                  <a:gd name="T15" fmla="*/ 283 h 794"/>
                  <a:gd name="T16" fmla="*/ 85 w 737"/>
                  <a:gd name="T17" fmla="*/ 227 h 794"/>
                  <a:gd name="T18" fmla="*/ 170 w 737"/>
                  <a:gd name="T19" fmla="*/ 227 h 794"/>
                  <a:gd name="T20" fmla="*/ 198 w 737"/>
                  <a:gd name="T21" fmla="*/ 198 h 794"/>
                  <a:gd name="T22" fmla="*/ 283 w 737"/>
                  <a:gd name="T23" fmla="*/ 227 h 794"/>
                  <a:gd name="T24" fmla="*/ 312 w 737"/>
                  <a:gd name="T25" fmla="*/ 340 h 794"/>
                  <a:gd name="T26" fmla="*/ 340 w 737"/>
                  <a:gd name="T27" fmla="*/ 340 h 794"/>
                  <a:gd name="T28" fmla="*/ 397 w 737"/>
                  <a:gd name="T29" fmla="*/ 283 h 794"/>
                  <a:gd name="T30" fmla="*/ 369 w 737"/>
                  <a:gd name="T31" fmla="*/ 255 h 794"/>
                  <a:gd name="T32" fmla="*/ 340 w 737"/>
                  <a:gd name="T33" fmla="*/ 255 h 794"/>
                  <a:gd name="T34" fmla="*/ 369 w 737"/>
                  <a:gd name="T35" fmla="*/ 198 h 794"/>
                  <a:gd name="T36" fmla="*/ 454 w 737"/>
                  <a:gd name="T37" fmla="*/ 170 h 794"/>
                  <a:gd name="T38" fmla="*/ 482 w 737"/>
                  <a:gd name="T39" fmla="*/ 142 h 794"/>
                  <a:gd name="T40" fmla="*/ 454 w 737"/>
                  <a:gd name="T41" fmla="*/ 85 h 794"/>
                  <a:gd name="T42" fmla="*/ 510 w 737"/>
                  <a:gd name="T43" fmla="*/ 85 h 794"/>
                  <a:gd name="T44" fmla="*/ 595 w 737"/>
                  <a:gd name="T45" fmla="*/ 0 h 794"/>
                  <a:gd name="T46" fmla="*/ 595 w 737"/>
                  <a:gd name="T47" fmla="*/ 28 h 794"/>
                  <a:gd name="T48" fmla="*/ 595 w 737"/>
                  <a:gd name="T49" fmla="*/ 85 h 794"/>
                  <a:gd name="T50" fmla="*/ 567 w 737"/>
                  <a:gd name="T51" fmla="*/ 85 h 794"/>
                  <a:gd name="T52" fmla="*/ 595 w 737"/>
                  <a:gd name="T53" fmla="*/ 142 h 794"/>
                  <a:gd name="T54" fmla="*/ 567 w 737"/>
                  <a:gd name="T55" fmla="*/ 170 h 794"/>
                  <a:gd name="T56" fmla="*/ 652 w 737"/>
                  <a:gd name="T57" fmla="*/ 170 h 794"/>
                  <a:gd name="T58" fmla="*/ 652 w 737"/>
                  <a:gd name="T59" fmla="*/ 198 h 794"/>
                  <a:gd name="T60" fmla="*/ 680 w 737"/>
                  <a:gd name="T61" fmla="*/ 227 h 794"/>
                  <a:gd name="T62" fmla="*/ 624 w 737"/>
                  <a:gd name="T63" fmla="*/ 255 h 794"/>
                  <a:gd name="T64" fmla="*/ 567 w 737"/>
                  <a:gd name="T65" fmla="*/ 255 h 794"/>
                  <a:gd name="T66" fmla="*/ 567 w 737"/>
                  <a:gd name="T67" fmla="*/ 227 h 794"/>
                  <a:gd name="T68" fmla="*/ 510 w 737"/>
                  <a:gd name="T69" fmla="*/ 227 h 794"/>
                  <a:gd name="T70" fmla="*/ 510 w 737"/>
                  <a:gd name="T71" fmla="*/ 283 h 794"/>
                  <a:gd name="T72" fmla="*/ 539 w 737"/>
                  <a:gd name="T73" fmla="*/ 368 h 794"/>
                  <a:gd name="T74" fmla="*/ 652 w 737"/>
                  <a:gd name="T75" fmla="*/ 368 h 794"/>
                  <a:gd name="T76" fmla="*/ 680 w 737"/>
                  <a:gd name="T77" fmla="*/ 425 h 794"/>
                  <a:gd name="T78" fmla="*/ 737 w 737"/>
                  <a:gd name="T79" fmla="*/ 482 h 794"/>
                  <a:gd name="T80" fmla="*/ 737 w 737"/>
                  <a:gd name="T81" fmla="*/ 539 h 794"/>
                  <a:gd name="T82" fmla="*/ 709 w 737"/>
                  <a:gd name="T83" fmla="*/ 595 h 794"/>
                  <a:gd name="T84" fmla="*/ 652 w 737"/>
                  <a:gd name="T85" fmla="*/ 595 h 794"/>
                  <a:gd name="T86" fmla="*/ 567 w 737"/>
                  <a:gd name="T87" fmla="*/ 482 h 794"/>
                  <a:gd name="T88" fmla="*/ 539 w 737"/>
                  <a:gd name="T89" fmla="*/ 510 h 794"/>
                  <a:gd name="T90" fmla="*/ 482 w 737"/>
                  <a:gd name="T91" fmla="*/ 482 h 794"/>
                  <a:gd name="T92" fmla="*/ 425 w 737"/>
                  <a:gd name="T93" fmla="*/ 595 h 794"/>
                  <a:gd name="T94" fmla="*/ 340 w 737"/>
                  <a:gd name="T95" fmla="*/ 595 h 794"/>
                  <a:gd name="T96" fmla="*/ 340 w 737"/>
                  <a:gd name="T97" fmla="*/ 652 h 794"/>
                  <a:gd name="T98" fmla="*/ 283 w 737"/>
                  <a:gd name="T99" fmla="*/ 709 h 794"/>
                  <a:gd name="T100" fmla="*/ 283 w 737"/>
                  <a:gd name="T101" fmla="*/ 765 h 794"/>
                  <a:gd name="T102" fmla="*/ 170 w 737"/>
                  <a:gd name="T103" fmla="*/ 794 h 794"/>
                  <a:gd name="T104" fmla="*/ 113 w 737"/>
                  <a:gd name="T105" fmla="*/ 794 h 794"/>
                  <a:gd name="T106" fmla="*/ 85 w 737"/>
                  <a:gd name="T107" fmla="*/ 737 h 794"/>
                  <a:gd name="T108" fmla="*/ 0 w 737"/>
                  <a:gd name="T109" fmla="*/ 709 h 7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</a:cxnLst>
                <a:rect l="0" t="0" r="r" b="b"/>
                <a:pathLst>
                  <a:path w="737" h="794">
                    <a:moveTo>
                      <a:pt x="0" y="709"/>
                    </a:moveTo>
                    <a:lnTo>
                      <a:pt x="0" y="652"/>
                    </a:lnTo>
                    <a:lnTo>
                      <a:pt x="113" y="539"/>
                    </a:lnTo>
                    <a:lnTo>
                      <a:pt x="113" y="482"/>
                    </a:lnTo>
                    <a:lnTo>
                      <a:pt x="198" y="482"/>
                    </a:lnTo>
                    <a:lnTo>
                      <a:pt x="170" y="368"/>
                    </a:lnTo>
                    <a:lnTo>
                      <a:pt x="113" y="368"/>
                    </a:lnTo>
                    <a:lnTo>
                      <a:pt x="57" y="283"/>
                    </a:lnTo>
                    <a:lnTo>
                      <a:pt x="85" y="227"/>
                    </a:lnTo>
                    <a:lnTo>
                      <a:pt x="170" y="227"/>
                    </a:lnTo>
                    <a:lnTo>
                      <a:pt x="198" y="198"/>
                    </a:lnTo>
                    <a:lnTo>
                      <a:pt x="283" y="227"/>
                    </a:lnTo>
                    <a:lnTo>
                      <a:pt x="312" y="340"/>
                    </a:lnTo>
                    <a:lnTo>
                      <a:pt x="340" y="340"/>
                    </a:lnTo>
                    <a:lnTo>
                      <a:pt x="397" y="283"/>
                    </a:lnTo>
                    <a:lnTo>
                      <a:pt x="369" y="255"/>
                    </a:lnTo>
                    <a:lnTo>
                      <a:pt x="340" y="255"/>
                    </a:lnTo>
                    <a:lnTo>
                      <a:pt x="369" y="198"/>
                    </a:lnTo>
                    <a:lnTo>
                      <a:pt x="454" y="170"/>
                    </a:lnTo>
                    <a:lnTo>
                      <a:pt x="482" y="142"/>
                    </a:lnTo>
                    <a:lnTo>
                      <a:pt x="454" y="85"/>
                    </a:lnTo>
                    <a:lnTo>
                      <a:pt x="510" y="85"/>
                    </a:lnTo>
                    <a:lnTo>
                      <a:pt x="595" y="0"/>
                    </a:lnTo>
                    <a:lnTo>
                      <a:pt x="595" y="28"/>
                    </a:lnTo>
                    <a:lnTo>
                      <a:pt x="595" y="85"/>
                    </a:lnTo>
                    <a:lnTo>
                      <a:pt x="567" y="85"/>
                    </a:lnTo>
                    <a:lnTo>
                      <a:pt x="595" y="142"/>
                    </a:lnTo>
                    <a:lnTo>
                      <a:pt x="567" y="170"/>
                    </a:lnTo>
                    <a:lnTo>
                      <a:pt x="652" y="170"/>
                    </a:lnTo>
                    <a:lnTo>
                      <a:pt x="652" y="198"/>
                    </a:lnTo>
                    <a:lnTo>
                      <a:pt x="680" y="227"/>
                    </a:lnTo>
                    <a:lnTo>
                      <a:pt x="624" y="255"/>
                    </a:lnTo>
                    <a:lnTo>
                      <a:pt x="567" y="255"/>
                    </a:lnTo>
                    <a:lnTo>
                      <a:pt x="567" y="227"/>
                    </a:lnTo>
                    <a:lnTo>
                      <a:pt x="510" y="227"/>
                    </a:lnTo>
                    <a:lnTo>
                      <a:pt x="510" y="283"/>
                    </a:lnTo>
                    <a:lnTo>
                      <a:pt x="539" y="368"/>
                    </a:lnTo>
                    <a:lnTo>
                      <a:pt x="652" y="368"/>
                    </a:lnTo>
                    <a:lnTo>
                      <a:pt x="680" y="425"/>
                    </a:lnTo>
                    <a:lnTo>
                      <a:pt x="737" y="482"/>
                    </a:lnTo>
                    <a:lnTo>
                      <a:pt x="737" y="539"/>
                    </a:lnTo>
                    <a:lnTo>
                      <a:pt x="709" y="595"/>
                    </a:lnTo>
                    <a:lnTo>
                      <a:pt x="652" y="595"/>
                    </a:lnTo>
                    <a:lnTo>
                      <a:pt x="567" y="482"/>
                    </a:lnTo>
                    <a:lnTo>
                      <a:pt x="539" y="510"/>
                    </a:lnTo>
                    <a:lnTo>
                      <a:pt x="482" y="482"/>
                    </a:lnTo>
                    <a:lnTo>
                      <a:pt x="425" y="595"/>
                    </a:lnTo>
                    <a:lnTo>
                      <a:pt x="340" y="595"/>
                    </a:lnTo>
                    <a:lnTo>
                      <a:pt x="340" y="652"/>
                    </a:lnTo>
                    <a:lnTo>
                      <a:pt x="283" y="709"/>
                    </a:lnTo>
                    <a:lnTo>
                      <a:pt x="283" y="765"/>
                    </a:lnTo>
                    <a:lnTo>
                      <a:pt x="170" y="794"/>
                    </a:lnTo>
                    <a:lnTo>
                      <a:pt x="113" y="794"/>
                    </a:lnTo>
                    <a:lnTo>
                      <a:pt x="85" y="737"/>
                    </a:lnTo>
                    <a:lnTo>
                      <a:pt x="0" y="709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52" name="Freeform 706">
                <a:extLst>
                  <a:ext uri="{FF2B5EF4-FFF2-40B4-BE49-F238E27FC236}">
                    <a16:creationId xmlns:a16="http://schemas.microsoft.com/office/drawing/2014/main" id="{80FFE755-B53C-45BB-AB92-94C61C555B2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931" y="5320"/>
                <a:ext cx="454" cy="652"/>
              </a:xfrm>
              <a:custGeom>
                <a:avLst/>
                <a:gdLst>
                  <a:gd name="T0" fmla="*/ 341 w 454"/>
                  <a:gd name="T1" fmla="*/ 29 h 652"/>
                  <a:gd name="T2" fmla="*/ 199 w 454"/>
                  <a:gd name="T3" fmla="*/ 0 h 652"/>
                  <a:gd name="T4" fmla="*/ 85 w 454"/>
                  <a:gd name="T5" fmla="*/ 85 h 652"/>
                  <a:gd name="T6" fmla="*/ 29 w 454"/>
                  <a:gd name="T7" fmla="*/ 85 h 652"/>
                  <a:gd name="T8" fmla="*/ 0 w 454"/>
                  <a:gd name="T9" fmla="*/ 142 h 652"/>
                  <a:gd name="T10" fmla="*/ 85 w 454"/>
                  <a:gd name="T11" fmla="*/ 142 h 652"/>
                  <a:gd name="T12" fmla="*/ 85 w 454"/>
                  <a:gd name="T13" fmla="*/ 227 h 652"/>
                  <a:gd name="T14" fmla="*/ 142 w 454"/>
                  <a:gd name="T15" fmla="*/ 227 h 652"/>
                  <a:gd name="T16" fmla="*/ 114 w 454"/>
                  <a:gd name="T17" fmla="*/ 341 h 652"/>
                  <a:gd name="T18" fmla="*/ 85 w 454"/>
                  <a:gd name="T19" fmla="*/ 397 h 652"/>
                  <a:gd name="T20" fmla="*/ 114 w 454"/>
                  <a:gd name="T21" fmla="*/ 454 h 652"/>
                  <a:gd name="T22" fmla="*/ 171 w 454"/>
                  <a:gd name="T23" fmla="*/ 511 h 652"/>
                  <a:gd name="T24" fmla="*/ 171 w 454"/>
                  <a:gd name="T25" fmla="*/ 596 h 652"/>
                  <a:gd name="T26" fmla="*/ 227 w 454"/>
                  <a:gd name="T27" fmla="*/ 624 h 652"/>
                  <a:gd name="T28" fmla="*/ 227 w 454"/>
                  <a:gd name="T29" fmla="*/ 567 h 652"/>
                  <a:gd name="T30" fmla="*/ 284 w 454"/>
                  <a:gd name="T31" fmla="*/ 596 h 652"/>
                  <a:gd name="T32" fmla="*/ 284 w 454"/>
                  <a:gd name="T33" fmla="*/ 624 h 652"/>
                  <a:gd name="T34" fmla="*/ 341 w 454"/>
                  <a:gd name="T35" fmla="*/ 652 h 652"/>
                  <a:gd name="T36" fmla="*/ 369 w 454"/>
                  <a:gd name="T37" fmla="*/ 596 h 652"/>
                  <a:gd name="T38" fmla="*/ 426 w 454"/>
                  <a:gd name="T39" fmla="*/ 567 h 652"/>
                  <a:gd name="T40" fmla="*/ 426 w 454"/>
                  <a:gd name="T41" fmla="*/ 482 h 652"/>
                  <a:gd name="T42" fmla="*/ 454 w 454"/>
                  <a:gd name="T43" fmla="*/ 482 h 652"/>
                  <a:gd name="T44" fmla="*/ 397 w 454"/>
                  <a:gd name="T45" fmla="*/ 369 h 652"/>
                  <a:gd name="T46" fmla="*/ 369 w 454"/>
                  <a:gd name="T47" fmla="*/ 369 h 652"/>
                  <a:gd name="T48" fmla="*/ 397 w 454"/>
                  <a:gd name="T49" fmla="*/ 255 h 652"/>
                  <a:gd name="T50" fmla="*/ 341 w 454"/>
                  <a:gd name="T51" fmla="*/ 227 h 652"/>
                  <a:gd name="T52" fmla="*/ 312 w 454"/>
                  <a:gd name="T53" fmla="*/ 142 h 652"/>
                  <a:gd name="T54" fmla="*/ 284 w 454"/>
                  <a:gd name="T55" fmla="*/ 142 h 652"/>
                  <a:gd name="T56" fmla="*/ 312 w 454"/>
                  <a:gd name="T57" fmla="*/ 57 h 652"/>
                  <a:gd name="T58" fmla="*/ 341 w 454"/>
                  <a:gd name="T59" fmla="*/ 29 h 6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</a:cxnLst>
                <a:rect l="0" t="0" r="r" b="b"/>
                <a:pathLst>
                  <a:path w="454" h="652">
                    <a:moveTo>
                      <a:pt x="341" y="29"/>
                    </a:moveTo>
                    <a:lnTo>
                      <a:pt x="199" y="0"/>
                    </a:lnTo>
                    <a:lnTo>
                      <a:pt x="85" y="85"/>
                    </a:lnTo>
                    <a:lnTo>
                      <a:pt x="29" y="85"/>
                    </a:lnTo>
                    <a:lnTo>
                      <a:pt x="0" y="142"/>
                    </a:lnTo>
                    <a:lnTo>
                      <a:pt x="85" y="142"/>
                    </a:lnTo>
                    <a:lnTo>
                      <a:pt x="85" y="227"/>
                    </a:lnTo>
                    <a:lnTo>
                      <a:pt x="142" y="227"/>
                    </a:lnTo>
                    <a:lnTo>
                      <a:pt x="114" y="341"/>
                    </a:lnTo>
                    <a:lnTo>
                      <a:pt x="85" y="397"/>
                    </a:lnTo>
                    <a:lnTo>
                      <a:pt x="114" y="454"/>
                    </a:lnTo>
                    <a:lnTo>
                      <a:pt x="171" y="511"/>
                    </a:lnTo>
                    <a:lnTo>
                      <a:pt x="171" y="596"/>
                    </a:lnTo>
                    <a:lnTo>
                      <a:pt x="227" y="624"/>
                    </a:lnTo>
                    <a:lnTo>
                      <a:pt x="227" y="567"/>
                    </a:lnTo>
                    <a:lnTo>
                      <a:pt x="284" y="596"/>
                    </a:lnTo>
                    <a:lnTo>
                      <a:pt x="284" y="624"/>
                    </a:lnTo>
                    <a:lnTo>
                      <a:pt x="341" y="652"/>
                    </a:lnTo>
                    <a:lnTo>
                      <a:pt x="369" y="596"/>
                    </a:lnTo>
                    <a:lnTo>
                      <a:pt x="426" y="567"/>
                    </a:lnTo>
                    <a:lnTo>
                      <a:pt x="426" y="482"/>
                    </a:lnTo>
                    <a:lnTo>
                      <a:pt x="454" y="482"/>
                    </a:lnTo>
                    <a:lnTo>
                      <a:pt x="397" y="369"/>
                    </a:lnTo>
                    <a:lnTo>
                      <a:pt x="369" y="369"/>
                    </a:lnTo>
                    <a:lnTo>
                      <a:pt x="397" y="255"/>
                    </a:lnTo>
                    <a:lnTo>
                      <a:pt x="341" y="227"/>
                    </a:lnTo>
                    <a:lnTo>
                      <a:pt x="312" y="142"/>
                    </a:lnTo>
                    <a:lnTo>
                      <a:pt x="284" y="142"/>
                    </a:lnTo>
                    <a:lnTo>
                      <a:pt x="312" y="57"/>
                    </a:lnTo>
                    <a:lnTo>
                      <a:pt x="341" y="29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53" name="Freeform 709">
                <a:extLst>
                  <a:ext uri="{FF2B5EF4-FFF2-40B4-BE49-F238E27FC236}">
                    <a16:creationId xmlns:a16="http://schemas.microsoft.com/office/drawing/2014/main" id="{33F63A4E-BD96-4460-9F62-18C6DEAFBCD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656" y="4838"/>
                <a:ext cx="198" cy="142"/>
              </a:xfrm>
              <a:custGeom>
                <a:avLst/>
                <a:gdLst>
                  <a:gd name="T0" fmla="*/ 85 w 198"/>
                  <a:gd name="T1" fmla="*/ 142 h 142"/>
                  <a:gd name="T2" fmla="*/ 56 w 198"/>
                  <a:gd name="T3" fmla="*/ 85 h 142"/>
                  <a:gd name="T4" fmla="*/ 0 w 198"/>
                  <a:gd name="T5" fmla="*/ 57 h 142"/>
                  <a:gd name="T6" fmla="*/ 56 w 198"/>
                  <a:gd name="T7" fmla="*/ 0 h 142"/>
                  <a:gd name="T8" fmla="*/ 113 w 198"/>
                  <a:gd name="T9" fmla="*/ 0 h 142"/>
                  <a:gd name="T10" fmla="*/ 198 w 198"/>
                  <a:gd name="T11" fmla="*/ 29 h 142"/>
                  <a:gd name="T12" fmla="*/ 170 w 198"/>
                  <a:gd name="T13" fmla="*/ 85 h 142"/>
                  <a:gd name="T14" fmla="*/ 85 w 198"/>
                  <a:gd name="T15" fmla="*/ 142 h 1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98" h="142">
                    <a:moveTo>
                      <a:pt x="85" y="142"/>
                    </a:moveTo>
                    <a:lnTo>
                      <a:pt x="56" y="85"/>
                    </a:lnTo>
                    <a:lnTo>
                      <a:pt x="0" y="57"/>
                    </a:lnTo>
                    <a:lnTo>
                      <a:pt x="56" y="0"/>
                    </a:lnTo>
                    <a:lnTo>
                      <a:pt x="113" y="0"/>
                    </a:lnTo>
                    <a:lnTo>
                      <a:pt x="198" y="29"/>
                    </a:lnTo>
                    <a:lnTo>
                      <a:pt x="170" y="85"/>
                    </a:lnTo>
                    <a:lnTo>
                      <a:pt x="85" y="142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54" name="Freeform 710">
                <a:extLst>
                  <a:ext uri="{FF2B5EF4-FFF2-40B4-BE49-F238E27FC236}">
                    <a16:creationId xmlns:a16="http://schemas.microsoft.com/office/drawing/2014/main" id="{2B295CBD-68ED-4FF4-AA38-33C9C3EBEF1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41" y="4923"/>
                <a:ext cx="312" cy="397"/>
              </a:xfrm>
              <a:custGeom>
                <a:avLst/>
                <a:gdLst>
                  <a:gd name="T0" fmla="*/ 0 w 312"/>
                  <a:gd name="T1" fmla="*/ 57 h 397"/>
                  <a:gd name="T2" fmla="*/ 85 w 312"/>
                  <a:gd name="T3" fmla="*/ 0 h 397"/>
                  <a:gd name="T4" fmla="*/ 141 w 312"/>
                  <a:gd name="T5" fmla="*/ 29 h 397"/>
                  <a:gd name="T6" fmla="*/ 141 w 312"/>
                  <a:gd name="T7" fmla="*/ 85 h 397"/>
                  <a:gd name="T8" fmla="*/ 227 w 312"/>
                  <a:gd name="T9" fmla="*/ 114 h 397"/>
                  <a:gd name="T10" fmla="*/ 312 w 312"/>
                  <a:gd name="T11" fmla="*/ 171 h 397"/>
                  <a:gd name="T12" fmla="*/ 312 w 312"/>
                  <a:gd name="T13" fmla="*/ 256 h 397"/>
                  <a:gd name="T14" fmla="*/ 227 w 312"/>
                  <a:gd name="T15" fmla="*/ 256 h 397"/>
                  <a:gd name="T16" fmla="*/ 170 w 312"/>
                  <a:gd name="T17" fmla="*/ 312 h 397"/>
                  <a:gd name="T18" fmla="*/ 170 w 312"/>
                  <a:gd name="T19" fmla="*/ 397 h 397"/>
                  <a:gd name="T20" fmla="*/ 113 w 312"/>
                  <a:gd name="T21" fmla="*/ 312 h 397"/>
                  <a:gd name="T22" fmla="*/ 141 w 312"/>
                  <a:gd name="T23" fmla="*/ 284 h 397"/>
                  <a:gd name="T24" fmla="*/ 85 w 312"/>
                  <a:gd name="T25" fmla="*/ 227 h 397"/>
                  <a:gd name="T26" fmla="*/ 56 w 312"/>
                  <a:gd name="T27" fmla="*/ 284 h 397"/>
                  <a:gd name="T28" fmla="*/ 28 w 312"/>
                  <a:gd name="T29" fmla="*/ 199 h 397"/>
                  <a:gd name="T30" fmla="*/ 28 w 312"/>
                  <a:gd name="T31" fmla="*/ 142 h 397"/>
                  <a:gd name="T32" fmla="*/ 0 w 312"/>
                  <a:gd name="T33" fmla="*/ 114 h 397"/>
                  <a:gd name="T34" fmla="*/ 0 w 312"/>
                  <a:gd name="T35" fmla="*/ 57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312" h="397">
                    <a:moveTo>
                      <a:pt x="0" y="57"/>
                    </a:moveTo>
                    <a:lnTo>
                      <a:pt x="85" y="0"/>
                    </a:lnTo>
                    <a:lnTo>
                      <a:pt x="141" y="29"/>
                    </a:lnTo>
                    <a:lnTo>
                      <a:pt x="141" y="85"/>
                    </a:lnTo>
                    <a:lnTo>
                      <a:pt x="227" y="114"/>
                    </a:lnTo>
                    <a:lnTo>
                      <a:pt x="312" y="171"/>
                    </a:lnTo>
                    <a:lnTo>
                      <a:pt x="312" y="256"/>
                    </a:lnTo>
                    <a:lnTo>
                      <a:pt x="227" y="256"/>
                    </a:lnTo>
                    <a:lnTo>
                      <a:pt x="170" y="312"/>
                    </a:lnTo>
                    <a:lnTo>
                      <a:pt x="170" y="397"/>
                    </a:lnTo>
                    <a:lnTo>
                      <a:pt x="113" y="312"/>
                    </a:lnTo>
                    <a:lnTo>
                      <a:pt x="141" y="284"/>
                    </a:lnTo>
                    <a:lnTo>
                      <a:pt x="85" y="227"/>
                    </a:lnTo>
                    <a:lnTo>
                      <a:pt x="56" y="284"/>
                    </a:lnTo>
                    <a:lnTo>
                      <a:pt x="28" y="199"/>
                    </a:lnTo>
                    <a:lnTo>
                      <a:pt x="28" y="142"/>
                    </a:lnTo>
                    <a:lnTo>
                      <a:pt x="0" y="114"/>
                    </a:lnTo>
                    <a:lnTo>
                      <a:pt x="0" y="57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55" name="Freeform 711">
                <a:extLst>
                  <a:ext uri="{FF2B5EF4-FFF2-40B4-BE49-F238E27FC236}">
                    <a16:creationId xmlns:a16="http://schemas.microsoft.com/office/drawing/2014/main" id="{975CEB56-E5F1-4DFD-B307-942901FF46C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11" y="5179"/>
                <a:ext cx="368" cy="538"/>
              </a:xfrm>
              <a:custGeom>
                <a:avLst/>
                <a:gdLst>
                  <a:gd name="T0" fmla="*/ 0 w 368"/>
                  <a:gd name="T1" fmla="*/ 141 h 538"/>
                  <a:gd name="T2" fmla="*/ 0 w 368"/>
                  <a:gd name="T3" fmla="*/ 56 h 538"/>
                  <a:gd name="T4" fmla="*/ 57 w 368"/>
                  <a:gd name="T5" fmla="*/ 0 h 538"/>
                  <a:gd name="T6" fmla="*/ 113 w 368"/>
                  <a:gd name="T7" fmla="*/ 0 h 538"/>
                  <a:gd name="T8" fmla="*/ 142 w 368"/>
                  <a:gd name="T9" fmla="*/ 0 h 538"/>
                  <a:gd name="T10" fmla="*/ 198 w 368"/>
                  <a:gd name="T11" fmla="*/ 85 h 538"/>
                  <a:gd name="T12" fmla="*/ 283 w 368"/>
                  <a:gd name="T13" fmla="*/ 85 h 538"/>
                  <a:gd name="T14" fmla="*/ 312 w 368"/>
                  <a:gd name="T15" fmla="*/ 141 h 538"/>
                  <a:gd name="T16" fmla="*/ 368 w 368"/>
                  <a:gd name="T17" fmla="*/ 198 h 538"/>
                  <a:gd name="T18" fmla="*/ 368 w 368"/>
                  <a:gd name="T19" fmla="*/ 255 h 538"/>
                  <a:gd name="T20" fmla="*/ 340 w 368"/>
                  <a:gd name="T21" fmla="*/ 283 h 538"/>
                  <a:gd name="T22" fmla="*/ 368 w 368"/>
                  <a:gd name="T23" fmla="*/ 311 h 538"/>
                  <a:gd name="T24" fmla="*/ 340 w 368"/>
                  <a:gd name="T25" fmla="*/ 368 h 538"/>
                  <a:gd name="T26" fmla="*/ 312 w 368"/>
                  <a:gd name="T27" fmla="*/ 311 h 538"/>
                  <a:gd name="T28" fmla="*/ 283 w 368"/>
                  <a:gd name="T29" fmla="*/ 396 h 538"/>
                  <a:gd name="T30" fmla="*/ 170 w 368"/>
                  <a:gd name="T31" fmla="*/ 368 h 538"/>
                  <a:gd name="T32" fmla="*/ 142 w 368"/>
                  <a:gd name="T33" fmla="*/ 482 h 538"/>
                  <a:gd name="T34" fmla="*/ 85 w 368"/>
                  <a:gd name="T35" fmla="*/ 510 h 538"/>
                  <a:gd name="T36" fmla="*/ 57 w 368"/>
                  <a:gd name="T37" fmla="*/ 538 h 538"/>
                  <a:gd name="T38" fmla="*/ 28 w 368"/>
                  <a:gd name="T39" fmla="*/ 396 h 538"/>
                  <a:gd name="T40" fmla="*/ 113 w 368"/>
                  <a:gd name="T41" fmla="*/ 340 h 538"/>
                  <a:gd name="T42" fmla="*/ 113 w 368"/>
                  <a:gd name="T43" fmla="*/ 255 h 538"/>
                  <a:gd name="T44" fmla="*/ 57 w 368"/>
                  <a:gd name="T45" fmla="*/ 198 h 538"/>
                  <a:gd name="T46" fmla="*/ 57 w 368"/>
                  <a:gd name="T47" fmla="*/ 141 h 538"/>
                  <a:gd name="T48" fmla="*/ 0 w 368"/>
                  <a:gd name="T49" fmla="*/ 141 h 5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</a:cxnLst>
                <a:rect l="0" t="0" r="r" b="b"/>
                <a:pathLst>
                  <a:path w="368" h="538">
                    <a:moveTo>
                      <a:pt x="0" y="141"/>
                    </a:moveTo>
                    <a:lnTo>
                      <a:pt x="0" y="56"/>
                    </a:lnTo>
                    <a:lnTo>
                      <a:pt x="57" y="0"/>
                    </a:lnTo>
                    <a:lnTo>
                      <a:pt x="113" y="0"/>
                    </a:lnTo>
                    <a:lnTo>
                      <a:pt x="142" y="0"/>
                    </a:lnTo>
                    <a:lnTo>
                      <a:pt x="198" y="85"/>
                    </a:lnTo>
                    <a:lnTo>
                      <a:pt x="283" y="85"/>
                    </a:lnTo>
                    <a:lnTo>
                      <a:pt x="312" y="141"/>
                    </a:lnTo>
                    <a:lnTo>
                      <a:pt x="368" y="198"/>
                    </a:lnTo>
                    <a:lnTo>
                      <a:pt x="368" y="255"/>
                    </a:lnTo>
                    <a:lnTo>
                      <a:pt x="340" y="283"/>
                    </a:lnTo>
                    <a:lnTo>
                      <a:pt x="368" y="311"/>
                    </a:lnTo>
                    <a:lnTo>
                      <a:pt x="340" y="368"/>
                    </a:lnTo>
                    <a:lnTo>
                      <a:pt x="312" y="311"/>
                    </a:lnTo>
                    <a:lnTo>
                      <a:pt x="283" y="396"/>
                    </a:lnTo>
                    <a:lnTo>
                      <a:pt x="170" y="368"/>
                    </a:lnTo>
                    <a:lnTo>
                      <a:pt x="142" y="482"/>
                    </a:lnTo>
                    <a:lnTo>
                      <a:pt x="85" y="510"/>
                    </a:lnTo>
                    <a:lnTo>
                      <a:pt x="57" y="538"/>
                    </a:lnTo>
                    <a:lnTo>
                      <a:pt x="28" y="396"/>
                    </a:lnTo>
                    <a:lnTo>
                      <a:pt x="113" y="340"/>
                    </a:lnTo>
                    <a:lnTo>
                      <a:pt x="113" y="255"/>
                    </a:lnTo>
                    <a:lnTo>
                      <a:pt x="57" y="198"/>
                    </a:lnTo>
                    <a:lnTo>
                      <a:pt x="57" y="141"/>
                    </a:lnTo>
                    <a:lnTo>
                      <a:pt x="0" y="141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56" name="Freeform 712">
                <a:extLst>
                  <a:ext uri="{FF2B5EF4-FFF2-40B4-BE49-F238E27FC236}">
                    <a16:creationId xmlns:a16="http://schemas.microsoft.com/office/drawing/2014/main" id="{2B53EEC4-893A-44E2-8B52-538881442F9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68" y="5490"/>
                <a:ext cx="340" cy="369"/>
              </a:xfrm>
              <a:custGeom>
                <a:avLst/>
                <a:gdLst>
                  <a:gd name="T0" fmla="*/ 0 w 340"/>
                  <a:gd name="T1" fmla="*/ 227 h 369"/>
                  <a:gd name="T2" fmla="*/ 28 w 340"/>
                  <a:gd name="T3" fmla="*/ 199 h 369"/>
                  <a:gd name="T4" fmla="*/ 85 w 340"/>
                  <a:gd name="T5" fmla="*/ 171 h 369"/>
                  <a:gd name="T6" fmla="*/ 113 w 340"/>
                  <a:gd name="T7" fmla="*/ 57 h 369"/>
                  <a:gd name="T8" fmla="*/ 226 w 340"/>
                  <a:gd name="T9" fmla="*/ 85 h 369"/>
                  <a:gd name="T10" fmla="*/ 255 w 340"/>
                  <a:gd name="T11" fmla="*/ 0 h 369"/>
                  <a:gd name="T12" fmla="*/ 283 w 340"/>
                  <a:gd name="T13" fmla="*/ 57 h 369"/>
                  <a:gd name="T14" fmla="*/ 311 w 340"/>
                  <a:gd name="T15" fmla="*/ 0 h 369"/>
                  <a:gd name="T16" fmla="*/ 311 w 340"/>
                  <a:gd name="T17" fmla="*/ 114 h 369"/>
                  <a:gd name="T18" fmla="*/ 340 w 340"/>
                  <a:gd name="T19" fmla="*/ 171 h 369"/>
                  <a:gd name="T20" fmla="*/ 311 w 340"/>
                  <a:gd name="T21" fmla="*/ 227 h 369"/>
                  <a:gd name="T22" fmla="*/ 226 w 340"/>
                  <a:gd name="T23" fmla="*/ 227 h 369"/>
                  <a:gd name="T24" fmla="*/ 170 w 340"/>
                  <a:gd name="T25" fmla="*/ 284 h 369"/>
                  <a:gd name="T26" fmla="*/ 226 w 340"/>
                  <a:gd name="T27" fmla="*/ 312 h 369"/>
                  <a:gd name="T28" fmla="*/ 255 w 340"/>
                  <a:gd name="T29" fmla="*/ 284 h 369"/>
                  <a:gd name="T30" fmla="*/ 283 w 340"/>
                  <a:gd name="T31" fmla="*/ 312 h 369"/>
                  <a:gd name="T32" fmla="*/ 198 w 340"/>
                  <a:gd name="T33" fmla="*/ 369 h 369"/>
                  <a:gd name="T34" fmla="*/ 85 w 340"/>
                  <a:gd name="T35" fmla="*/ 369 h 369"/>
                  <a:gd name="T36" fmla="*/ 113 w 340"/>
                  <a:gd name="T37" fmla="*/ 312 h 369"/>
                  <a:gd name="T38" fmla="*/ 56 w 340"/>
                  <a:gd name="T39" fmla="*/ 256 h 369"/>
                  <a:gd name="T40" fmla="*/ 0 w 340"/>
                  <a:gd name="T41" fmla="*/ 227 h 3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340" h="369">
                    <a:moveTo>
                      <a:pt x="0" y="227"/>
                    </a:moveTo>
                    <a:lnTo>
                      <a:pt x="28" y="199"/>
                    </a:lnTo>
                    <a:lnTo>
                      <a:pt x="85" y="171"/>
                    </a:lnTo>
                    <a:lnTo>
                      <a:pt x="113" y="57"/>
                    </a:lnTo>
                    <a:lnTo>
                      <a:pt x="226" y="85"/>
                    </a:lnTo>
                    <a:lnTo>
                      <a:pt x="255" y="0"/>
                    </a:lnTo>
                    <a:lnTo>
                      <a:pt x="283" y="57"/>
                    </a:lnTo>
                    <a:lnTo>
                      <a:pt x="311" y="0"/>
                    </a:lnTo>
                    <a:lnTo>
                      <a:pt x="311" y="114"/>
                    </a:lnTo>
                    <a:lnTo>
                      <a:pt x="340" y="171"/>
                    </a:lnTo>
                    <a:lnTo>
                      <a:pt x="311" y="227"/>
                    </a:lnTo>
                    <a:lnTo>
                      <a:pt x="226" y="227"/>
                    </a:lnTo>
                    <a:lnTo>
                      <a:pt x="170" y="284"/>
                    </a:lnTo>
                    <a:lnTo>
                      <a:pt x="226" y="312"/>
                    </a:lnTo>
                    <a:lnTo>
                      <a:pt x="255" y="284"/>
                    </a:lnTo>
                    <a:lnTo>
                      <a:pt x="283" y="312"/>
                    </a:lnTo>
                    <a:lnTo>
                      <a:pt x="198" y="369"/>
                    </a:lnTo>
                    <a:lnTo>
                      <a:pt x="85" y="369"/>
                    </a:lnTo>
                    <a:lnTo>
                      <a:pt x="113" y="312"/>
                    </a:lnTo>
                    <a:lnTo>
                      <a:pt x="56" y="256"/>
                    </a:lnTo>
                    <a:lnTo>
                      <a:pt x="0" y="227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57" name="Freeform 713">
                <a:extLst>
                  <a:ext uri="{FF2B5EF4-FFF2-40B4-BE49-F238E27FC236}">
                    <a16:creationId xmlns:a16="http://schemas.microsoft.com/office/drawing/2014/main" id="{612CF743-606F-46F2-ABA2-F61560127CA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138" y="5462"/>
                <a:ext cx="680" cy="510"/>
              </a:xfrm>
              <a:custGeom>
                <a:avLst/>
                <a:gdLst>
                  <a:gd name="T0" fmla="*/ 28 w 680"/>
                  <a:gd name="T1" fmla="*/ 397 h 510"/>
                  <a:gd name="T2" fmla="*/ 113 w 680"/>
                  <a:gd name="T3" fmla="*/ 340 h 510"/>
                  <a:gd name="T4" fmla="*/ 85 w 680"/>
                  <a:gd name="T5" fmla="*/ 312 h 510"/>
                  <a:gd name="T6" fmla="*/ 56 w 680"/>
                  <a:gd name="T7" fmla="*/ 340 h 510"/>
                  <a:gd name="T8" fmla="*/ 0 w 680"/>
                  <a:gd name="T9" fmla="*/ 312 h 510"/>
                  <a:gd name="T10" fmla="*/ 56 w 680"/>
                  <a:gd name="T11" fmla="*/ 255 h 510"/>
                  <a:gd name="T12" fmla="*/ 141 w 680"/>
                  <a:gd name="T13" fmla="*/ 255 h 510"/>
                  <a:gd name="T14" fmla="*/ 170 w 680"/>
                  <a:gd name="T15" fmla="*/ 199 h 510"/>
                  <a:gd name="T16" fmla="*/ 141 w 680"/>
                  <a:gd name="T17" fmla="*/ 142 h 510"/>
                  <a:gd name="T18" fmla="*/ 141 w 680"/>
                  <a:gd name="T19" fmla="*/ 28 h 510"/>
                  <a:gd name="T20" fmla="*/ 198 w 680"/>
                  <a:gd name="T21" fmla="*/ 57 h 510"/>
                  <a:gd name="T22" fmla="*/ 283 w 680"/>
                  <a:gd name="T23" fmla="*/ 0 h 510"/>
                  <a:gd name="T24" fmla="*/ 368 w 680"/>
                  <a:gd name="T25" fmla="*/ 0 h 510"/>
                  <a:gd name="T26" fmla="*/ 397 w 680"/>
                  <a:gd name="T27" fmla="*/ 28 h 510"/>
                  <a:gd name="T28" fmla="*/ 425 w 680"/>
                  <a:gd name="T29" fmla="*/ 0 h 510"/>
                  <a:gd name="T30" fmla="*/ 482 w 680"/>
                  <a:gd name="T31" fmla="*/ 113 h 510"/>
                  <a:gd name="T32" fmla="*/ 538 w 680"/>
                  <a:gd name="T33" fmla="*/ 170 h 510"/>
                  <a:gd name="T34" fmla="*/ 567 w 680"/>
                  <a:gd name="T35" fmla="*/ 85 h 510"/>
                  <a:gd name="T36" fmla="*/ 595 w 680"/>
                  <a:gd name="T37" fmla="*/ 142 h 510"/>
                  <a:gd name="T38" fmla="*/ 567 w 680"/>
                  <a:gd name="T39" fmla="*/ 199 h 510"/>
                  <a:gd name="T40" fmla="*/ 623 w 680"/>
                  <a:gd name="T41" fmla="*/ 170 h 510"/>
                  <a:gd name="T42" fmla="*/ 595 w 680"/>
                  <a:gd name="T43" fmla="*/ 199 h 510"/>
                  <a:gd name="T44" fmla="*/ 623 w 680"/>
                  <a:gd name="T45" fmla="*/ 199 h 510"/>
                  <a:gd name="T46" fmla="*/ 680 w 680"/>
                  <a:gd name="T47" fmla="*/ 255 h 510"/>
                  <a:gd name="T48" fmla="*/ 652 w 680"/>
                  <a:gd name="T49" fmla="*/ 255 h 510"/>
                  <a:gd name="T50" fmla="*/ 567 w 680"/>
                  <a:gd name="T51" fmla="*/ 369 h 510"/>
                  <a:gd name="T52" fmla="*/ 538 w 680"/>
                  <a:gd name="T53" fmla="*/ 482 h 510"/>
                  <a:gd name="T54" fmla="*/ 510 w 680"/>
                  <a:gd name="T55" fmla="*/ 454 h 510"/>
                  <a:gd name="T56" fmla="*/ 425 w 680"/>
                  <a:gd name="T57" fmla="*/ 482 h 510"/>
                  <a:gd name="T58" fmla="*/ 368 w 680"/>
                  <a:gd name="T59" fmla="*/ 510 h 510"/>
                  <a:gd name="T60" fmla="*/ 255 w 680"/>
                  <a:gd name="T61" fmla="*/ 454 h 510"/>
                  <a:gd name="T62" fmla="*/ 198 w 680"/>
                  <a:gd name="T63" fmla="*/ 482 h 510"/>
                  <a:gd name="T64" fmla="*/ 141 w 680"/>
                  <a:gd name="T65" fmla="*/ 425 h 510"/>
                  <a:gd name="T66" fmla="*/ 113 w 680"/>
                  <a:gd name="T67" fmla="*/ 425 h 510"/>
                  <a:gd name="T68" fmla="*/ 85 w 680"/>
                  <a:gd name="T69" fmla="*/ 397 h 510"/>
                  <a:gd name="T70" fmla="*/ 28 w 680"/>
                  <a:gd name="T71" fmla="*/ 397 h 5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680" h="510">
                    <a:moveTo>
                      <a:pt x="28" y="397"/>
                    </a:moveTo>
                    <a:lnTo>
                      <a:pt x="113" y="340"/>
                    </a:lnTo>
                    <a:lnTo>
                      <a:pt x="85" y="312"/>
                    </a:lnTo>
                    <a:lnTo>
                      <a:pt x="56" y="340"/>
                    </a:lnTo>
                    <a:lnTo>
                      <a:pt x="0" y="312"/>
                    </a:lnTo>
                    <a:lnTo>
                      <a:pt x="56" y="255"/>
                    </a:lnTo>
                    <a:lnTo>
                      <a:pt x="141" y="255"/>
                    </a:lnTo>
                    <a:lnTo>
                      <a:pt x="170" y="199"/>
                    </a:lnTo>
                    <a:lnTo>
                      <a:pt x="141" y="142"/>
                    </a:lnTo>
                    <a:lnTo>
                      <a:pt x="141" y="28"/>
                    </a:lnTo>
                    <a:lnTo>
                      <a:pt x="198" y="57"/>
                    </a:lnTo>
                    <a:lnTo>
                      <a:pt x="283" y="0"/>
                    </a:lnTo>
                    <a:lnTo>
                      <a:pt x="368" y="0"/>
                    </a:lnTo>
                    <a:lnTo>
                      <a:pt x="397" y="28"/>
                    </a:lnTo>
                    <a:lnTo>
                      <a:pt x="425" y="0"/>
                    </a:lnTo>
                    <a:lnTo>
                      <a:pt x="482" y="113"/>
                    </a:lnTo>
                    <a:lnTo>
                      <a:pt x="538" y="170"/>
                    </a:lnTo>
                    <a:lnTo>
                      <a:pt x="567" y="85"/>
                    </a:lnTo>
                    <a:lnTo>
                      <a:pt x="595" y="142"/>
                    </a:lnTo>
                    <a:lnTo>
                      <a:pt x="567" y="199"/>
                    </a:lnTo>
                    <a:lnTo>
                      <a:pt x="623" y="170"/>
                    </a:lnTo>
                    <a:lnTo>
                      <a:pt x="595" y="199"/>
                    </a:lnTo>
                    <a:lnTo>
                      <a:pt x="623" y="199"/>
                    </a:lnTo>
                    <a:lnTo>
                      <a:pt x="680" y="255"/>
                    </a:lnTo>
                    <a:lnTo>
                      <a:pt x="652" y="255"/>
                    </a:lnTo>
                    <a:lnTo>
                      <a:pt x="567" y="369"/>
                    </a:lnTo>
                    <a:lnTo>
                      <a:pt x="538" y="482"/>
                    </a:lnTo>
                    <a:lnTo>
                      <a:pt x="510" y="454"/>
                    </a:lnTo>
                    <a:lnTo>
                      <a:pt x="425" y="482"/>
                    </a:lnTo>
                    <a:lnTo>
                      <a:pt x="368" y="510"/>
                    </a:lnTo>
                    <a:lnTo>
                      <a:pt x="255" y="454"/>
                    </a:lnTo>
                    <a:lnTo>
                      <a:pt x="198" y="482"/>
                    </a:lnTo>
                    <a:lnTo>
                      <a:pt x="141" y="425"/>
                    </a:lnTo>
                    <a:lnTo>
                      <a:pt x="113" y="425"/>
                    </a:lnTo>
                    <a:lnTo>
                      <a:pt x="85" y="397"/>
                    </a:lnTo>
                    <a:lnTo>
                      <a:pt x="28" y="397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58" name="Freeform 714">
                <a:extLst>
                  <a:ext uri="{FF2B5EF4-FFF2-40B4-BE49-F238E27FC236}">
                    <a16:creationId xmlns:a16="http://schemas.microsoft.com/office/drawing/2014/main" id="{EE94FAD3-F04D-4015-B24B-698B15033CD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761" y="5462"/>
                <a:ext cx="312" cy="340"/>
              </a:xfrm>
              <a:custGeom>
                <a:avLst/>
                <a:gdLst>
                  <a:gd name="T0" fmla="*/ 170 w 312"/>
                  <a:gd name="T1" fmla="*/ 0 h 340"/>
                  <a:gd name="T2" fmla="*/ 255 w 312"/>
                  <a:gd name="T3" fmla="*/ 0 h 340"/>
                  <a:gd name="T4" fmla="*/ 255 w 312"/>
                  <a:gd name="T5" fmla="*/ 85 h 340"/>
                  <a:gd name="T6" fmla="*/ 312 w 312"/>
                  <a:gd name="T7" fmla="*/ 85 h 340"/>
                  <a:gd name="T8" fmla="*/ 284 w 312"/>
                  <a:gd name="T9" fmla="*/ 199 h 340"/>
                  <a:gd name="T10" fmla="*/ 255 w 312"/>
                  <a:gd name="T11" fmla="*/ 255 h 340"/>
                  <a:gd name="T12" fmla="*/ 284 w 312"/>
                  <a:gd name="T13" fmla="*/ 312 h 340"/>
                  <a:gd name="T14" fmla="*/ 227 w 312"/>
                  <a:gd name="T15" fmla="*/ 312 h 340"/>
                  <a:gd name="T16" fmla="*/ 199 w 312"/>
                  <a:gd name="T17" fmla="*/ 284 h 340"/>
                  <a:gd name="T18" fmla="*/ 142 w 312"/>
                  <a:gd name="T19" fmla="*/ 312 h 340"/>
                  <a:gd name="T20" fmla="*/ 142 w 312"/>
                  <a:gd name="T21" fmla="*/ 340 h 340"/>
                  <a:gd name="T22" fmla="*/ 57 w 312"/>
                  <a:gd name="T23" fmla="*/ 312 h 340"/>
                  <a:gd name="T24" fmla="*/ 57 w 312"/>
                  <a:gd name="T25" fmla="*/ 284 h 340"/>
                  <a:gd name="T26" fmla="*/ 85 w 312"/>
                  <a:gd name="T27" fmla="*/ 255 h 340"/>
                  <a:gd name="T28" fmla="*/ 85 w 312"/>
                  <a:gd name="T29" fmla="*/ 199 h 340"/>
                  <a:gd name="T30" fmla="*/ 57 w 312"/>
                  <a:gd name="T31" fmla="*/ 255 h 340"/>
                  <a:gd name="T32" fmla="*/ 0 w 312"/>
                  <a:gd name="T33" fmla="*/ 199 h 340"/>
                  <a:gd name="T34" fmla="*/ 57 w 312"/>
                  <a:gd name="T35" fmla="*/ 170 h 340"/>
                  <a:gd name="T36" fmla="*/ 57 w 312"/>
                  <a:gd name="T37" fmla="*/ 142 h 340"/>
                  <a:gd name="T38" fmla="*/ 114 w 312"/>
                  <a:gd name="T39" fmla="*/ 142 h 340"/>
                  <a:gd name="T40" fmla="*/ 142 w 312"/>
                  <a:gd name="T41" fmla="*/ 85 h 340"/>
                  <a:gd name="T42" fmla="*/ 170 w 312"/>
                  <a:gd name="T43" fmla="*/ 85 h 340"/>
                  <a:gd name="T44" fmla="*/ 170 w 312"/>
                  <a:gd name="T45" fmla="*/ 0 h 3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</a:cxnLst>
                <a:rect l="0" t="0" r="r" b="b"/>
                <a:pathLst>
                  <a:path w="312" h="340">
                    <a:moveTo>
                      <a:pt x="170" y="0"/>
                    </a:moveTo>
                    <a:lnTo>
                      <a:pt x="255" y="0"/>
                    </a:lnTo>
                    <a:lnTo>
                      <a:pt x="255" y="85"/>
                    </a:lnTo>
                    <a:lnTo>
                      <a:pt x="312" y="85"/>
                    </a:lnTo>
                    <a:lnTo>
                      <a:pt x="284" y="199"/>
                    </a:lnTo>
                    <a:lnTo>
                      <a:pt x="255" y="255"/>
                    </a:lnTo>
                    <a:lnTo>
                      <a:pt x="284" y="312"/>
                    </a:lnTo>
                    <a:lnTo>
                      <a:pt x="227" y="312"/>
                    </a:lnTo>
                    <a:lnTo>
                      <a:pt x="199" y="284"/>
                    </a:lnTo>
                    <a:lnTo>
                      <a:pt x="142" y="312"/>
                    </a:lnTo>
                    <a:lnTo>
                      <a:pt x="142" y="340"/>
                    </a:lnTo>
                    <a:lnTo>
                      <a:pt x="57" y="312"/>
                    </a:lnTo>
                    <a:lnTo>
                      <a:pt x="57" y="284"/>
                    </a:lnTo>
                    <a:lnTo>
                      <a:pt x="85" y="255"/>
                    </a:lnTo>
                    <a:lnTo>
                      <a:pt x="85" y="199"/>
                    </a:lnTo>
                    <a:lnTo>
                      <a:pt x="57" y="255"/>
                    </a:lnTo>
                    <a:lnTo>
                      <a:pt x="0" y="199"/>
                    </a:lnTo>
                    <a:lnTo>
                      <a:pt x="57" y="170"/>
                    </a:lnTo>
                    <a:lnTo>
                      <a:pt x="57" y="142"/>
                    </a:lnTo>
                    <a:lnTo>
                      <a:pt x="114" y="142"/>
                    </a:lnTo>
                    <a:lnTo>
                      <a:pt x="142" y="85"/>
                    </a:lnTo>
                    <a:lnTo>
                      <a:pt x="170" y="85"/>
                    </a:lnTo>
                    <a:lnTo>
                      <a:pt x="170" y="0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59" name="Freeform 715">
                <a:extLst>
                  <a:ext uri="{FF2B5EF4-FFF2-40B4-BE49-F238E27FC236}">
                    <a16:creationId xmlns:a16="http://schemas.microsoft.com/office/drawing/2014/main" id="{F22C01F0-9B41-428C-BEB0-8945F3FB2A7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535" y="5150"/>
                <a:ext cx="737" cy="511"/>
              </a:xfrm>
              <a:custGeom>
                <a:avLst/>
                <a:gdLst>
                  <a:gd name="T0" fmla="*/ 737 w 737"/>
                  <a:gd name="T1" fmla="*/ 199 h 511"/>
                  <a:gd name="T2" fmla="*/ 708 w 737"/>
                  <a:gd name="T3" fmla="*/ 142 h 511"/>
                  <a:gd name="T4" fmla="*/ 652 w 737"/>
                  <a:gd name="T5" fmla="*/ 142 h 511"/>
                  <a:gd name="T6" fmla="*/ 652 w 737"/>
                  <a:gd name="T7" fmla="*/ 57 h 511"/>
                  <a:gd name="T8" fmla="*/ 481 w 737"/>
                  <a:gd name="T9" fmla="*/ 85 h 511"/>
                  <a:gd name="T10" fmla="*/ 453 w 737"/>
                  <a:gd name="T11" fmla="*/ 0 h 511"/>
                  <a:gd name="T12" fmla="*/ 396 w 737"/>
                  <a:gd name="T13" fmla="*/ 0 h 511"/>
                  <a:gd name="T14" fmla="*/ 311 w 737"/>
                  <a:gd name="T15" fmla="*/ 57 h 511"/>
                  <a:gd name="T16" fmla="*/ 283 w 737"/>
                  <a:gd name="T17" fmla="*/ 142 h 511"/>
                  <a:gd name="T18" fmla="*/ 226 w 737"/>
                  <a:gd name="T19" fmla="*/ 114 h 511"/>
                  <a:gd name="T20" fmla="*/ 170 w 737"/>
                  <a:gd name="T21" fmla="*/ 170 h 511"/>
                  <a:gd name="T22" fmla="*/ 113 w 737"/>
                  <a:gd name="T23" fmla="*/ 142 h 511"/>
                  <a:gd name="T24" fmla="*/ 113 w 737"/>
                  <a:gd name="T25" fmla="*/ 199 h 511"/>
                  <a:gd name="T26" fmla="*/ 0 w 737"/>
                  <a:gd name="T27" fmla="*/ 227 h 511"/>
                  <a:gd name="T28" fmla="*/ 56 w 737"/>
                  <a:gd name="T29" fmla="*/ 255 h 511"/>
                  <a:gd name="T30" fmla="*/ 28 w 737"/>
                  <a:gd name="T31" fmla="*/ 312 h 511"/>
                  <a:gd name="T32" fmla="*/ 85 w 737"/>
                  <a:gd name="T33" fmla="*/ 425 h 511"/>
                  <a:gd name="T34" fmla="*/ 141 w 737"/>
                  <a:gd name="T35" fmla="*/ 482 h 511"/>
                  <a:gd name="T36" fmla="*/ 170 w 737"/>
                  <a:gd name="T37" fmla="*/ 397 h 511"/>
                  <a:gd name="T38" fmla="*/ 198 w 737"/>
                  <a:gd name="T39" fmla="*/ 454 h 511"/>
                  <a:gd name="T40" fmla="*/ 170 w 737"/>
                  <a:gd name="T41" fmla="*/ 511 h 511"/>
                  <a:gd name="T42" fmla="*/ 226 w 737"/>
                  <a:gd name="T43" fmla="*/ 482 h 511"/>
                  <a:gd name="T44" fmla="*/ 198 w 737"/>
                  <a:gd name="T45" fmla="*/ 511 h 511"/>
                  <a:gd name="T46" fmla="*/ 226 w 737"/>
                  <a:gd name="T47" fmla="*/ 511 h 511"/>
                  <a:gd name="T48" fmla="*/ 283 w 737"/>
                  <a:gd name="T49" fmla="*/ 482 h 511"/>
                  <a:gd name="T50" fmla="*/ 283 w 737"/>
                  <a:gd name="T51" fmla="*/ 454 h 511"/>
                  <a:gd name="T52" fmla="*/ 340 w 737"/>
                  <a:gd name="T53" fmla="*/ 454 h 511"/>
                  <a:gd name="T54" fmla="*/ 368 w 737"/>
                  <a:gd name="T55" fmla="*/ 397 h 511"/>
                  <a:gd name="T56" fmla="*/ 396 w 737"/>
                  <a:gd name="T57" fmla="*/ 397 h 511"/>
                  <a:gd name="T58" fmla="*/ 396 w 737"/>
                  <a:gd name="T59" fmla="*/ 312 h 511"/>
                  <a:gd name="T60" fmla="*/ 425 w 737"/>
                  <a:gd name="T61" fmla="*/ 255 h 511"/>
                  <a:gd name="T62" fmla="*/ 481 w 737"/>
                  <a:gd name="T63" fmla="*/ 255 h 511"/>
                  <a:gd name="T64" fmla="*/ 595 w 737"/>
                  <a:gd name="T65" fmla="*/ 170 h 511"/>
                  <a:gd name="T66" fmla="*/ 737 w 737"/>
                  <a:gd name="T67" fmla="*/ 199 h 5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737" h="511">
                    <a:moveTo>
                      <a:pt x="737" y="199"/>
                    </a:moveTo>
                    <a:lnTo>
                      <a:pt x="708" y="142"/>
                    </a:lnTo>
                    <a:lnTo>
                      <a:pt x="652" y="142"/>
                    </a:lnTo>
                    <a:lnTo>
                      <a:pt x="652" y="57"/>
                    </a:lnTo>
                    <a:lnTo>
                      <a:pt x="481" y="85"/>
                    </a:lnTo>
                    <a:lnTo>
                      <a:pt x="453" y="0"/>
                    </a:lnTo>
                    <a:lnTo>
                      <a:pt x="396" y="0"/>
                    </a:lnTo>
                    <a:lnTo>
                      <a:pt x="311" y="57"/>
                    </a:lnTo>
                    <a:lnTo>
                      <a:pt x="283" y="142"/>
                    </a:lnTo>
                    <a:lnTo>
                      <a:pt x="226" y="114"/>
                    </a:lnTo>
                    <a:lnTo>
                      <a:pt x="170" y="170"/>
                    </a:lnTo>
                    <a:lnTo>
                      <a:pt x="113" y="142"/>
                    </a:lnTo>
                    <a:lnTo>
                      <a:pt x="113" y="199"/>
                    </a:lnTo>
                    <a:lnTo>
                      <a:pt x="0" y="227"/>
                    </a:lnTo>
                    <a:lnTo>
                      <a:pt x="56" y="255"/>
                    </a:lnTo>
                    <a:lnTo>
                      <a:pt x="28" y="312"/>
                    </a:lnTo>
                    <a:lnTo>
                      <a:pt x="85" y="425"/>
                    </a:lnTo>
                    <a:lnTo>
                      <a:pt x="141" y="482"/>
                    </a:lnTo>
                    <a:lnTo>
                      <a:pt x="170" y="397"/>
                    </a:lnTo>
                    <a:lnTo>
                      <a:pt x="198" y="454"/>
                    </a:lnTo>
                    <a:lnTo>
                      <a:pt x="170" y="511"/>
                    </a:lnTo>
                    <a:lnTo>
                      <a:pt x="226" y="482"/>
                    </a:lnTo>
                    <a:lnTo>
                      <a:pt x="198" y="511"/>
                    </a:lnTo>
                    <a:lnTo>
                      <a:pt x="226" y="511"/>
                    </a:lnTo>
                    <a:lnTo>
                      <a:pt x="283" y="482"/>
                    </a:lnTo>
                    <a:lnTo>
                      <a:pt x="283" y="454"/>
                    </a:lnTo>
                    <a:lnTo>
                      <a:pt x="340" y="454"/>
                    </a:lnTo>
                    <a:lnTo>
                      <a:pt x="368" y="397"/>
                    </a:lnTo>
                    <a:lnTo>
                      <a:pt x="396" y="397"/>
                    </a:lnTo>
                    <a:lnTo>
                      <a:pt x="396" y="312"/>
                    </a:lnTo>
                    <a:lnTo>
                      <a:pt x="425" y="255"/>
                    </a:lnTo>
                    <a:lnTo>
                      <a:pt x="481" y="255"/>
                    </a:lnTo>
                    <a:lnTo>
                      <a:pt x="595" y="170"/>
                    </a:lnTo>
                    <a:lnTo>
                      <a:pt x="737" y="199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60" name="Freeform 716">
                <a:extLst>
                  <a:ext uri="{FF2B5EF4-FFF2-40B4-BE49-F238E27FC236}">
                    <a16:creationId xmlns:a16="http://schemas.microsoft.com/office/drawing/2014/main" id="{1EC2622F-4B77-47F0-9766-CC760F8226D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223" y="5292"/>
                <a:ext cx="368" cy="227"/>
              </a:xfrm>
              <a:custGeom>
                <a:avLst/>
                <a:gdLst>
                  <a:gd name="T0" fmla="*/ 368 w 368"/>
                  <a:gd name="T1" fmla="*/ 113 h 227"/>
                  <a:gd name="T2" fmla="*/ 340 w 368"/>
                  <a:gd name="T3" fmla="*/ 170 h 227"/>
                  <a:gd name="T4" fmla="*/ 312 w 368"/>
                  <a:gd name="T5" fmla="*/ 198 h 227"/>
                  <a:gd name="T6" fmla="*/ 283 w 368"/>
                  <a:gd name="T7" fmla="*/ 170 h 227"/>
                  <a:gd name="T8" fmla="*/ 198 w 368"/>
                  <a:gd name="T9" fmla="*/ 170 h 227"/>
                  <a:gd name="T10" fmla="*/ 113 w 368"/>
                  <a:gd name="T11" fmla="*/ 227 h 227"/>
                  <a:gd name="T12" fmla="*/ 56 w 368"/>
                  <a:gd name="T13" fmla="*/ 198 h 227"/>
                  <a:gd name="T14" fmla="*/ 28 w 368"/>
                  <a:gd name="T15" fmla="*/ 170 h 227"/>
                  <a:gd name="T16" fmla="*/ 56 w 368"/>
                  <a:gd name="T17" fmla="*/ 142 h 227"/>
                  <a:gd name="T18" fmla="*/ 56 w 368"/>
                  <a:gd name="T19" fmla="*/ 85 h 227"/>
                  <a:gd name="T20" fmla="*/ 0 w 368"/>
                  <a:gd name="T21" fmla="*/ 28 h 227"/>
                  <a:gd name="T22" fmla="*/ 85 w 368"/>
                  <a:gd name="T23" fmla="*/ 57 h 227"/>
                  <a:gd name="T24" fmla="*/ 85 w 368"/>
                  <a:gd name="T25" fmla="*/ 28 h 227"/>
                  <a:gd name="T26" fmla="*/ 255 w 368"/>
                  <a:gd name="T27" fmla="*/ 28 h 227"/>
                  <a:gd name="T28" fmla="*/ 283 w 368"/>
                  <a:gd name="T29" fmla="*/ 0 h 227"/>
                  <a:gd name="T30" fmla="*/ 312 w 368"/>
                  <a:gd name="T31" fmla="*/ 57 h 227"/>
                  <a:gd name="T32" fmla="*/ 312 w 368"/>
                  <a:gd name="T33" fmla="*/ 85 h 227"/>
                  <a:gd name="T34" fmla="*/ 368 w 368"/>
                  <a:gd name="T35" fmla="*/ 113 h 2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368" h="227">
                    <a:moveTo>
                      <a:pt x="368" y="113"/>
                    </a:moveTo>
                    <a:lnTo>
                      <a:pt x="340" y="170"/>
                    </a:lnTo>
                    <a:lnTo>
                      <a:pt x="312" y="198"/>
                    </a:lnTo>
                    <a:lnTo>
                      <a:pt x="283" y="170"/>
                    </a:lnTo>
                    <a:lnTo>
                      <a:pt x="198" y="170"/>
                    </a:lnTo>
                    <a:lnTo>
                      <a:pt x="113" y="227"/>
                    </a:lnTo>
                    <a:lnTo>
                      <a:pt x="56" y="198"/>
                    </a:lnTo>
                    <a:lnTo>
                      <a:pt x="28" y="170"/>
                    </a:lnTo>
                    <a:lnTo>
                      <a:pt x="56" y="142"/>
                    </a:lnTo>
                    <a:lnTo>
                      <a:pt x="56" y="85"/>
                    </a:lnTo>
                    <a:lnTo>
                      <a:pt x="0" y="28"/>
                    </a:lnTo>
                    <a:lnTo>
                      <a:pt x="85" y="57"/>
                    </a:lnTo>
                    <a:lnTo>
                      <a:pt x="85" y="28"/>
                    </a:lnTo>
                    <a:lnTo>
                      <a:pt x="255" y="28"/>
                    </a:lnTo>
                    <a:lnTo>
                      <a:pt x="283" y="0"/>
                    </a:lnTo>
                    <a:lnTo>
                      <a:pt x="312" y="57"/>
                    </a:lnTo>
                    <a:lnTo>
                      <a:pt x="312" y="85"/>
                    </a:lnTo>
                    <a:lnTo>
                      <a:pt x="368" y="113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61" name="Freeform 717">
                <a:extLst>
                  <a:ext uri="{FF2B5EF4-FFF2-40B4-BE49-F238E27FC236}">
                    <a16:creationId xmlns:a16="http://schemas.microsoft.com/office/drawing/2014/main" id="{03396158-DD02-40D4-85E8-73316663AA5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421" y="4952"/>
                <a:ext cx="510" cy="425"/>
              </a:xfrm>
              <a:custGeom>
                <a:avLst/>
                <a:gdLst>
                  <a:gd name="T0" fmla="*/ 114 w 510"/>
                  <a:gd name="T1" fmla="*/ 397 h 425"/>
                  <a:gd name="T2" fmla="*/ 85 w 510"/>
                  <a:gd name="T3" fmla="*/ 340 h 425"/>
                  <a:gd name="T4" fmla="*/ 57 w 510"/>
                  <a:gd name="T5" fmla="*/ 368 h 425"/>
                  <a:gd name="T6" fmla="*/ 57 w 510"/>
                  <a:gd name="T7" fmla="*/ 340 h 425"/>
                  <a:gd name="T8" fmla="*/ 57 w 510"/>
                  <a:gd name="T9" fmla="*/ 312 h 425"/>
                  <a:gd name="T10" fmla="*/ 28 w 510"/>
                  <a:gd name="T11" fmla="*/ 255 h 425"/>
                  <a:gd name="T12" fmla="*/ 0 w 510"/>
                  <a:gd name="T13" fmla="*/ 255 h 425"/>
                  <a:gd name="T14" fmla="*/ 0 w 510"/>
                  <a:gd name="T15" fmla="*/ 170 h 425"/>
                  <a:gd name="T16" fmla="*/ 28 w 510"/>
                  <a:gd name="T17" fmla="*/ 113 h 425"/>
                  <a:gd name="T18" fmla="*/ 85 w 510"/>
                  <a:gd name="T19" fmla="*/ 56 h 425"/>
                  <a:gd name="T20" fmla="*/ 142 w 510"/>
                  <a:gd name="T21" fmla="*/ 0 h 425"/>
                  <a:gd name="T22" fmla="*/ 227 w 510"/>
                  <a:gd name="T23" fmla="*/ 56 h 425"/>
                  <a:gd name="T24" fmla="*/ 227 w 510"/>
                  <a:gd name="T25" fmla="*/ 85 h 425"/>
                  <a:gd name="T26" fmla="*/ 284 w 510"/>
                  <a:gd name="T27" fmla="*/ 113 h 425"/>
                  <a:gd name="T28" fmla="*/ 340 w 510"/>
                  <a:gd name="T29" fmla="*/ 85 h 425"/>
                  <a:gd name="T30" fmla="*/ 340 w 510"/>
                  <a:gd name="T31" fmla="*/ 28 h 425"/>
                  <a:gd name="T32" fmla="*/ 397 w 510"/>
                  <a:gd name="T33" fmla="*/ 56 h 425"/>
                  <a:gd name="T34" fmla="*/ 482 w 510"/>
                  <a:gd name="T35" fmla="*/ 0 h 425"/>
                  <a:gd name="T36" fmla="*/ 482 w 510"/>
                  <a:gd name="T37" fmla="*/ 85 h 425"/>
                  <a:gd name="T38" fmla="*/ 482 w 510"/>
                  <a:gd name="T39" fmla="*/ 142 h 425"/>
                  <a:gd name="T40" fmla="*/ 510 w 510"/>
                  <a:gd name="T41" fmla="*/ 198 h 425"/>
                  <a:gd name="T42" fmla="*/ 425 w 510"/>
                  <a:gd name="T43" fmla="*/ 255 h 425"/>
                  <a:gd name="T44" fmla="*/ 397 w 510"/>
                  <a:gd name="T45" fmla="*/ 340 h 425"/>
                  <a:gd name="T46" fmla="*/ 340 w 510"/>
                  <a:gd name="T47" fmla="*/ 312 h 425"/>
                  <a:gd name="T48" fmla="*/ 284 w 510"/>
                  <a:gd name="T49" fmla="*/ 368 h 425"/>
                  <a:gd name="T50" fmla="*/ 227 w 510"/>
                  <a:gd name="T51" fmla="*/ 340 h 425"/>
                  <a:gd name="T52" fmla="*/ 227 w 510"/>
                  <a:gd name="T53" fmla="*/ 397 h 425"/>
                  <a:gd name="T54" fmla="*/ 114 w 510"/>
                  <a:gd name="T55" fmla="*/ 425 h 425"/>
                  <a:gd name="T56" fmla="*/ 114 w 510"/>
                  <a:gd name="T57" fmla="*/ 397 h 4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</a:cxnLst>
                <a:rect l="0" t="0" r="r" b="b"/>
                <a:pathLst>
                  <a:path w="510" h="425">
                    <a:moveTo>
                      <a:pt x="114" y="397"/>
                    </a:moveTo>
                    <a:lnTo>
                      <a:pt x="85" y="340"/>
                    </a:lnTo>
                    <a:lnTo>
                      <a:pt x="57" y="368"/>
                    </a:lnTo>
                    <a:lnTo>
                      <a:pt x="57" y="340"/>
                    </a:lnTo>
                    <a:lnTo>
                      <a:pt x="57" y="312"/>
                    </a:lnTo>
                    <a:lnTo>
                      <a:pt x="28" y="255"/>
                    </a:lnTo>
                    <a:lnTo>
                      <a:pt x="0" y="255"/>
                    </a:lnTo>
                    <a:lnTo>
                      <a:pt x="0" y="170"/>
                    </a:lnTo>
                    <a:lnTo>
                      <a:pt x="28" y="113"/>
                    </a:lnTo>
                    <a:lnTo>
                      <a:pt x="85" y="56"/>
                    </a:lnTo>
                    <a:lnTo>
                      <a:pt x="142" y="0"/>
                    </a:lnTo>
                    <a:lnTo>
                      <a:pt x="227" y="56"/>
                    </a:lnTo>
                    <a:lnTo>
                      <a:pt x="227" y="85"/>
                    </a:lnTo>
                    <a:lnTo>
                      <a:pt x="284" y="113"/>
                    </a:lnTo>
                    <a:lnTo>
                      <a:pt x="340" y="85"/>
                    </a:lnTo>
                    <a:lnTo>
                      <a:pt x="340" y="28"/>
                    </a:lnTo>
                    <a:lnTo>
                      <a:pt x="397" y="56"/>
                    </a:lnTo>
                    <a:lnTo>
                      <a:pt x="482" y="0"/>
                    </a:lnTo>
                    <a:lnTo>
                      <a:pt x="482" y="85"/>
                    </a:lnTo>
                    <a:lnTo>
                      <a:pt x="482" y="142"/>
                    </a:lnTo>
                    <a:lnTo>
                      <a:pt x="510" y="198"/>
                    </a:lnTo>
                    <a:lnTo>
                      <a:pt x="425" y="255"/>
                    </a:lnTo>
                    <a:lnTo>
                      <a:pt x="397" y="340"/>
                    </a:lnTo>
                    <a:lnTo>
                      <a:pt x="340" y="312"/>
                    </a:lnTo>
                    <a:lnTo>
                      <a:pt x="284" y="368"/>
                    </a:lnTo>
                    <a:lnTo>
                      <a:pt x="227" y="340"/>
                    </a:lnTo>
                    <a:lnTo>
                      <a:pt x="227" y="397"/>
                    </a:lnTo>
                    <a:lnTo>
                      <a:pt x="114" y="425"/>
                    </a:lnTo>
                    <a:lnTo>
                      <a:pt x="114" y="397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62" name="Freeform 718">
                <a:extLst>
                  <a:ext uri="{FF2B5EF4-FFF2-40B4-BE49-F238E27FC236}">
                    <a16:creationId xmlns:a16="http://schemas.microsoft.com/office/drawing/2014/main" id="{014C0CFB-54D9-44FC-94FA-5AD8307C7ED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53" y="5065"/>
                <a:ext cx="425" cy="284"/>
              </a:xfrm>
              <a:custGeom>
                <a:avLst/>
                <a:gdLst>
                  <a:gd name="T0" fmla="*/ 425 w 425"/>
                  <a:gd name="T1" fmla="*/ 255 h 284"/>
                  <a:gd name="T2" fmla="*/ 425 w 425"/>
                  <a:gd name="T3" fmla="*/ 199 h 284"/>
                  <a:gd name="T4" fmla="*/ 396 w 425"/>
                  <a:gd name="T5" fmla="*/ 142 h 284"/>
                  <a:gd name="T6" fmla="*/ 368 w 425"/>
                  <a:gd name="T7" fmla="*/ 142 h 284"/>
                  <a:gd name="T8" fmla="*/ 368 w 425"/>
                  <a:gd name="T9" fmla="*/ 57 h 284"/>
                  <a:gd name="T10" fmla="*/ 311 w 425"/>
                  <a:gd name="T11" fmla="*/ 85 h 284"/>
                  <a:gd name="T12" fmla="*/ 198 w 425"/>
                  <a:gd name="T13" fmla="*/ 0 h 284"/>
                  <a:gd name="T14" fmla="*/ 170 w 425"/>
                  <a:gd name="T15" fmla="*/ 29 h 284"/>
                  <a:gd name="T16" fmla="*/ 141 w 425"/>
                  <a:gd name="T17" fmla="*/ 0 h 284"/>
                  <a:gd name="T18" fmla="*/ 56 w 425"/>
                  <a:gd name="T19" fmla="*/ 29 h 284"/>
                  <a:gd name="T20" fmla="*/ 0 w 425"/>
                  <a:gd name="T21" fmla="*/ 29 h 284"/>
                  <a:gd name="T22" fmla="*/ 0 w 425"/>
                  <a:gd name="T23" fmla="*/ 114 h 284"/>
                  <a:gd name="T24" fmla="*/ 56 w 425"/>
                  <a:gd name="T25" fmla="*/ 199 h 284"/>
                  <a:gd name="T26" fmla="*/ 141 w 425"/>
                  <a:gd name="T27" fmla="*/ 199 h 284"/>
                  <a:gd name="T28" fmla="*/ 170 w 425"/>
                  <a:gd name="T29" fmla="*/ 255 h 284"/>
                  <a:gd name="T30" fmla="*/ 255 w 425"/>
                  <a:gd name="T31" fmla="*/ 284 h 284"/>
                  <a:gd name="T32" fmla="*/ 255 w 425"/>
                  <a:gd name="T33" fmla="*/ 255 h 284"/>
                  <a:gd name="T34" fmla="*/ 425 w 425"/>
                  <a:gd name="T35" fmla="*/ 255 h 2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425" h="284">
                    <a:moveTo>
                      <a:pt x="425" y="255"/>
                    </a:moveTo>
                    <a:lnTo>
                      <a:pt x="425" y="199"/>
                    </a:lnTo>
                    <a:lnTo>
                      <a:pt x="396" y="142"/>
                    </a:lnTo>
                    <a:lnTo>
                      <a:pt x="368" y="142"/>
                    </a:lnTo>
                    <a:lnTo>
                      <a:pt x="368" y="57"/>
                    </a:lnTo>
                    <a:lnTo>
                      <a:pt x="311" y="85"/>
                    </a:lnTo>
                    <a:lnTo>
                      <a:pt x="198" y="0"/>
                    </a:lnTo>
                    <a:lnTo>
                      <a:pt x="170" y="29"/>
                    </a:lnTo>
                    <a:lnTo>
                      <a:pt x="141" y="0"/>
                    </a:lnTo>
                    <a:lnTo>
                      <a:pt x="56" y="29"/>
                    </a:lnTo>
                    <a:lnTo>
                      <a:pt x="0" y="29"/>
                    </a:lnTo>
                    <a:lnTo>
                      <a:pt x="0" y="114"/>
                    </a:lnTo>
                    <a:lnTo>
                      <a:pt x="56" y="199"/>
                    </a:lnTo>
                    <a:lnTo>
                      <a:pt x="141" y="199"/>
                    </a:lnTo>
                    <a:lnTo>
                      <a:pt x="170" y="255"/>
                    </a:lnTo>
                    <a:lnTo>
                      <a:pt x="255" y="284"/>
                    </a:lnTo>
                    <a:lnTo>
                      <a:pt x="255" y="255"/>
                    </a:lnTo>
                    <a:lnTo>
                      <a:pt x="425" y="255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63" name="Freeform 719">
                <a:extLst>
                  <a:ext uri="{FF2B5EF4-FFF2-40B4-BE49-F238E27FC236}">
                    <a16:creationId xmlns:a16="http://schemas.microsoft.com/office/drawing/2014/main" id="{8D0E12D8-039D-4FC9-A7EC-841142F671D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81" y="4583"/>
                <a:ext cx="539" cy="567"/>
              </a:xfrm>
              <a:custGeom>
                <a:avLst/>
                <a:gdLst>
                  <a:gd name="T0" fmla="*/ 482 w 539"/>
                  <a:gd name="T1" fmla="*/ 369 h 567"/>
                  <a:gd name="T2" fmla="*/ 368 w 539"/>
                  <a:gd name="T3" fmla="*/ 482 h 567"/>
                  <a:gd name="T4" fmla="*/ 340 w 539"/>
                  <a:gd name="T5" fmla="*/ 539 h 567"/>
                  <a:gd name="T6" fmla="*/ 283 w 539"/>
                  <a:gd name="T7" fmla="*/ 567 h 567"/>
                  <a:gd name="T8" fmla="*/ 170 w 539"/>
                  <a:gd name="T9" fmla="*/ 482 h 567"/>
                  <a:gd name="T10" fmla="*/ 142 w 539"/>
                  <a:gd name="T11" fmla="*/ 511 h 567"/>
                  <a:gd name="T12" fmla="*/ 113 w 539"/>
                  <a:gd name="T13" fmla="*/ 482 h 567"/>
                  <a:gd name="T14" fmla="*/ 28 w 539"/>
                  <a:gd name="T15" fmla="*/ 511 h 567"/>
                  <a:gd name="T16" fmla="*/ 0 w 539"/>
                  <a:gd name="T17" fmla="*/ 454 h 567"/>
                  <a:gd name="T18" fmla="*/ 28 w 539"/>
                  <a:gd name="T19" fmla="*/ 454 h 567"/>
                  <a:gd name="T20" fmla="*/ 28 w 539"/>
                  <a:gd name="T21" fmla="*/ 397 h 567"/>
                  <a:gd name="T22" fmla="*/ 0 w 539"/>
                  <a:gd name="T23" fmla="*/ 397 h 567"/>
                  <a:gd name="T24" fmla="*/ 0 w 539"/>
                  <a:gd name="T25" fmla="*/ 369 h 567"/>
                  <a:gd name="T26" fmla="*/ 28 w 539"/>
                  <a:gd name="T27" fmla="*/ 369 h 567"/>
                  <a:gd name="T28" fmla="*/ 28 w 539"/>
                  <a:gd name="T29" fmla="*/ 312 h 567"/>
                  <a:gd name="T30" fmla="*/ 0 w 539"/>
                  <a:gd name="T31" fmla="*/ 284 h 567"/>
                  <a:gd name="T32" fmla="*/ 85 w 539"/>
                  <a:gd name="T33" fmla="*/ 227 h 567"/>
                  <a:gd name="T34" fmla="*/ 142 w 539"/>
                  <a:gd name="T35" fmla="*/ 227 h 567"/>
                  <a:gd name="T36" fmla="*/ 142 w 539"/>
                  <a:gd name="T37" fmla="*/ 199 h 567"/>
                  <a:gd name="T38" fmla="*/ 170 w 539"/>
                  <a:gd name="T39" fmla="*/ 142 h 567"/>
                  <a:gd name="T40" fmla="*/ 227 w 539"/>
                  <a:gd name="T41" fmla="*/ 114 h 567"/>
                  <a:gd name="T42" fmla="*/ 255 w 539"/>
                  <a:gd name="T43" fmla="*/ 170 h 567"/>
                  <a:gd name="T44" fmla="*/ 312 w 539"/>
                  <a:gd name="T45" fmla="*/ 170 h 567"/>
                  <a:gd name="T46" fmla="*/ 312 w 539"/>
                  <a:gd name="T47" fmla="*/ 142 h 567"/>
                  <a:gd name="T48" fmla="*/ 368 w 539"/>
                  <a:gd name="T49" fmla="*/ 142 h 567"/>
                  <a:gd name="T50" fmla="*/ 368 w 539"/>
                  <a:gd name="T51" fmla="*/ 170 h 567"/>
                  <a:gd name="T52" fmla="*/ 397 w 539"/>
                  <a:gd name="T53" fmla="*/ 142 h 567"/>
                  <a:gd name="T54" fmla="*/ 425 w 539"/>
                  <a:gd name="T55" fmla="*/ 114 h 567"/>
                  <a:gd name="T56" fmla="*/ 368 w 539"/>
                  <a:gd name="T57" fmla="*/ 57 h 567"/>
                  <a:gd name="T58" fmla="*/ 397 w 539"/>
                  <a:gd name="T59" fmla="*/ 57 h 567"/>
                  <a:gd name="T60" fmla="*/ 425 w 539"/>
                  <a:gd name="T61" fmla="*/ 0 h 567"/>
                  <a:gd name="T62" fmla="*/ 454 w 539"/>
                  <a:gd name="T63" fmla="*/ 29 h 567"/>
                  <a:gd name="T64" fmla="*/ 454 w 539"/>
                  <a:gd name="T65" fmla="*/ 57 h 567"/>
                  <a:gd name="T66" fmla="*/ 539 w 539"/>
                  <a:gd name="T67" fmla="*/ 85 h 567"/>
                  <a:gd name="T68" fmla="*/ 539 w 539"/>
                  <a:gd name="T69" fmla="*/ 142 h 567"/>
                  <a:gd name="T70" fmla="*/ 510 w 539"/>
                  <a:gd name="T71" fmla="*/ 170 h 567"/>
                  <a:gd name="T72" fmla="*/ 510 w 539"/>
                  <a:gd name="T73" fmla="*/ 199 h 567"/>
                  <a:gd name="T74" fmla="*/ 482 w 539"/>
                  <a:gd name="T75" fmla="*/ 227 h 567"/>
                  <a:gd name="T76" fmla="*/ 510 w 539"/>
                  <a:gd name="T77" fmla="*/ 284 h 567"/>
                  <a:gd name="T78" fmla="*/ 454 w 539"/>
                  <a:gd name="T79" fmla="*/ 312 h 567"/>
                  <a:gd name="T80" fmla="*/ 482 w 539"/>
                  <a:gd name="T81" fmla="*/ 369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539" h="567">
                    <a:moveTo>
                      <a:pt x="482" y="369"/>
                    </a:moveTo>
                    <a:lnTo>
                      <a:pt x="368" y="482"/>
                    </a:lnTo>
                    <a:lnTo>
                      <a:pt x="340" y="539"/>
                    </a:lnTo>
                    <a:lnTo>
                      <a:pt x="283" y="567"/>
                    </a:lnTo>
                    <a:lnTo>
                      <a:pt x="170" y="482"/>
                    </a:lnTo>
                    <a:lnTo>
                      <a:pt x="142" y="511"/>
                    </a:lnTo>
                    <a:lnTo>
                      <a:pt x="113" y="482"/>
                    </a:lnTo>
                    <a:lnTo>
                      <a:pt x="28" y="511"/>
                    </a:lnTo>
                    <a:lnTo>
                      <a:pt x="0" y="454"/>
                    </a:lnTo>
                    <a:lnTo>
                      <a:pt x="28" y="454"/>
                    </a:lnTo>
                    <a:lnTo>
                      <a:pt x="28" y="397"/>
                    </a:lnTo>
                    <a:lnTo>
                      <a:pt x="0" y="397"/>
                    </a:lnTo>
                    <a:lnTo>
                      <a:pt x="0" y="369"/>
                    </a:lnTo>
                    <a:lnTo>
                      <a:pt x="28" y="369"/>
                    </a:lnTo>
                    <a:lnTo>
                      <a:pt x="28" y="312"/>
                    </a:lnTo>
                    <a:lnTo>
                      <a:pt x="0" y="284"/>
                    </a:lnTo>
                    <a:lnTo>
                      <a:pt x="85" y="227"/>
                    </a:lnTo>
                    <a:lnTo>
                      <a:pt x="142" y="227"/>
                    </a:lnTo>
                    <a:lnTo>
                      <a:pt x="142" y="199"/>
                    </a:lnTo>
                    <a:lnTo>
                      <a:pt x="170" y="142"/>
                    </a:lnTo>
                    <a:lnTo>
                      <a:pt x="227" y="114"/>
                    </a:lnTo>
                    <a:lnTo>
                      <a:pt x="255" y="170"/>
                    </a:lnTo>
                    <a:lnTo>
                      <a:pt x="312" y="170"/>
                    </a:lnTo>
                    <a:lnTo>
                      <a:pt x="312" y="142"/>
                    </a:lnTo>
                    <a:lnTo>
                      <a:pt x="368" y="142"/>
                    </a:lnTo>
                    <a:lnTo>
                      <a:pt x="368" y="170"/>
                    </a:lnTo>
                    <a:lnTo>
                      <a:pt x="397" y="142"/>
                    </a:lnTo>
                    <a:lnTo>
                      <a:pt x="425" y="114"/>
                    </a:lnTo>
                    <a:lnTo>
                      <a:pt x="368" y="57"/>
                    </a:lnTo>
                    <a:lnTo>
                      <a:pt x="397" y="57"/>
                    </a:lnTo>
                    <a:lnTo>
                      <a:pt x="425" y="0"/>
                    </a:lnTo>
                    <a:lnTo>
                      <a:pt x="454" y="29"/>
                    </a:lnTo>
                    <a:lnTo>
                      <a:pt x="454" y="57"/>
                    </a:lnTo>
                    <a:lnTo>
                      <a:pt x="539" y="85"/>
                    </a:lnTo>
                    <a:lnTo>
                      <a:pt x="539" y="142"/>
                    </a:lnTo>
                    <a:lnTo>
                      <a:pt x="510" y="170"/>
                    </a:lnTo>
                    <a:lnTo>
                      <a:pt x="510" y="199"/>
                    </a:lnTo>
                    <a:lnTo>
                      <a:pt x="482" y="227"/>
                    </a:lnTo>
                    <a:lnTo>
                      <a:pt x="510" y="284"/>
                    </a:lnTo>
                    <a:lnTo>
                      <a:pt x="454" y="312"/>
                    </a:lnTo>
                    <a:lnTo>
                      <a:pt x="482" y="369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64" name="Freeform 724">
                <a:extLst>
                  <a:ext uri="{FF2B5EF4-FFF2-40B4-BE49-F238E27FC236}">
                    <a16:creationId xmlns:a16="http://schemas.microsoft.com/office/drawing/2014/main" id="{478C083B-ABBC-40B2-BE80-40C98B6C3CE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882" y="4867"/>
                <a:ext cx="227" cy="227"/>
              </a:xfrm>
              <a:custGeom>
                <a:avLst/>
                <a:gdLst>
                  <a:gd name="T0" fmla="*/ 199 w 227"/>
                  <a:gd name="T1" fmla="*/ 0 h 227"/>
                  <a:gd name="T2" fmla="*/ 227 w 227"/>
                  <a:gd name="T3" fmla="*/ 28 h 227"/>
                  <a:gd name="T4" fmla="*/ 227 w 227"/>
                  <a:gd name="T5" fmla="*/ 85 h 227"/>
                  <a:gd name="T6" fmla="*/ 199 w 227"/>
                  <a:gd name="T7" fmla="*/ 85 h 227"/>
                  <a:gd name="T8" fmla="*/ 199 w 227"/>
                  <a:gd name="T9" fmla="*/ 113 h 227"/>
                  <a:gd name="T10" fmla="*/ 227 w 227"/>
                  <a:gd name="T11" fmla="*/ 113 h 227"/>
                  <a:gd name="T12" fmla="*/ 227 w 227"/>
                  <a:gd name="T13" fmla="*/ 170 h 227"/>
                  <a:gd name="T14" fmla="*/ 199 w 227"/>
                  <a:gd name="T15" fmla="*/ 170 h 227"/>
                  <a:gd name="T16" fmla="*/ 227 w 227"/>
                  <a:gd name="T17" fmla="*/ 227 h 227"/>
                  <a:gd name="T18" fmla="*/ 171 w 227"/>
                  <a:gd name="T19" fmla="*/ 227 h 227"/>
                  <a:gd name="T20" fmla="*/ 86 w 227"/>
                  <a:gd name="T21" fmla="*/ 170 h 227"/>
                  <a:gd name="T22" fmla="*/ 86 w 227"/>
                  <a:gd name="T23" fmla="*/ 141 h 227"/>
                  <a:gd name="T24" fmla="*/ 29 w 227"/>
                  <a:gd name="T25" fmla="*/ 113 h 227"/>
                  <a:gd name="T26" fmla="*/ 0 w 227"/>
                  <a:gd name="T27" fmla="*/ 28 h 227"/>
                  <a:gd name="T28" fmla="*/ 57 w 227"/>
                  <a:gd name="T29" fmla="*/ 28 h 227"/>
                  <a:gd name="T30" fmla="*/ 114 w 227"/>
                  <a:gd name="T31" fmla="*/ 28 h 227"/>
                  <a:gd name="T32" fmla="*/ 142 w 227"/>
                  <a:gd name="T33" fmla="*/ 0 h 227"/>
                  <a:gd name="T34" fmla="*/ 171 w 227"/>
                  <a:gd name="T35" fmla="*/ 28 h 227"/>
                  <a:gd name="T36" fmla="*/ 199 w 227"/>
                  <a:gd name="T37" fmla="*/ 0 h 2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227" h="227">
                    <a:moveTo>
                      <a:pt x="199" y="0"/>
                    </a:moveTo>
                    <a:lnTo>
                      <a:pt x="227" y="28"/>
                    </a:lnTo>
                    <a:lnTo>
                      <a:pt x="227" y="85"/>
                    </a:lnTo>
                    <a:lnTo>
                      <a:pt x="199" y="85"/>
                    </a:lnTo>
                    <a:lnTo>
                      <a:pt x="199" y="113"/>
                    </a:lnTo>
                    <a:lnTo>
                      <a:pt x="227" y="113"/>
                    </a:lnTo>
                    <a:lnTo>
                      <a:pt x="227" y="170"/>
                    </a:lnTo>
                    <a:lnTo>
                      <a:pt x="199" y="170"/>
                    </a:lnTo>
                    <a:lnTo>
                      <a:pt x="227" y="227"/>
                    </a:lnTo>
                    <a:lnTo>
                      <a:pt x="171" y="227"/>
                    </a:lnTo>
                    <a:lnTo>
                      <a:pt x="86" y="170"/>
                    </a:lnTo>
                    <a:lnTo>
                      <a:pt x="86" y="141"/>
                    </a:lnTo>
                    <a:lnTo>
                      <a:pt x="29" y="113"/>
                    </a:lnTo>
                    <a:lnTo>
                      <a:pt x="0" y="28"/>
                    </a:lnTo>
                    <a:lnTo>
                      <a:pt x="57" y="28"/>
                    </a:lnTo>
                    <a:lnTo>
                      <a:pt x="114" y="28"/>
                    </a:lnTo>
                    <a:lnTo>
                      <a:pt x="142" y="0"/>
                    </a:lnTo>
                    <a:lnTo>
                      <a:pt x="171" y="28"/>
                    </a:lnTo>
                    <a:lnTo>
                      <a:pt x="199" y="0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65" name="Freeform 726">
                <a:extLst>
                  <a:ext uri="{FF2B5EF4-FFF2-40B4-BE49-F238E27FC236}">
                    <a16:creationId xmlns:a16="http://schemas.microsoft.com/office/drawing/2014/main" id="{7A2FB94F-5875-462D-9ABF-3818EB7F79F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41" y="4527"/>
                <a:ext cx="170" cy="226"/>
              </a:xfrm>
              <a:custGeom>
                <a:avLst/>
                <a:gdLst>
                  <a:gd name="T0" fmla="*/ 85 w 170"/>
                  <a:gd name="T1" fmla="*/ 28 h 226"/>
                  <a:gd name="T2" fmla="*/ 56 w 170"/>
                  <a:gd name="T3" fmla="*/ 0 h 226"/>
                  <a:gd name="T4" fmla="*/ 28 w 170"/>
                  <a:gd name="T5" fmla="*/ 28 h 226"/>
                  <a:gd name="T6" fmla="*/ 0 w 170"/>
                  <a:gd name="T7" fmla="*/ 28 h 226"/>
                  <a:gd name="T8" fmla="*/ 56 w 170"/>
                  <a:gd name="T9" fmla="*/ 141 h 226"/>
                  <a:gd name="T10" fmla="*/ 85 w 170"/>
                  <a:gd name="T11" fmla="*/ 170 h 226"/>
                  <a:gd name="T12" fmla="*/ 85 w 170"/>
                  <a:gd name="T13" fmla="*/ 226 h 226"/>
                  <a:gd name="T14" fmla="*/ 141 w 170"/>
                  <a:gd name="T15" fmla="*/ 198 h 226"/>
                  <a:gd name="T16" fmla="*/ 170 w 170"/>
                  <a:gd name="T17" fmla="*/ 170 h 226"/>
                  <a:gd name="T18" fmla="*/ 141 w 170"/>
                  <a:gd name="T19" fmla="*/ 85 h 226"/>
                  <a:gd name="T20" fmla="*/ 113 w 170"/>
                  <a:gd name="T21" fmla="*/ 85 h 226"/>
                  <a:gd name="T22" fmla="*/ 113 w 170"/>
                  <a:gd name="T23" fmla="*/ 56 h 226"/>
                  <a:gd name="T24" fmla="*/ 85 w 170"/>
                  <a:gd name="T25" fmla="*/ 28 h 2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170" h="226">
                    <a:moveTo>
                      <a:pt x="85" y="28"/>
                    </a:moveTo>
                    <a:lnTo>
                      <a:pt x="56" y="0"/>
                    </a:lnTo>
                    <a:lnTo>
                      <a:pt x="28" y="28"/>
                    </a:lnTo>
                    <a:lnTo>
                      <a:pt x="0" y="28"/>
                    </a:lnTo>
                    <a:lnTo>
                      <a:pt x="56" y="141"/>
                    </a:lnTo>
                    <a:lnTo>
                      <a:pt x="85" y="170"/>
                    </a:lnTo>
                    <a:lnTo>
                      <a:pt x="85" y="226"/>
                    </a:lnTo>
                    <a:lnTo>
                      <a:pt x="141" y="198"/>
                    </a:lnTo>
                    <a:lnTo>
                      <a:pt x="170" y="170"/>
                    </a:lnTo>
                    <a:lnTo>
                      <a:pt x="141" y="85"/>
                    </a:lnTo>
                    <a:lnTo>
                      <a:pt x="113" y="85"/>
                    </a:lnTo>
                    <a:lnTo>
                      <a:pt x="113" y="56"/>
                    </a:lnTo>
                    <a:lnTo>
                      <a:pt x="85" y="28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66" name="Freeform 727">
                <a:extLst>
                  <a:ext uri="{FF2B5EF4-FFF2-40B4-BE49-F238E27FC236}">
                    <a16:creationId xmlns:a16="http://schemas.microsoft.com/office/drawing/2014/main" id="{16CDC2FE-F7AD-42F6-9149-1E7AE6BA1CA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571" y="4668"/>
                <a:ext cx="311" cy="227"/>
              </a:xfrm>
              <a:custGeom>
                <a:avLst/>
                <a:gdLst>
                  <a:gd name="T0" fmla="*/ 226 w 311"/>
                  <a:gd name="T1" fmla="*/ 0 h 227"/>
                  <a:gd name="T2" fmla="*/ 141 w 311"/>
                  <a:gd name="T3" fmla="*/ 0 h 227"/>
                  <a:gd name="T4" fmla="*/ 113 w 311"/>
                  <a:gd name="T5" fmla="*/ 29 h 227"/>
                  <a:gd name="T6" fmla="*/ 85 w 311"/>
                  <a:gd name="T7" fmla="*/ 29 h 227"/>
                  <a:gd name="T8" fmla="*/ 56 w 311"/>
                  <a:gd name="T9" fmla="*/ 57 h 227"/>
                  <a:gd name="T10" fmla="*/ 0 w 311"/>
                  <a:gd name="T11" fmla="*/ 85 h 227"/>
                  <a:gd name="T12" fmla="*/ 28 w 311"/>
                  <a:gd name="T13" fmla="*/ 114 h 227"/>
                  <a:gd name="T14" fmla="*/ 28 w 311"/>
                  <a:gd name="T15" fmla="*/ 142 h 227"/>
                  <a:gd name="T16" fmla="*/ 28 w 311"/>
                  <a:gd name="T17" fmla="*/ 170 h 227"/>
                  <a:gd name="T18" fmla="*/ 85 w 311"/>
                  <a:gd name="T19" fmla="*/ 227 h 227"/>
                  <a:gd name="T20" fmla="*/ 141 w 311"/>
                  <a:gd name="T21" fmla="*/ 170 h 227"/>
                  <a:gd name="T22" fmla="*/ 198 w 311"/>
                  <a:gd name="T23" fmla="*/ 170 h 227"/>
                  <a:gd name="T24" fmla="*/ 283 w 311"/>
                  <a:gd name="T25" fmla="*/ 199 h 227"/>
                  <a:gd name="T26" fmla="*/ 311 w 311"/>
                  <a:gd name="T27" fmla="*/ 142 h 227"/>
                  <a:gd name="T28" fmla="*/ 311 w 311"/>
                  <a:gd name="T29" fmla="*/ 57 h 227"/>
                  <a:gd name="T30" fmla="*/ 255 w 311"/>
                  <a:gd name="T31" fmla="*/ 85 h 227"/>
                  <a:gd name="T32" fmla="*/ 255 w 311"/>
                  <a:gd name="T33" fmla="*/ 29 h 227"/>
                  <a:gd name="T34" fmla="*/ 226 w 311"/>
                  <a:gd name="T35" fmla="*/ 0 h 2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311" h="227">
                    <a:moveTo>
                      <a:pt x="226" y="0"/>
                    </a:moveTo>
                    <a:lnTo>
                      <a:pt x="141" y="0"/>
                    </a:lnTo>
                    <a:lnTo>
                      <a:pt x="113" y="29"/>
                    </a:lnTo>
                    <a:lnTo>
                      <a:pt x="85" y="29"/>
                    </a:lnTo>
                    <a:lnTo>
                      <a:pt x="56" y="57"/>
                    </a:lnTo>
                    <a:lnTo>
                      <a:pt x="0" y="85"/>
                    </a:lnTo>
                    <a:lnTo>
                      <a:pt x="28" y="114"/>
                    </a:lnTo>
                    <a:lnTo>
                      <a:pt x="28" y="142"/>
                    </a:lnTo>
                    <a:lnTo>
                      <a:pt x="28" y="170"/>
                    </a:lnTo>
                    <a:lnTo>
                      <a:pt x="85" y="227"/>
                    </a:lnTo>
                    <a:lnTo>
                      <a:pt x="141" y="170"/>
                    </a:lnTo>
                    <a:lnTo>
                      <a:pt x="198" y="170"/>
                    </a:lnTo>
                    <a:lnTo>
                      <a:pt x="283" y="199"/>
                    </a:lnTo>
                    <a:lnTo>
                      <a:pt x="311" y="142"/>
                    </a:lnTo>
                    <a:lnTo>
                      <a:pt x="311" y="57"/>
                    </a:lnTo>
                    <a:lnTo>
                      <a:pt x="255" y="85"/>
                    </a:lnTo>
                    <a:lnTo>
                      <a:pt x="255" y="29"/>
                    </a:lnTo>
                    <a:lnTo>
                      <a:pt x="226" y="0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67" name="Freeform 734">
                <a:extLst>
                  <a:ext uri="{FF2B5EF4-FFF2-40B4-BE49-F238E27FC236}">
                    <a16:creationId xmlns:a16="http://schemas.microsoft.com/office/drawing/2014/main" id="{44730197-9E7D-436E-9D95-D3F230FD7F8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380" y="3789"/>
                <a:ext cx="1191" cy="1049"/>
              </a:xfrm>
              <a:custGeom>
                <a:avLst/>
                <a:gdLst>
                  <a:gd name="T0" fmla="*/ 1162 w 1191"/>
                  <a:gd name="T1" fmla="*/ 482 h 1049"/>
                  <a:gd name="T2" fmla="*/ 1191 w 1191"/>
                  <a:gd name="T3" fmla="*/ 567 h 1049"/>
                  <a:gd name="T4" fmla="*/ 1162 w 1191"/>
                  <a:gd name="T5" fmla="*/ 681 h 1049"/>
                  <a:gd name="T6" fmla="*/ 1077 w 1191"/>
                  <a:gd name="T7" fmla="*/ 709 h 1049"/>
                  <a:gd name="T8" fmla="*/ 992 w 1191"/>
                  <a:gd name="T9" fmla="*/ 709 h 1049"/>
                  <a:gd name="T10" fmla="*/ 935 w 1191"/>
                  <a:gd name="T11" fmla="*/ 681 h 1049"/>
                  <a:gd name="T12" fmla="*/ 879 w 1191"/>
                  <a:gd name="T13" fmla="*/ 794 h 1049"/>
                  <a:gd name="T14" fmla="*/ 822 w 1191"/>
                  <a:gd name="T15" fmla="*/ 823 h 1049"/>
                  <a:gd name="T16" fmla="*/ 794 w 1191"/>
                  <a:gd name="T17" fmla="*/ 936 h 1049"/>
                  <a:gd name="T18" fmla="*/ 822 w 1191"/>
                  <a:gd name="T19" fmla="*/ 936 h 1049"/>
                  <a:gd name="T20" fmla="*/ 907 w 1191"/>
                  <a:gd name="T21" fmla="*/ 936 h 1049"/>
                  <a:gd name="T22" fmla="*/ 850 w 1191"/>
                  <a:gd name="T23" fmla="*/ 1049 h 1049"/>
                  <a:gd name="T24" fmla="*/ 709 w 1191"/>
                  <a:gd name="T25" fmla="*/ 1021 h 1049"/>
                  <a:gd name="T26" fmla="*/ 624 w 1191"/>
                  <a:gd name="T27" fmla="*/ 936 h 1049"/>
                  <a:gd name="T28" fmla="*/ 567 w 1191"/>
                  <a:gd name="T29" fmla="*/ 851 h 1049"/>
                  <a:gd name="T30" fmla="*/ 510 w 1191"/>
                  <a:gd name="T31" fmla="*/ 879 h 1049"/>
                  <a:gd name="T32" fmla="*/ 482 w 1191"/>
                  <a:gd name="T33" fmla="*/ 823 h 1049"/>
                  <a:gd name="T34" fmla="*/ 482 w 1191"/>
                  <a:gd name="T35" fmla="*/ 738 h 1049"/>
                  <a:gd name="T36" fmla="*/ 454 w 1191"/>
                  <a:gd name="T37" fmla="*/ 681 h 1049"/>
                  <a:gd name="T38" fmla="*/ 454 w 1191"/>
                  <a:gd name="T39" fmla="*/ 596 h 1049"/>
                  <a:gd name="T40" fmla="*/ 369 w 1191"/>
                  <a:gd name="T41" fmla="*/ 539 h 1049"/>
                  <a:gd name="T42" fmla="*/ 198 w 1191"/>
                  <a:gd name="T43" fmla="*/ 567 h 1049"/>
                  <a:gd name="T44" fmla="*/ 113 w 1191"/>
                  <a:gd name="T45" fmla="*/ 539 h 1049"/>
                  <a:gd name="T46" fmla="*/ 0 w 1191"/>
                  <a:gd name="T47" fmla="*/ 511 h 1049"/>
                  <a:gd name="T48" fmla="*/ 28 w 1191"/>
                  <a:gd name="T49" fmla="*/ 397 h 1049"/>
                  <a:gd name="T50" fmla="*/ 85 w 1191"/>
                  <a:gd name="T51" fmla="*/ 426 h 1049"/>
                  <a:gd name="T52" fmla="*/ 227 w 1191"/>
                  <a:gd name="T53" fmla="*/ 426 h 1049"/>
                  <a:gd name="T54" fmla="*/ 312 w 1191"/>
                  <a:gd name="T55" fmla="*/ 369 h 1049"/>
                  <a:gd name="T56" fmla="*/ 425 w 1191"/>
                  <a:gd name="T57" fmla="*/ 256 h 1049"/>
                  <a:gd name="T58" fmla="*/ 454 w 1191"/>
                  <a:gd name="T59" fmla="*/ 171 h 1049"/>
                  <a:gd name="T60" fmla="*/ 567 w 1191"/>
                  <a:gd name="T61" fmla="*/ 199 h 1049"/>
                  <a:gd name="T62" fmla="*/ 652 w 1191"/>
                  <a:gd name="T63" fmla="*/ 256 h 1049"/>
                  <a:gd name="T64" fmla="*/ 709 w 1191"/>
                  <a:gd name="T65" fmla="*/ 199 h 1049"/>
                  <a:gd name="T66" fmla="*/ 794 w 1191"/>
                  <a:gd name="T67" fmla="*/ 199 h 1049"/>
                  <a:gd name="T68" fmla="*/ 765 w 1191"/>
                  <a:gd name="T69" fmla="*/ 142 h 1049"/>
                  <a:gd name="T70" fmla="*/ 822 w 1191"/>
                  <a:gd name="T71" fmla="*/ 57 h 1049"/>
                  <a:gd name="T72" fmla="*/ 992 w 1191"/>
                  <a:gd name="T73" fmla="*/ 57 h 1049"/>
                  <a:gd name="T74" fmla="*/ 992 w 1191"/>
                  <a:gd name="T75" fmla="*/ 227 h 1049"/>
                  <a:gd name="T76" fmla="*/ 1106 w 1191"/>
                  <a:gd name="T77" fmla="*/ 227 h 1049"/>
                  <a:gd name="T78" fmla="*/ 1077 w 1191"/>
                  <a:gd name="T79" fmla="*/ 341 h 1049"/>
                  <a:gd name="T80" fmla="*/ 1162 w 1191"/>
                  <a:gd name="T81" fmla="*/ 426 h 10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1191" h="1049">
                    <a:moveTo>
                      <a:pt x="1162" y="454"/>
                    </a:moveTo>
                    <a:lnTo>
                      <a:pt x="1162" y="482"/>
                    </a:lnTo>
                    <a:lnTo>
                      <a:pt x="1191" y="539"/>
                    </a:lnTo>
                    <a:lnTo>
                      <a:pt x="1191" y="567"/>
                    </a:lnTo>
                    <a:lnTo>
                      <a:pt x="1162" y="596"/>
                    </a:lnTo>
                    <a:lnTo>
                      <a:pt x="1162" y="681"/>
                    </a:lnTo>
                    <a:lnTo>
                      <a:pt x="1191" y="709"/>
                    </a:lnTo>
                    <a:lnTo>
                      <a:pt x="1077" y="709"/>
                    </a:lnTo>
                    <a:lnTo>
                      <a:pt x="1049" y="738"/>
                    </a:lnTo>
                    <a:lnTo>
                      <a:pt x="992" y="709"/>
                    </a:lnTo>
                    <a:lnTo>
                      <a:pt x="935" y="766"/>
                    </a:lnTo>
                    <a:lnTo>
                      <a:pt x="935" y="681"/>
                    </a:lnTo>
                    <a:lnTo>
                      <a:pt x="879" y="738"/>
                    </a:lnTo>
                    <a:lnTo>
                      <a:pt x="879" y="794"/>
                    </a:lnTo>
                    <a:lnTo>
                      <a:pt x="907" y="823"/>
                    </a:lnTo>
                    <a:lnTo>
                      <a:pt x="822" y="823"/>
                    </a:lnTo>
                    <a:lnTo>
                      <a:pt x="822" y="879"/>
                    </a:lnTo>
                    <a:lnTo>
                      <a:pt x="794" y="936"/>
                    </a:lnTo>
                    <a:lnTo>
                      <a:pt x="850" y="879"/>
                    </a:lnTo>
                    <a:lnTo>
                      <a:pt x="822" y="936"/>
                    </a:lnTo>
                    <a:lnTo>
                      <a:pt x="879" y="908"/>
                    </a:lnTo>
                    <a:lnTo>
                      <a:pt x="907" y="936"/>
                    </a:lnTo>
                    <a:lnTo>
                      <a:pt x="907" y="993"/>
                    </a:lnTo>
                    <a:lnTo>
                      <a:pt x="850" y="1049"/>
                    </a:lnTo>
                    <a:lnTo>
                      <a:pt x="794" y="1021"/>
                    </a:lnTo>
                    <a:lnTo>
                      <a:pt x="709" y="1021"/>
                    </a:lnTo>
                    <a:lnTo>
                      <a:pt x="709" y="964"/>
                    </a:lnTo>
                    <a:lnTo>
                      <a:pt x="624" y="936"/>
                    </a:lnTo>
                    <a:lnTo>
                      <a:pt x="624" y="879"/>
                    </a:lnTo>
                    <a:lnTo>
                      <a:pt x="567" y="851"/>
                    </a:lnTo>
                    <a:lnTo>
                      <a:pt x="567" y="908"/>
                    </a:lnTo>
                    <a:lnTo>
                      <a:pt x="510" y="879"/>
                    </a:lnTo>
                    <a:lnTo>
                      <a:pt x="454" y="851"/>
                    </a:lnTo>
                    <a:lnTo>
                      <a:pt x="482" y="823"/>
                    </a:lnTo>
                    <a:lnTo>
                      <a:pt x="454" y="766"/>
                    </a:lnTo>
                    <a:lnTo>
                      <a:pt x="482" y="738"/>
                    </a:lnTo>
                    <a:lnTo>
                      <a:pt x="482" y="709"/>
                    </a:lnTo>
                    <a:lnTo>
                      <a:pt x="454" y="681"/>
                    </a:lnTo>
                    <a:lnTo>
                      <a:pt x="510" y="624"/>
                    </a:lnTo>
                    <a:lnTo>
                      <a:pt x="454" y="596"/>
                    </a:lnTo>
                    <a:lnTo>
                      <a:pt x="425" y="596"/>
                    </a:lnTo>
                    <a:lnTo>
                      <a:pt x="369" y="539"/>
                    </a:lnTo>
                    <a:lnTo>
                      <a:pt x="283" y="539"/>
                    </a:lnTo>
                    <a:lnTo>
                      <a:pt x="198" y="567"/>
                    </a:lnTo>
                    <a:lnTo>
                      <a:pt x="142" y="511"/>
                    </a:lnTo>
                    <a:lnTo>
                      <a:pt x="113" y="539"/>
                    </a:lnTo>
                    <a:lnTo>
                      <a:pt x="57" y="511"/>
                    </a:lnTo>
                    <a:lnTo>
                      <a:pt x="0" y="511"/>
                    </a:lnTo>
                    <a:lnTo>
                      <a:pt x="0" y="454"/>
                    </a:lnTo>
                    <a:lnTo>
                      <a:pt x="28" y="397"/>
                    </a:lnTo>
                    <a:lnTo>
                      <a:pt x="85" y="397"/>
                    </a:lnTo>
                    <a:lnTo>
                      <a:pt x="85" y="426"/>
                    </a:lnTo>
                    <a:lnTo>
                      <a:pt x="227" y="397"/>
                    </a:lnTo>
                    <a:lnTo>
                      <a:pt x="227" y="426"/>
                    </a:lnTo>
                    <a:lnTo>
                      <a:pt x="283" y="369"/>
                    </a:lnTo>
                    <a:lnTo>
                      <a:pt x="312" y="369"/>
                    </a:lnTo>
                    <a:lnTo>
                      <a:pt x="312" y="341"/>
                    </a:lnTo>
                    <a:lnTo>
                      <a:pt x="425" y="256"/>
                    </a:lnTo>
                    <a:lnTo>
                      <a:pt x="397" y="227"/>
                    </a:lnTo>
                    <a:lnTo>
                      <a:pt x="454" y="171"/>
                    </a:lnTo>
                    <a:lnTo>
                      <a:pt x="482" y="199"/>
                    </a:lnTo>
                    <a:lnTo>
                      <a:pt x="567" y="199"/>
                    </a:lnTo>
                    <a:lnTo>
                      <a:pt x="567" y="227"/>
                    </a:lnTo>
                    <a:lnTo>
                      <a:pt x="652" y="256"/>
                    </a:lnTo>
                    <a:lnTo>
                      <a:pt x="737" y="256"/>
                    </a:lnTo>
                    <a:lnTo>
                      <a:pt x="709" y="199"/>
                    </a:lnTo>
                    <a:lnTo>
                      <a:pt x="765" y="227"/>
                    </a:lnTo>
                    <a:lnTo>
                      <a:pt x="794" y="199"/>
                    </a:lnTo>
                    <a:lnTo>
                      <a:pt x="794" y="171"/>
                    </a:lnTo>
                    <a:lnTo>
                      <a:pt x="765" y="142"/>
                    </a:lnTo>
                    <a:lnTo>
                      <a:pt x="822" y="85"/>
                    </a:lnTo>
                    <a:lnTo>
                      <a:pt x="822" y="57"/>
                    </a:lnTo>
                    <a:lnTo>
                      <a:pt x="879" y="0"/>
                    </a:lnTo>
                    <a:lnTo>
                      <a:pt x="992" y="57"/>
                    </a:lnTo>
                    <a:lnTo>
                      <a:pt x="935" y="142"/>
                    </a:lnTo>
                    <a:lnTo>
                      <a:pt x="992" y="227"/>
                    </a:lnTo>
                    <a:lnTo>
                      <a:pt x="1077" y="199"/>
                    </a:lnTo>
                    <a:lnTo>
                      <a:pt x="1106" y="227"/>
                    </a:lnTo>
                    <a:lnTo>
                      <a:pt x="1077" y="256"/>
                    </a:lnTo>
                    <a:lnTo>
                      <a:pt x="1077" y="341"/>
                    </a:lnTo>
                    <a:lnTo>
                      <a:pt x="1106" y="369"/>
                    </a:lnTo>
                    <a:lnTo>
                      <a:pt x="1162" y="426"/>
                    </a:lnTo>
                    <a:lnTo>
                      <a:pt x="1162" y="454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68" name="Freeform 738">
                <a:extLst>
                  <a:ext uri="{FF2B5EF4-FFF2-40B4-BE49-F238E27FC236}">
                    <a16:creationId xmlns:a16="http://schemas.microsoft.com/office/drawing/2014/main" id="{79DC17BC-79B7-48F7-AF68-EB92070AE4F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926" y="2457"/>
                <a:ext cx="1021" cy="1361"/>
              </a:xfrm>
              <a:custGeom>
                <a:avLst/>
                <a:gdLst>
                  <a:gd name="T0" fmla="*/ 511 w 1021"/>
                  <a:gd name="T1" fmla="*/ 1304 h 1361"/>
                  <a:gd name="T2" fmla="*/ 482 w 1021"/>
                  <a:gd name="T3" fmla="*/ 1247 h 1361"/>
                  <a:gd name="T4" fmla="*/ 397 w 1021"/>
                  <a:gd name="T5" fmla="*/ 1191 h 1361"/>
                  <a:gd name="T6" fmla="*/ 284 w 1021"/>
                  <a:gd name="T7" fmla="*/ 1162 h 1361"/>
                  <a:gd name="T8" fmla="*/ 312 w 1021"/>
                  <a:gd name="T9" fmla="*/ 1077 h 1361"/>
                  <a:gd name="T10" fmla="*/ 199 w 1021"/>
                  <a:gd name="T11" fmla="*/ 1106 h 1361"/>
                  <a:gd name="T12" fmla="*/ 0 w 1021"/>
                  <a:gd name="T13" fmla="*/ 1106 h 1361"/>
                  <a:gd name="T14" fmla="*/ 57 w 1021"/>
                  <a:gd name="T15" fmla="*/ 1021 h 1361"/>
                  <a:gd name="T16" fmla="*/ 29 w 1021"/>
                  <a:gd name="T17" fmla="*/ 879 h 1361"/>
                  <a:gd name="T18" fmla="*/ 57 w 1021"/>
                  <a:gd name="T19" fmla="*/ 822 h 1361"/>
                  <a:gd name="T20" fmla="*/ 57 w 1021"/>
                  <a:gd name="T21" fmla="*/ 709 h 1361"/>
                  <a:gd name="T22" fmla="*/ 57 w 1021"/>
                  <a:gd name="T23" fmla="*/ 624 h 1361"/>
                  <a:gd name="T24" fmla="*/ 114 w 1021"/>
                  <a:gd name="T25" fmla="*/ 567 h 1361"/>
                  <a:gd name="T26" fmla="*/ 199 w 1021"/>
                  <a:gd name="T27" fmla="*/ 425 h 1361"/>
                  <a:gd name="T28" fmla="*/ 256 w 1021"/>
                  <a:gd name="T29" fmla="*/ 397 h 1361"/>
                  <a:gd name="T30" fmla="*/ 341 w 1021"/>
                  <a:gd name="T31" fmla="*/ 312 h 1361"/>
                  <a:gd name="T32" fmla="*/ 482 w 1021"/>
                  <a:gd name="T33" fmla="*/ 198 h 1361"/>
                  <a:gd name="T34" fmla="*/ 624 w 1021"/>
                  <a:gd name="T35" fmla="*/ 85 h 1361"/>
                  <a:gd name="T36" fmla="*/ 709 w 1021"/>
                  <a:gd name="T37" fmla="*/ 28 h 1361"/>
                  <a:gd name="T38" fmla="*/ 823 w 1021"/>
                  <a:gd name="T39" fmla="*/ 28 h 1361"/>
                  <a:gd name="T40" fmla="*/ 964 w 1021"/>
                  <a:gd name="T41" fmla="*/ 28 h 1361"/>
                  <a:gd name="T42" fmla="*/ 1021 w 1021"/>
                  <a:gd name="T43" fmla="*/ 142 h 1361"/>
                  <a:gd name="T44" fmla="*/ 879 w 1021"/>
                  <a:gd name="T45" fmla="*/ 255 h 1361"/>
                  <a:gd name="T46" fmla="*/ 879 w 1021"/>
                  <a:gd name="T47" fmla="*/ 312 h 1361"/>
                  <a:gd name="T48" fmla="*/ 823 w 1021"/>
                  <a:gd name="T49" fmla="*/ 425 h 1361"/>
                  <a:gd name="T50" fmla="*/ 823 w 1021"/>
                  <a:gd name="T51" fmla="*/ 482 h 1361"/>
                  <a:gd name="T52" fmla="*/ 766 w 1021"/>
                  <a:gd name="T53" fmla="*/ 567 h 1361"/>
                  <a:gd name="T54" fmla="*/ 823 w 1021"/>
                  <a:gd name="T55" fmla="*/ 737 h 1361"/>
                  <a:gd name="T56" fmla="*/ 823 w 1021"/>
                  <a:gd name="T57" fmla="*/ 907 h 1361"/>
                  <a:gd name="T58" fmla="*/ 851 w 1021"/>
                  <a:gd name="T59" fmla="*/ 992 h 1361"/>
                  <a:gd name="T60" fmla="*/ 823 w 1021"/>
                  <a:gd name="T61" fmla="*/ 1049 h 1361"/>
                  <a:gd name="T62" fmla="*/ 794 w 1021"/>
                  <a:gd name="T63" fmla="*/ 1106 h 1361"/>
                  <a:gd name="T64" fmla="*/ 766 w 1021"/>
                  <a:gd name="T65" fmla="*/ 1191 h 1361"/>
                  <a:gd name="T66" fmla="*/ 737 w 1021"/>
                  <a:gd name="T67" fmla="*/ 1247 h 1361"/>
                  <a:gd name="T68" fmla="*/ 652 w 1021"/>
                  <a:gd name="T69" fmla="*/ 1332 h 1361"/>
                  <a:gd name="T70" fmla="*/ 539 w 1021"/>
                  <a:gd name="T71" fmla="*/ 1332 h 136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1021" h="1361">
                    <a:moveTo>
                      <a:pt x="511" y="1361"/>
                    </a:moveTo>
                    <a:lnTo>
                      <a:pt x="511" y="1304"/>
                    </a:lnTo>
                    <a:lnTo>
                      <a:pt x="539" y="1276"/>
                    </a:lnTo>
                    <a:lnTo>
                      <a:pt x="482" y="1247"/>
                    </a:lnTo>
                    <a:lnTo>
                      <a:pt x="511" y="1219"/>
                    </a:lnTo>
                    <a:lnTo>
                      <a:pt x="397" y="1191"/>
                    </a:lnTo>
                    <a:lnTo>
                      <a:pt x="369" y="1162"/>
                    </a:lnTo>
                    <a:lnTo>
                      <a:pt x="284" y="1162"/>
                    </a:lnTo>
                    <a:lnTo>
                      <a:pt x="284" y="1106"/>
                    </a:lnTo>
                    <a:lnTo>
                      <a:pt x="312" y="1077"/>
                    </a:lnTo>
                    <a:lnTo>
                      <a:pt x="227" y="1077"/>
                    </a:lnTo>
                    <a:lnTo>
                      <a:pt x="199" y="1106"/>
                    </a:lnTo>
                    <a:lnTo>
                      <a:pt x="85" y="1134"/>
                    </a:lnTo>
                    <a:lnTo>
                      <a:pt x="0" y="1106"/>
                    </a:lnTo>
                    <a:lnTo>
                      <a:pt x="0" y="1077"/>
                    </a:lnTo>
                    <a:lnTo>
                      <a:pt x="57" y="1021"/>
                    </a:lnTo>
                    <a:lnTo>
                      <a:pt x="57" y="964"/>
                    </a:lnTo>
                    <a:lnTo>
                      <a:pt x="29" y="879"/>
                    </a:lnTo>
                    <a:lnTo>
                      <a:pt x="29" y="822"/>
                    </a:lnTo>
                    <a:lnTo>
                      <a:pt x="57" y="822"/>
                    </a:lnTo>
                    <a:lnTo>
                      <a:pt x="114" y="737"/>
                    </a:lnTo>
                    <a:lnTo>
                      <a:pt x="57" y="709"/>
                    </a:lnTo>
                    <a:lnTo>
                      <a:pt x="85" y="680"/>
                    </a:lnTo>
                    <a:lnTo>
                      <a:pt x="57" y="624"/>
                    </a:lnTo>
                    <a:lnTo>
                      <a:pt x="85" y="624"/>
                    </a:lnTo>
                    <a:lnTo>
                      <a:pt x="114" y="567"/>
                    </a:lnTo>
                    <a:lnTo>
                      <a:pt x="199" y="510"/>
                    </a:lnTo>
                    <a:lnTo>
                      <a:pt x="199" y="425"/>
                    </a:lnTo>
                    <a:lnTo>
                      <a:pt x="256" y="425"/>
                    </a:lnTo>
                    <a:lnTo>
                      <a:pt x="256" y="397"/>
                    </a:lnTo>
                    <a:lnTo>
                      <a:pt x="312" y="397"/>
                    </a:lnTo>
                    <a:lnTo>
                      <a:pt x="341" y="312"/>
                    </a:lnTo>
                    <a:lnTo>
                      <a:pt x="397" y="312"/>
                    </a:lnTo>
                    <a:lnTo>
                      <a:pt x="482" y="198"/>
                    </a:lnTo>
                    <a:lnTo>
                      <a:pt x="567" y="113"/>
                    </a:lnTo>
                    <a:lnTo>
                      <a:pt x="624" y="85"/>
                    </a:lnTo>
                    <a:lnTo>
                      <a:pt x="681" y="28"/>
                    </a:lnTo>
                    <a:lnTo>
                      <a:pt x="709" y="28"/>
                    </a:lnTo>
                    <a:lnTo>
                      <a:pt x="794" y="0"/>
                    </a:lnTo>
                    <a:lnTo>
                      <a:pt x="823" y="28"/>
                    </a:lnTo>
                    <a:lnTo>
                      <a:pt x="936" y="0"/>
                    </a:lnTo>
                    <a:lnTo>
                      <a:pt x="964" y="28"/>
                    </a:lnTo>
                    <a:lnTo>
                      <a:pt x="993" y="85"/>
                    </a:lnTo>
                    <a:lnTo>
                      <a:pt x="1021" y="142"/>
                    </a:lnTo>
                    <a:lnTo>
                      <a:pt x="936" y="170"/>
                    </a:lnTo>
                    <a:lnTo>
                      <a:pt x="879" y="255"/>
                    </a:lnTo>
                    <a:lnTo>
                      <a:pt x="908" y="284"/>
                    </a:lnTo>
                    <a:lnTo>
                      <a:pt x="879" y="312"/>
                    </a:lnTo>
                    <a:lnTo>
                      <a:pt x="823" y="340"/>
                    </a:lnTo>
                    <a:lnTo>
                      <a:pt x="823" y="425"/>
                    </a:lnTo>
                    <a:lnTo>
                      <a:pt x="794" y="482"/>
                    </a:lnTo>
                    <a:lnTo>
                      <a:pt x="823" y="482"/>
                    </a:lnTo>
                    <a:lnTo>
                      <a:pt x="823" y="539"/>
                    </a:lnTo>
                    <a:lnTo>
                      <a:pt x="766" y="567"/>
                    </a:lnTo>
                    <a:lnTo>
                      <a:pt x="766" y="624"/>
                    </a:lnTo>
                    <a:lnTo>
                      <a:pt x="823" y="737"/>
                    </a:lnTo>
                    <a:lnTo>
                      <a:pt x="766" y="822"/>
                    </a:lnTo>
                    <a:lnTo>
                      <a:pt x="823" y="907"/>
                    </a:lnTo>
                    <a:lnTo>
                      <a:pt x="823" y="964"/>
                    </a:lnTo>
                    <a:lnTo>
                      <a:pt x="851" y="992"/>
                    </a:lnTo>
                    <a:lnTo>
                      <a:pt x="823" y="1021"/>
                    </a:lnTo>
                    <a:lnTo>
                      <a:pt x="823" y="1049"/>
                    </a:lnTo>
                    <a:lnTo>
                      <a:pt x="766" y="1077"/>
                    </a:lnTo>
                    <a:lnTo>
                      <a:pt x="794" y="1106"/>
                    </a:lnTo>
                    <a:lnTo>
                      <a:pt x="766" y="1162"/>
                    </a:lnTo>
                    <a:lnTo>
                      <a:pt x="766" y="1191"/>
                    </a:lnTo>
                    <a:lnTo>
                      <a:pt x="737" y="1191"/>
                    </a:lnTo>
                    <a:lnTo>
                      <a:pt x="737" y="1247"/>
                    </a:lnTo>
                    <a:lnTo>
                      <a:pt x="681" y="1247"/>
                    </a:lnTo>
                    <a:lnTo>
                      <a:pt x="652" y="1332"/>
                    </a:lnTo>
                    <a:lnTo>
                      <a:pt x="596" y="1304"/>
                    </a:lnTo>
                    <a:lnTo>
                      <a:pt x="539" y="1332"/>
                    </a:lnTo>
                    <a:lnTo>
                      <a:pt x="511" y="1361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69" name="Freeform 739">
                <a:extLst>
                  <a:ext uri="{FF2B5EF4-FFF2-40B4-BE49-F238E27FC236}">
                    <a16:creationId xmlns:a16="http://schemas.microsoft.com/office/drawing/2014/main" id="{9CC1E006-154D-46F9-BD70-57DAEDF3EEC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416" y="1040"/>
                <a:ext cx="1446" cy="1247"/>
              </a:xfrm>
              <a:custGeom>
                <a:avLst/>
                <a:gdLst>
                  <a:gd name="T0" fmla="*/ 567 w 1446"/>
                  <a:gd name="T1" fmla="*/ 567 h 1247"/>
                  <a:gd name="T2" fmla="*/ 482 w 1446"/>
                  <a:gd name="T3" fmla="*/ 623 h 1247"/>
                  <a:gd name="T4" fmla="*/ 369 w 1446"/>
                  <a:gd name="T5" fmla="*/ 538 h 1247"/>
                  <a:gd name="T6" fmla="*/ 255 w 1446"/>
                  <a:gd name="T7" fmla="*/ 623 h 1247"/>
                  <a:gd name="T8" fmla="*/ 170 w 1446"/>
                  <a:gd name="T9" fmla="*/ 652 h 1247"/>
                  <a:gd name="T10" fmla="*/ 113 w 1446"/>
                  <a:gd name="T11" fmla="*/ 737 h 1247"/>
                  <a:gd name="T12" fmla="*/ 0 w 1446"/>
                  <a:gd name="T13" fmla="*/ 822 h 1247"/>
                  <a:gd name="T14" fmla="*/ 0 w 1446"/>
                  <a:gd name="T15" fmla="*/ 907 h 1247"/>
                  <a:gd name="T16" fmla="*/ 28 w 1446"/>
                  <a:gd name="T17" fmla="*/ 963 h 1247"/>
                  <a:gd name="T18" fmla="*/ 199 w 1446"/>
                  <a:gd name="T19" fmla="*/ 1020 h 1247"/>
                  <a:gd name="T20" fmla="*/ 284 w 1446"/>
                  <a:gd name="T21" fmla="*/ 1105 h 1247"/>
                  <a:gd name="T22" fmla="*/ 397 w 1446"/>
                  <a:gd name="T23" fmla="*/ 1162 h 1247"/>
                  <a:gd name="T24" fmla="*/ 482 w 1446"/>
                  <a:gd name="T25" fmla="*/ 1162 h 1247"/>
                  <a:gd name="T26" fmla="*/ 595 w 1446"/>
                  <a:gd name="T27" fmla="*/ 1162 h 1247"/>
                  <a:gd name="T28" fmla="*/ 680 w 1446"/>
                  <a:gd name="T29" fmla="*/ 1219 h 1247"/>
                  <a:gd name="T30" fmla="*/ 794 w 1446"/>
                  <a:gd name="T31" fmla="*/ 1162 h 1247"/>
                  <a:gd name="T32" fmla="*/ 879 w 1446"/>
                  <a:gd name="T33" fmla="*/ 1134 h 1247"/>
                  <a:gd name="T34" fmla="*/ 964 w 1446"/>
                  <a:gd name="T35" fmla="*/ 1162 h 1247"/>
                  <a:gd name="T36" fmla="*/ 1106 w 1446"/>
                  <a:gd name="T37" fmla="*/ 1134 h 1247"/>
                  <a:gd name="T38" fmla="*/ 1106 w 1446"/>
                  <a:gd name="T39" fmla="*/ 992 h 1247"/>
                  <a:gd name="T40" fmla="*/ 1191 w 1446"/>
                  <a:gd name="T41" fmla="*/ 935 h 1247"/>
                  <a:gd name="T42" fmla="*/ 1247 w 1446"/>
                  <a:gd name="T43" fmla="*/ 963 h 1247"/>
                  <a:gd name="T44" fmla="*/ 1333 w 1446"/>
                  <a:gd name="T45" fmla="*/ 793 h 1247"/>
                  <a:gd name="T46" fmla="*/ 1389 w 1446"/>
                  <a:gd name="T47" fmla="*/ 652 h 1247"/>
                  <a:gd name="T48" fmla="*/ 1276 w 1446"/>
                  <a:gd name="T49" fmla="*/ 453 h 1247"/>
                  <a:gd name="T50" fmla="*/ 1446 w 1446"/>
                  <a:gd name="T51" fmla="*/ 283 h 1247"/>
                  <a:gd name="T52" fmla="*/ 1361 w 1446"/>
                  <a:gd name="T53" fmla="*/ 170 h 1247"/>
                  <a:gd name="T54" fmla="*/ 1304 w 1446"/>
                  <a:gd name="T55" fmla="*/ 141 h 1247"/>
                  <a:gd name="T56" fmla="*/ 1304 w 1446"/>
                  <a:gd name="T57" fmla="*/ 85 h 1247"/>
                  <a:gd name="T58" fmla="*/ 1333 w 1446"/>
                  <a:gd name="T59" fmla="*/ 0 h 1247"/>
                  <a:gd name="T60" fmla="*/ 1219 w 1446"/>
                  <a:gd name="T61" fmla="*/ 85 h 1247"/>
                  <a:gd name="T62" fmla="*/ 1191 w 1446"/>
                  <a:gd name="T63" fmla="*/ 198 h 1247"/>
                  <a:gd name="T64" fmla="*/ 1021 w 1446"/>
                  <a:gd name="T65" fmla="*/ 283 h 1247"/>
                  <a:gd name="T66" fmla="*/ 822 w 1446"/>
                  <a:gd name="T67" fmla="*/ 340 h 1247"/>
                  <a:gd name="T68" fmla="*/ 794 w 1446"/>
                  <a:gd name="T69" fmla="*/ 311 h 1247"/>
                  <a:gd name="T70" fmla="*/ 794 w 1446"/>
                  <a:gd name="T71" fmla="*/ 453 h 1247"/>
                  <a:gd name="T72" fmla="*/ 822 w 1446"/>
                  <a:gd name="T73" fmla="*/ 567 h 1247"/>
                  <a:gd name="T74" fmla="*/ 964 w 1446"/>
                  <a:gd name="T75" fmla="*/ 567 h 1247"/>
                  <a:gd name="T76" fmla="*/ 1049 w 1446"/>
                  <a:gd name="T77" fmla="*/ 481 h 1247"/>
                  <a:gd name="T78" fmla="*/ 1021 w 1446"/>
                  <a:gd name="T79" fmla="*/ 567 h 1247"/>
                  <a:gd name="T80" fmla="*/ 1049 w 1446"/>
                  <a:gd name="T81" fmla="*/ 595 h 1247"/>
                  <a:gd name="T82" fmla="*/ 1049 w 1446"/>
                  <a:gd name="T83" fmla="*/ 708 h 1247"/>
                  <a:gd name="T84" fmla="*/ 936 w 1446"/>
                  <a:gd name="T85" fmla="*/ 708 h 1247"/>
                  <a:gd name="T86" fmla="*/ 992 w 1446"/>
                  <a:gd name="T87" fmla="*/ 652 h 1247"/>
                  <a:gd name="T88" fmla="*/ 907 w 1446"/>
                  <a:gd name="T89" fmla="*/ 623 h 1247"/>
                  <a:gd name="T90" fmla="*/ 851 w 1446"/>
                  <a:gd name="T91" fmla="*/ 623 h 1247"/>
                  <a:gd name="T92" fmla="*/ 822 w 1446"/>
                  <a:gd name="T93" fmla="*/ 680 h 1247"/>
                  <a:gd name="T94" fmla="*/ 766 w 1446"/>
                  <a:gd name="T95" fmla="*/ 737 h 1247"/>
                  <a:gd name="T96" fmla="*/ 766 w 1446"/>
                  <a:gd name="T97" fmla="*/ 822 h 1247"/>
                  <a:gd name="T98" fmla="*/ 680 w 1446"/>
                  <a:gd name="T99" fmla="*/ 850 h 1247"/>
                  <a:gd name="T100" fmla="*/ 709 w 1446"/>
                  <a:gd name="T101" fmla="*/ 765 h 1247"/>
                  <a:gd name="T102" fmla="*/ 737 w 1446"/>
                  <a:gd name="T103" fmla="*/ 708 h 1247"/>
                  <a:gd name="T104" fmla="*/ 766 w 1446"/>
                  <a:gd name="T105" fmla="*/ 623 h 1247"/>
                  <a:gd name="T106" fmla="*/ 737 w 1446"/>
                  <a:gd name="T107" fmla="*/ 481 h 1247"/>
                  <a:gd name="T108" fmla="*/ 652 w 1446"/>
                  <a:gd name="T109" fmla="*/ 510 h 1247"/>
                  <a:gd name="T110" fmla="*/ 567 w 1446"/>
                  <a:gd name="T111" fmla="*/ 510 h 12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</a:cxnLst>
                <a:rect l="0" t="0" r="r" b="b"/>
                <a:pathLst>
                  <a:path w="1446" h="1247">
                    <a:moveTo>
                      <a:pt x="567" y="510"/>
                    </a:moveTo>
                    <a:lnTo>
                      <a:pt x="567" y="567"/>
                    </a:lnTo>
                    <a:lnTo>
                      <a:pt x="539" y="623"/>
                    </a:lnTo>
                    <a:lnTo>
                      <a:pt x="482" y="623"/>
                    </a:lnTo>
                    <a:lnTo>
                      <a:pt x="397" y="510"/>
                    </a:lnTo>
                    <a:lnTo>
                      <a:pt x="369" y="538"/>
                    </a:lnTo>
                    <a:lnTo>
                      <a:pt x="312" y="510"/>
                    </a:lnTo>
                    <a:lnTo>
                      <a:pt x="255" y="623"/>
                    </a:lnTo>
                    <a:lnTo>
                      <a:pt x="170" y="623"/>
                    </a:lnTo>
                    <a:lnTo>
                      <a:pt x="170" y="652"/>
                    </a:lnTo>
                    <a:lnTo>
                      <a:pt x="170" y="680"/>
                    </a:lnTo>
                    <a:lnTo>
                      <a:pt x="113" y="737"/>
                    </a:lnTo>
                    <a:lnTo>
                      <a:pt x="113" y="793"/>
                    </a:lnTo>
                    <a:lnTo>
                      <a:pt x="0" y="822"/>
                    </a:lnTo>
                    <a:lnTo>
                      <a:pt x="57" y="850"/>
                    </a:lnTo>
                    <a:lnTo>
                      <a:pt x="0" y="907"/>
                    </a:lnTo>
                    <a:lnTo>
                      <a:pt x="28" y="935"/>
                    </a:lnTo>
                    <a:lnTo>
                      <a:pt x="28" y="963"/>
                    </a:lnTo>
                    <a:lnTo>
                      <a:pt x="85" y="963"/>
                    </a:lnTo>
                    <a:lnTo>
                      <a:pt x="199" y="1020"/>
                    </a:lnTo>
                    <a:lnTo>
                      <a:pt x="170" y="1048"/>
                    </a:lnTo>
                    <a:lnTo>
                      <a:pt x="284" y="1105"/>
                    </a:lnTo>
                    <a:lnTo>
                      <a:pt x="284" y="1162"/>
                    </a:lnTo>
                    <a:lnTo>
                      <a:pt x="397" y="1162"/>
                    </a:lnTo>
                    <a:lnTo>
                      <a:pt x="425" y="1134"/>
                    </a:lnTo>
                    <a:lnTo>
                      <a:pt x="482" y="1162"/>
                    </a:lnTo>
                    <a:lnTo>
                      <a:pt x="567" y="1134"/>
                    </a:lnTo>
                    <a:lnTo>
                      <a:pt x="595" y="1162"/>
                    </a:lnTo>
                    <a:lnTo>
                      <a:pt x="595" y="1190"/>
                    </a:lnTo>
                    <a:lnTo>
                      <a:pt x="680" y="1219"/>
                    </a:lnTo>
                    <a:lnTo>
                      <a:pt x="709" y="1219"/>
                    </a:lnTo>
                    <a:lnTo>
                      <a:pt x="794" y="1162"/>
                    </a:lnTo>
                    <a:lnTo>
                      <a:pt x="822" y="1219"/>
                    </a:lnTo>
                    <a:lnTo>
                      <a:pt x="879" y="1134"/>
                    </a:lnTo>
                    <a:lnTo>
                      <a:pt x="907" y="1162"/>
                    </a:lnTo>
                    <a:lnTo>
                      <a:pt x="964" y="1162"/>
                    </a:lnTo>
                    <a:lnTo>
                      <a:pt x="992" y="1247"/>
                    </a:lnTo>
                    <a:lnTo>
                      <a:pt x="1106" y="1134"/>
                    </a:lnTo>
                    <a:lnTo>
                      <a:pt x="1077" y="1077"/>
                    </a:lnTo>
                    <a:lnTo>
                      <a:pt x="1106" y="992"/>
                    </a:lnTo>
                    <a:lnTo>
                      <a:pt x="1134" y="992"/>
                    </a:lnTo>
                    <a:lnTo>
                      <a:pt x="1191" y="935"/>
                    </a:lnTo>
                    <a:lnTo>
                      <a:pt x="1219" y="963"/>
                    </a:lnTo>
                    <a:lnTo>
                      <a:pt x="1247" y="963"/>
                    </a:lnTo>
                    <a:lnTo>
                      <a:pt x="1389" y="822"/>
                    </a:lnTo>
                    <a:lnTo>
                      <a:pt x="1333" y="793"/>
                    </a:lnTo>
                    <a:lnTo>
                      <a:pt x="1333" y="708"/>
                    </a:lnTo>
                    <a:lnTo>
                      <a:pt x="1389" y="652"/>
                    </a:lnTo>
                    <a:lnTo>
                      <a:pt x="1389" y="538"/>
                    </a:lnTo>
                    <a:lnTo>
                      <a:pt x="1276" y="453"/>
                    </a:lnTo>
                    <a:lnTo>
                      <a:pt x="1333" y="311"/>
                    </a:lnTo>
                    <a:lnTo>
                      <a:pt x="1446" y="283"/>
                    </a:lnTo>
                    <a:lnTo>
                      <a:pt x="1361" y="226"/>
                    </a:lnTo>
                    <a:lnTo>
                      <a:pt x="1361" y="170"/>
                    </a:lnTo>
                    <a:lnTo>
                      <a:pt x="1304" y="198"/>
                    </a:lnTo>
                    <a:lnTo>
                      <a:pt x="1304" y="141"/>
                    </a:lnTo>
                    <a:lnTo>
                      <a:pt x="1333" y="113"/>
                    </a:lnTo>
                    <a:lnTo>
                      <a:pt x="1304" y="85"/>
                    </a:lnTo>
                    <a:lnTo>
                      <a:pt x="1361" y="0"/>
                    </a:lnTo>
                    <a:lnTo>
                      <a:pt x="1333" y="0"/>
                    </a:lnTo>
                    <a:lnTo>
                      <a:pt x="1276" y="56"/>
                    </a:lnTo>
                    <a:lnTo>
                      <a:pt x="1219" y="85"/>
                    </a:lnTo>
                    <a:lnTo>
                      <a:pt x="1219" y="141"/>
                    </a:lnTo>
                    <a:lnTo>
                      <a:pt x="1191" y="198"/>
                    </a:lnTo>
                    <a:lnTo>
                      <a:pt x="1134" y="198"/>
                    </a:lnTo>
                    <a:lnTo>
                      <a:pt x="1021" y="283"/>
                    </a:lnTo>
                    <a:lnTo>
                      <a:pt x="964" y="255"/>
                    </a:lnTo>
                    <a:lnTo>
                      <a:pt x="822" y="340"/>
                    </a:lnTo>
                    <a:lnTo>
                      <a:pt x="822" y="311"/>
                    </a:lnTo>
                    <a:lnTo>
                      <a:pt x="794" y="311"/>
                    </a:lnTo>
                    <a:lnTo>
                      <a:pt x="766" y="396"/>
                    </a:lnTo>
                    <a:lnTo>
                      <a:pt x="794" y="453"/>
                    </a:lnTo>
                    <a:lnTo>
                      <a:pt x="822" y="453"/>
                    </a:lnTo>
                    <a:lnTo>
                      <a:pt x="822" y="567"/>
                    </a:lnTo>
                    <a:lnTo>
                      <a:pt x="936" y="538"/>
                    </a:lnTo>
                    <a:lnTo>
                      <a:pt x="964" y="567"/>
                    </a:lnTo>
                    <a:lnTo>
                      <a:pt x="1021" y="481"/>
                    </a:lnTo>
                    <a:lnTo>
                      <a:pt x="1049" y="481"/>
                    </a:lnTo>
                    <a:lnTo>
                      <a:pt x="1021" y="538"/>
                    </a:lnTo>
                    <a:lnTo>
                      <a:pt x="1021" y="567"/>
                    </a:lnTo>
                    <a:lnTo>
                      <a:pt x="1049" y="567"/>
                    </a:lnTo>
                    <a:lnTo>
                      <a:pt x="1049" y="595"/>
                    </a:lnTo>
                    <a:lnTo>
                      <a:pt x="1021" y="652"/>
                    </a:lnTo>
                    <a:lnTo>
                      <a:pt x="1049" y="708"/>
                    </a:lnTo>
                    <a:lnTo>
                      <a:pt x="1021" y="680"/>
                    </a:lnTo>
                    <a:lnTo>
                      <a:pt x="936" y="708"/>
                    </a:lnTo>
                    <a:lnTo>
                      <a:pt x="936" y="680"/>
                    </a:lnTo>
                    <a:lnTo>
                      <a:pt x="992" y="652"/>
                    </a:lnTo>
                    <a:lnTo>
                      <a:pt x="992" y="623"/>
                    </a:lnTo>
                    <a:lnTo>
                      <a:pt x="907" y="623"/>
                    </a:lnTo>
                    <a:lnTo>
                      <a:pt x="879" y="652"/>
                    </a:lnTo>
                    <a:lnTo>
                      <a:pt x="851" y="623"/>
                    </a:lnTo>
                    <a:lnTo>
                      <a:pt x="794" y="680"/>
                    </a:lnTo>
                    <a:lnTo>
                      <a:pt x="822" y="680"/>
                    </a:lnTo>
                    <a:lnTo>
                      <a:pt x="822" y="708"/>
                    </a:lnTo>
                    <a:lnTo>
                      <a:pt x="766" y="737"/>
                    </a:lnTo>
                    <a:lnTo>
                      <a:pt x="737" y="765"/>
                    </a:lnTo>
                    <a:lnTo>
                      <a:pt x="766" y="822"/>
                    </a:lnTo>
                    <a:lnTo>
                      <a:pt x="709" y="822"/>
                    </a:lnTo>
                    <a:lnTo>
                      <a:pt x="680" y="850"/>
                    </a:lnTo>
                    <a:lnTo>
                      <a:pt x="680" y="793"/>
                    </a:lnTo>
                    <a:lnTo>
                      <a:pt x="709" y="765"/>
                    </a:lnTo>
                    <a:lnTo>
                      <a:pt x="680" y="737"/>
                    </a:lnTo>
                    <a:lnTo>
                      <a:pt x="737" y="708"/>
                    </a:lnTo>
                    <a:lnTo>
                      <a:pt x="709" y="680"/>
                    </a:lnTo>
                    <a:lnTo>
                      <a:pt x="766" y="623"/>
                    </a:lnTo>
                    <a:lnTo>
                      <a:pt x="766" y="538"/>
                    </a:lnTo>
                    <a:lnTo>
                      <a:pt x="737" y="481"/>
                    </a:lnTo>
                    <a:lnTo>
                      <a:pt x="709" y="425"/>
                    </a:lnTo>
                    <a:lnTo>
                      <a:pt x="652" y="510"/>
                    </a:lnTo>
                    <a:lnTo>
                      <a:pt x="595" y="481"/>
                    </a:lnTo>
                    <a:lnTo>
                      <a:pt x="567" y="510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70" name="Freeform 740">
                <a:extLst>
                  <a:ext uri="{FF2B5EF4-FFF2-40B4-BE49-F238E27FC236}">
                    <a16:creationId xmlns:a16="http://schemas.microsoft.com/office/drawing/2014/main" id="{AB1DE438-9C4A-42E0-86CE-8E5D5F48423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805" y="1040"/>
                <a:ext cx="57" cy="85"/>
              </a:xfrm>
              <a:custGeom>
                <a:avLst/>
                <a:gdLst>
                  <a:gd name="T0" fmla="*/ 0 w 57"/>
                  <a:gd name="T1" fmla="*/ 56 h 85"/>
                  <a:gd name="T2" fmla="*/ 29 w 57"/>
                  <a:gd name="T3" fmla="*/ 0 h 85"/>
                  <a:gd name="T4" fmla="*/ 57 w 57"/>
                  <a:gd name="T5" fmla="*/ 28 h 85"/>
                  <a:gd name="T6" fmla="*/ 29 w 57"/>
                  <a:gd name="T7" fmla="*/ 85 h 85"/>
                  <a:gd name="T8" fmla="*/ 0 w 57"/>
                  <a:gd name="T9" fmla="*/ 56 h 8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7" h="85">
                    <a:moveTo>
                      <a:pt x="0" y="56"/>
                    </a:moveTo>
                    <a:lnTo>
                      <a:pt x="29" y="0"/>
                    </a:lnTo>
                    <a:lnTo>
                      <a:pt x="57" y="28"/>
                    </a:lnTo>
                    <a:lnTo>
                      <a:pt x="29" y="85"/>
                    </a:lnTo>
                    <a:lnTo>
                      <a:pt x="0" y="56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71" name="Freeform 741">
                <a:extLst>
                  <a:ext uri="{FF2B5EF4-FFF2-40B4-BE49-F238E27FC236}">
                    <a16:creationId xmlns:a16="http://schemas.microsoft.com/office/drawing/2014/main" id="{48A938D9-2B13-4566-A5EB-152F77391F6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473" y="1862"/>
                <a:ext cx="1616" cy="1049"/>
              </a:xfrm>
              <a:custGeom>
                <a:avLst/>
                <a:gdLst>
                  <a:gd name="T0" fmla="*/ 1190 w 1616"/>
                  <a:gd name="T1" fmla="*/ 141 h 1049"/>
                  <a:gd name="T2" fmla="*/ 1134 w 1616"/>
                  <a:gd name="T3" fmla="*/ 113 h 1049"/>
                  <a:gd name="T4" fmla="*/ 1049 w 1616"/>
                  <a:gd name="T5" fmla="*/ 170 h 1049"/>
                  <a:gd name="T6" fmla="*/ 1049 w 1616"/>
                  <a:gd name="T7" fmla="*/ 312 h 1049"/>
                  <a:gd name="T8" fmla="*/ 907 w 1616"/>
                  <a:gd name="T9" fmla="*/ 340 h 1049"/>
                  <a:gd name="T10" fmla="*/ 822 w 1616"/>
                  <a:gd name="T11" fmla="*/ 312 h 1049"/>
                  <a:gd name="T12" fmla="*/ 737 w 1616"/>
                  <a:gd name="T13" fmla="*/ 340 h 1049"/>
                  <a:gd name="T14" fmla="*/ 623 w 1616"/>
                  <a:gd name="T15" fmla="*/ 397 h 1049"/>
                  <a:gd name="T16" fmla="*/ 538 w 1616"/>
                  <a:gd name="T17" fmla="*/ 340 h 1049"/>
                  <a:gd name="T18" fmla="*/ 425 w 1616"/>
                  <a:gd name="T19" fmla="*/ 340 h 1049"/>
                  <a:gd name="T20" fmla="*/ 340 w 1616"/>
                  <a:gd name="T21" fmla="*/ 340 h 1049"/>
                  <a:gd name="T22" fmla="*/ 198 w 1616"/>
                  <a:gd name="T23" fmla="*/ 368 h 1049"/>
                  <a:gd name="T24" fmla="*/ 142 w 1616"/>
                  <a:gd name="T25" fmla="*/ 340 h 1049"/>
                  <a:gd name="T26" fmla="*/ 142 w 1616"/>
                  <a:gd name="T27" fmla="*/ 425 h 1049"/>
                  <a:gd name="T28" fmla="*/ 85 w 1616"/>
                  <a:gd name="T29" fmla="*/ 453 h 1049"/>
                  <a:gd name="T30" fmla="*/ 56 w 1616"/>
                  <a:gd name="T31" fmla="*/ 510 h 1049"/>
                  <a:gd name="T32" fmla="*/ 0 w 1616"/>
                  <a:gd name="T33" fmla="*/ 595 h 1049"/>
                  <a:gd name="T34" fmla="*/ 85 w 1616"/>
                  <a:gd name="T35" fmla="*/ 737 h 1049"/>
                  <a:gd name="T36" fmla="*/ 85 w 1616"/>
                  <a:gd name="T37" fmla="*/ 793 h 1049"/>
                  <a:gd name="T38" fmla="*/ 113 w 1616"/>
                  <a:gd name="T39" fmla="*/ 935 h 1049"/>
                  <a:gd name="T40" fmla="*/ 198 w 1616"/>
                  <a:gd name="T41" fmla="*/ 992 h 1049"/>
                  <a:gd name="T42" fmla="*/ 340 w 1616"/>
                  <a:gd name="T43" fmla="*/ 1049 h 1049"/>
                  <a:gd name="T44" fmla="*/ 453 w 1616"/>
                  <a:gd name="T45" fmla="*/ 1020 h 1049"/>
                  <a:gd name="T46" fmla="*/ 623 w 1616"/>
                  <a:gd name="T47" fmla="*/ 1020 h 1049"/>
                  <a:gd name="T48" fmla="*/ 709 w 1616"/>
                  <a:gd name="T49" fmla="*/ 1020 h 1049"/>
                  <a:gd name="T50" fmla="*/ 765 w 1616"/>
                  <a:gd name="T51" fmla="*/ 992 h 1049"/>
                  <a:gd name="T52" fmla="*/ 850 w 1616"/>
                  <a:gd name="T53" fmla="*/ 907 h 1049"/>
                  <a:gd name="T54" fmla="*/ 1020 w 1616"/>
                  <a:gd name="T55" fmla="*/ 708 h 1049"/>
                  <a:gd name="T56" fmla="*/ 1134 w 1616"/>
                  <a:gd name="T57" fmla="*/ 623 h 1049"/>
                  <a:gd name="T58" fmla="*/ 1247 w 1616"/>
                  <a:gd name="T59" fmla="*/ 595 h 1049"/>
                  <a:gd name="T60" fmla="*/ 1389 w 1616"/>
                  <a:gd name="T61" fmla="*/ 595 h 1049"/>
                  <a:gd name="T62" fmla="*/ 1446 w 1616"/>
                  <a:gd name="T63" fmla="*/ 623 h 1049"/>
                  <a:gd name="T64" fmla="*/ 1446 w 1616"/>
                  <a:gd name="T65" fmla="*/ 538 h 1049"/>
                  <a:gd name="T66" fmla="*/ 1616 w 1616"/>
                  <a:gd name="T67" fmla="*/ 482 h 1049"/>
                  <a:gd name="T68" fmla="*/ 1587 w 1616"/>
                  <a:gd name="T69" fmla="*/ 425 h 1049"/>
                  <a:gd name="T70" fmla="*/ 1587 w 1616"/>
                  <a:gd name="T71" fmla="*/ 340 h 1049"/>
                  <a:gd name="T72" fmla="*/ 1587 w 1616"/>
                  <a:gd name="T73" fmla="*/ 255 h 1049"/>
                  <a:gd name="T74" fmla="*/ 1474 w 1616"/>
                  <a:gd name="T75" fmla="*/ 170 h 1049"/>
                  <a:gd name="T76" fmla="*/ 1446 w 1616"/>
                  <a:gd name="T77" fmla="*/ 170 h 1049"/>
                  <a:gd name="T78" fmla="*/ 1389 w 1616"/>
                  <a:gd name="T79" fmla="*/ 85 h 1049"/>
                  <a:gd name="T80" fmla="*/ 1361 w 1616"/>
                  <a:gd name="T81" fmla="*/ 28 h 10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1616" h="1049">
                    <a:moveTo>
                      <a:pt x="1332" y="0"/>
                    </a:moveTo>
                    <a:lnTo>
                      <a:pt x="1190" y="141"/>
                    </a:lnTo>
                    <a:lnTo>
                      <a:pt x="1162" y="141"/>
                    </a:lnTo>
                    <a:lnTo>
                      <a:pt x="1134" y="113"/>
                    </a:lnTo>
                    <a:lnTo>
                      <a:pt x="1077" y="170"/>
                    </a:lnTo>
                    <a:lnTo>
                      <a:pt x="1049" y="170"/>
                    </a:lnTo>
                    <a:lnTo>
                      <a:pt x="1020" y="255"/>
                    </a:lnTo>
                    <a:lnTo>
                      <a:pt x="1049" y="312"/>
                    </a:lnTo>
                    <a:lnTo>
                      <a:pt x="935" y="425"/>
                    </a:lnTo>
                    <a:lnTo>
                      <a:pt x="907" y="340"/>
                    </a:lnTo>
                    <a:lnTo>
                      <a:pt x="850" y="340"/>
                    </a:lnTo>
                    <a:lnTo>
                      <a:pt x="822" y="312"/>
                    </a:lnTo>
                    <a:lnTo>
                      <a:pt x="765" y="397"/>
                    </a:lnTo>
                    <a:lnTo>
                      <a:pt x="737" y="340"/>
                    </a:lnTo>
                    <a:lnTo>
                      <a:pt x="652" y="397"/>
                    </a:lnTo>
                    <a:lnTo>
                      <a:pt x="623" y="397"/>
                    </a:lnTo>
                    <a:lnTo>
                      <a:pt x="538" y="368"/>
                    </a:lnTo>
                    <a:lnTo>
                      <a:pt x="538" y="340"/>
                    </a:lnTo>
                    <a:lnTo>
                      <a:pt x="510" y="312"/>
                    </a:lnTo>
                    <a:lnTo>
                      <a:pt x="425" y="340"/>
                    </a:lnTo>
                    <a:lnTo>
                      <a:pt x="368" y="312"/>
                    </a:lnTo>
                    <a:lnTo>
                      <a:pt x="340" y="340"/>
                    </a:lnTo>
                    <a:lnTo>
                      <a:pt x="227" y="340"/>
                    </a:lnTo>
                    <a:lnTo>
                      <a:pt x="198" y="368"/>
                    </a:lnTo>
                    <a:lnTo>
                      <a:pt x="170" y="340"/>
                    </a:lnTo>
                    <a:lnTo>
                      <a:pt x="142" y="340"/>
                    </a:lnTo>
                    <a:lnTo>
                      <a:pt x="113" y="397"/>
                    </a:lnTo>
                    <a:lnTo>
                      <a:pt x="142" y="425"/>
                    </a:lnTo>
                    <a:lnTo>
                      <a:pt x="142" y="453"/>
                    </a:lnTo>
                    <a:lnTo>
                      <a:pt x="85" y="453"/>
                    </a:lnTo>
                    <a:lnTo>
                      <a:pt x="0" y="453"/>
                    </a:lnTo>
                    <a:lnTo>
                      <a:pt x="56" y="510"/>
                    </a:lnTo>
                    <a:lnTo>
                      <a:pt x="56" y="567"/>
                    </a:lnTo>
                    <a:lnTo>
                      <a:pt x="0" y="595"/>
                    </a:lnTo>
                    <a:lnTo>
                      <a:pt x="85" y="652"/>
                    </a:lnTo>
                    <a:lnTo>
                      <a:pt x="85" y="737"/>
                    </a:lnTo>
                    <a:lnTo>
                      <a:pt x="56" y="793"/>
                    </a:lnTo>
                    <a:lnTo>
                      <a:pt x="85" y="793"/>
                    </a:lnTo>
                    <a:lnTo>
                      <a:pt x="113" y="850"/>
                    </a:lnTo>
                    <a:lnTo>
                      <a:pt x="113" y="935"/>
                    </a:lnTo>
                    <a:lnTo>
                      <a:pt x="170" y="992"/>
                    </a:lnTo>
                    <a:lnTo>
                      <a:pt x="198" y="992"/>
                    </a:lnTo>
                    <a:lnTo>
                      <a:pt x="283" y="1049"/>
                    </a:lnTo>
                    <a:lnTo>
                      <a:pt x="340" y="1049"/>
                    </a:lnTo>
                    <a:lnTo>
                      <a:pt x="397" y="1020"/>
                    </a:lnTo>
                    <a:lnTo>
                      <a:pt x="453" y="1020"/>
                    </a:lnTo>
                    <a:lnTo>
                      <a:pt x="538" y="1049"/>
                    </a:lnTo>
                    <a:lnTo>
                      <a:pt x="623" y="1020"/>
                    </a:lnTo>
                    <a:lnTo>
                      <a:pt x="652" y="1020"/>
                    </a:lnTo>
                    <a:lnTo>
                      <a:pt x="709" y="1020"/>
                    </a:lnTo>
                    <a:lnTo>
                      <a:pt x="709" y="992"/>
                    </a:lnTo>
                    <a:lnTo>
                      <a:pt x="765" y="992"/>
                    </a:lnTo>
                    <a:lnTo>
                      <a:pt x="794" y="907"/>
                    </a:lnTo>
                    <a:lnTo>
                      <a:pt x="850" y="907"/>
                    </a:lnTo>
                    <a:lnTo>
                      <a:pt x="964" y="765"/>
                    </a:lnTo>
                    <a:lnTo>
                      <a:pt x="1020" y="708"/>
                    </a:lnTo>
                    <a:lnTo>
                      <a:pt x="1077" y="680"/>
                    </a:lnTo>
                    <a:lnTo>
                      <a:pt x="1134" y="623"/>
                    </a:lnTo>
                    <a:lnTo>
                      <a:pt x="1162" y="623"/>
                    </a:lnTo>
                    <a:lnTo>
                      <a:pt x="1247" y="595"/>
                    </a:lnTo>
                    <a:lnTo>
                      <a:pt x="1276" y="623"/>
                    </a:lnTo>
                    <a:lnTo>
                      <a:pt x="1389" y="595"/>
                    </a:lnTo>
                    <a:lnTo>
                      <a:pt x="1417" y="623"/>
                    </a:lnTo>
                    <a:lnTo>
                      <a:pt x="1446" y="623"/>
                    </a:lnTo>
                    <a:lnTo>
                      <a:pt x="1474" y="567"/>
                    </a:lnTo>
                    <a:lnTo>
                      <a:pt x="1446" y="538"/>
                    </a:lnTo>
                    <a:lnTo>
                      <a:pt x="1559" y="482"/>
                    </a:lnTo>
                    <a:lnTo>
                      <a:pt x="1616" y="482"/>
                    </a:lnTo>
                    <a:lnTo>
                      <a:pt x="1616" y="425"/>
                    </a:lnTo>
                    <a:lnTo>
                      <a:pt x="1587" y="425"/>
                    </a:lnTo>
                    <a:lnTo>
                      <a:pt x="1559" y="397"/>
                    </a:lnTo>
                    <a:lnTo>
                      <a:pt x="1587" y="340"/>
                    </a:lnTo>
                    <a:lnTo>
                      <a:pt x="1559" y="283"/>
                    </a:lnTo>
                    <a:lnTo>
                      <a:pt x="1587" y="255"/>
                    </a:lnTo>
                    <a:lnTo>
                      <a:pt x="1587" y="198"/>
                    </a:lnTo>
                    <a:lnTo>
                      <a:pt x="1474" y="170"/>
                    </a:lnTo>
                    <a:lnTo>
                      <a:pt x="1446" y="198"/>
                    </a:lnTo>
                    <a:lnTo>
                      <a:pt x="1446" y="170"/>
                    </a:lnTo>
                    <a:lnTo>
                      <a:pt x="1446" y="113"/>
                    </a:lnTo>
                    <a:lnTo>
                      <a:pt x="1389" y="85"/>
                    </a:lnTo>
                    <a:lnTo>
                      <a:pt x="1389" y="28"/>
                    </a:lnTo>
                    <a:lnTo>
                      <a:pt x="1361" y="28"/>
                    </a:lnTo>
                    <a:lnTo>
                      <a:pt x="1332" y="0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72" name="Freeform 742">
                <a:extLst>
                  <a:ext uri="{FF2B5EF4-FFF2-40B4-BE49-F238E27FC236}">
                    <a16:creationId xmlns:a16="http://schemas.microsoft.com/office/drawing/2014/main" id="{7F5CE03F-324F-4ACB-B678-0916D1B87C8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352" y="2287"/>
                <a:ext cx="1899" cy="1928"/>
              </a:xfrm>
              <a:custGeom>
                <a:avLst/>
                <a:gdLst>
                  <a:gd name="T0" fmla="*/ 113 w 1899"/>
                  <a:gd name="T1" fmla="*/ 1899 h 1928"/>
                  <a:gd name="T2" fmla="*/ 255 w 1899"/>
                  <a:gd name="T3" fmla="*/ 1899 h 1928"/>
                  <a:gd name="T4" fmla="*/ 311 w 1899"/>
                  <a:gd name="T5" fmla="*/ 1871 h 1928"/>
                  <a:gd name="T6" fmla="*/ 340 w 1899"/>
                  <a:gd name="T7" fmla="*/ 1843 h 1928"/>
                  <a:gd name="T8" fmla="*/ 425 w 1899"/>
                  <a:gd name="T9" fmla="*/ 1729 h 1928"/>
                  <a:gd name="T10" fmla="*/ 510 w 1899"/>
                  <a:gd name="T11" fmla="*/ 1701 h 1928"/>
                  <a:gd name="T12" fmla="*/ 595 w 1899"/>
                  <a:gd name="T13" fmla="*/ 1729 h 1928"/>
                  <a:gd name="T14" fmla="*/ 765 w 1899"/>
                  <a:gd name="T15" fmla="*/ 1758 h 1928"/>
                  <a:gd name="T16" fmla="*/ 793 w 1899"/>
                  <a:gd name="T17" fmla="*/ 1729 h 1928"/>
                  <a:gd name="T18" fmla="*/ 822 w 1899"/>
                  <a:gd name="T19" fmla="*/ 1673 h 1928"/>
                  <a:gd name="T20" fmla="*/ 850 w 1899"/>
                  <a:gd name="T21" fmla="*/ 1587 h 1928"/>
                  <a:gd name="T22" fmla="*/ 907 w 1899"/>
                  <a:gd name="T23" fmla="*/ 1502 h 1928"/>
                  <a:gd name="T24" fmla="*/ 1105 w 1899"/>
                  <a:gd name="T25" fmla="*/ 1559 h 1928"/>
                  <a:gd name="T26" fmla="*/ 992 w 1899"/>
                  <a:gd name="T27" fmla="*/ 1474 h 1928"/>
                  <a:gd name="T28" fmla="*/ 1020 w 1899"/>
                  <a:gd name="T29" fmla="*/ 1389 h 1928"/>
                  <a:gd name="T30" fmla="*/ 935 w 1899"/>
                  <a:gd name="T31" fmla="*/ 1361 h 1928"/>
                  <a:gd name="T32" fmla="*/ 878 w 1899"/>
                  <a:gd name="T33" fmla="*/ 1389 h 1928"/>
                  <a:gd name="T34" fmla="*/ 850 w 1899"/>
                  <a:gd name="T35" fmla="*/ 1276 h 1928"/>
                  <a:gd name="T36" fmla="*/ 907 w 1899"/>
                  <a:gd name="T37" fmla="*/ 1162 h 1928"/>
                  <a:gd name="T38" fmla="*/ 1020 w 1899"/>
                  <a:gd name="T39" fmla="*/ 964 h 1928"/>
                  <a:gd name="T40" fmla="*/ 963 w 1899"/>
                  <a:gd name="T41" fmla="*/ 879 h 1928"/>
                  <a:gd name="T42" fmla="*/ 1105 w 1899"/>
                  <a:gd name="T43" fmla="*/ 850 h 1928"/>
                  <a:gd name="T44" fmla="*/ 1162 w 1899"/>
                  <a:gd name="T45" fmla="*/ 794 h 1928"/>
                  <a:gd name="T46" fmla="*/ 1190 w 1899"/>
                  <a:gd name="T47" fmla="*/ 680 h 1928"/>
                  <a:gd name="T48" fmla="*/ 1417 w 1899"/>
                  <a:gd name="T49" fmla="*/ 680 h 1928"/>
                  <a:gd name="T50" fmla="*/ 1587 w 1899"/>
                  <a:gd name="T51" fmla="*/ 595 h 1928"/>
                  <a:gd name="T52" fmla="*/ 1786 w 1899"/>
                  <a:gd name="T53" fmla="*/ 510 h 1928"/>
                  <a:gd name="T54" fmla="*/ 1842 w 1899"/>
                  <a:gd name="T55" fmla="*/ 454 h 1928"/>
                  <a:gd name="T56" fmla="*/ 1814 w 1899"/>
                  <a:gd name="T57" fmla="*/ 397 h 1928"/>
                  <a:gd name="T58" fmla="*/ 1814 w 1899"/>
                  <a:gd name="T59" fmla="*/ 198 h 1928"/>
                  <a:gd name="T60" fmla="*/ 1786 w 1899"/>
                  <a:gd name="T61" fmla="*/ 113 h 1928"/>
                  <a:gd name="T62" fmla="*/ 1701 w 1899"/>
                  <a:gd name="T63" fmla="*/ 142 h 1928"/>
                  <a:gd name="T64" fmla="*/ 1644 w 1899"/>
                  <a:gd name="T65" fmla="*/ 142 h 1928"/>
                  <a:gd name="T66" fmla="*/ 1445 w 1899"/>
                  <a:gd name="T67" fmla="*/ 198 h 1928"/>
                  <a:gd name="T68" fmla="*/ 1304 w 1899"/>
                  <a:gd name="T69" fmla="*/ 113 h 1928"/>
                  <a:gd name="T70" fmla="*/ 1105 w 1899"/>
                  <a:gd name="T71" fmla="*/ 28 h 1928"/>
                  <a:gd name="T72" fmla="*/ 992 w 1899"/>
                  <a:gd name="T73" fmla="*/ 28 h 1928"/>
                  <a:gd name="T74" fmla="*/ 907 w 1899"/>
                  <a:gd name="T75" fmla="*/ 0 h 1928"/>
                  <a:gd name="T76" fmla="*/ 737 w 1899"/>
                  <a:gd name="T77" fmla="*/ 0 h 1928"/>
                  <a:gd name="T78" fmla="*/ 680 w 1899"/>
                  <a:gd name="T79" fmla="*/ 57 h 1928"/>
                  <a:gd name="T80" fmla="*/ 595 w 1899"/>
                  <a:gd name="T81" fmla="*/ 142 h 1928"/>
                  <a:gd name="T82" fmla="*/ 538 w 1899"/>
                  <a:gd name="T83" fmla="*/ 198 h 1928"/>
                  <a:gd name="T84" fmla="*/ 510 w 1899"/>
                  <a:gd name="T85" fmla="*/ 340 h 1928"/>
                  <a:gd name="T86" fmla="*/ 482 w 1899"/>
                  <a:gd name="T87" fmla="*/ 454 h 1928"/>
                  <a:gd name="T88" fmla="*/ 397 w 1899"/>
                  <a:gd name="T89" fmla="*/ 595 h 1928"/>
                  <a:gd name="T90" fmla="*/ 397 w 1899"/>
                  <a:gd name="T91" fmla="*/ 652 h 1928"/>
                  <a:gd name="T92" fmla="*/ 340 w 1899"/>
                  <a:gd name="T93" fmla="*/ 737 h 1928"/>
                  <a:gd name="T94" fmla="*/ 397 w 1899"/>
                  <a:gd name="T95" fmla="*/ 907 h 1928"/>
                  <a:gd name="T96" fmla="*/ 397 w 1899"/>
                  <a:gd name="T97" fmla="*/ 1077 h 1928"/>
                  <a:gd name="T98" fmla="*/ 425 w 1899"/>
                  <a:gd name="T99" fmla="*/ 1162 h 1928"/>
                  <a:gd name="T100" fmla="*/ 397 w 1899"/>
                  <a:gd name="T101" fmla="*/ 1219 h 1928"/>
                  <a:gd name="T102" fmla="*/ 368 w 1899"/>
                  <a:gd name="T103" fmla="*/ 1276 h 1928"/>
                  <a:gd name="T104" fmla="*/ 340 w 1899"/>
                  <a:gd name="T105" fmla="*/ 1361 h 1928"/>
                  <a:gd name="T106" fmla="*/ 311 w 1899"/>
                  <a:gd name="T107" fmla="*/ 1417 h 1928"/>
                  <a:gd name="T108" fmla="*/ 226 w 1899"/>
                  <a:gd name="T109" fmla="*/ 1502 h 1928"/>
                  <a:gd name="T110" fmla="*/ 113 w 1899"/>
                  <a:gd name="T111" fmla="*/ 1502 h 1928"/>
                  <a:gd name="T112" fmla="*/ 141 w 1899"/>
                  <a:gd name="T113" fmla="*/ 1559 h 1928"/>
                  <a:gd name="T114" fmla="*/ 113 w 1899"/>
                  <a:gd name="T115" fmla="*/ 1616 h 1928"/>
                  <a:gd name="T116" fmla="*/ 56 w 1899"/>
                  <a:gd name="T117" fmla="*/ 1673 h 1928"/>
                  <a:gd name="T118" fmla="*/ 0 w 1899"/>
                  <a:gd name="T119" fmla="*/ 1814 h 1928"/>
                  <a:gd name="T120" fmla="*/ 56 w 1899"/>
                  <a:gd name="T121" fmla="*/ 1899 h 19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1899" h="1928">
                    <a:moveTo>
                      <a:pt x="56" y="1899"/>
                    </a:moveTo>
                    <a:lnTo>
                      <a:pt x="113" y="1899"/>
                    </a:lnTo>
                    <a:lnTo>
                      <a:pt x="113" y="1928"/>
                    </a:lnTo>
                    <a:lnTo>
                      <a:pt x="255" y="1899"/>
                    </a:lnTo>
                    <a:lnTo>
                      <a:pt x="255" y="1928"/>
                    </a:lnTo>
                    <a:lnTo>
                      <a:pt x="311" y="1871"/>
                    </a:lnTo>
                    <a:lnTo>
                      <a:pt x="340" y="1871"/>
                    </a:lnTo>
                    <a:lnTo>
                      <a:pt x="340" y="1843"/>
                    </a:lnTo>
                    <a:lnTo>
                      <a:pt x="453" y="1758"/>
                    </a:lnTo>
                    <a:lnTo>
                      <a:pt x="425" y="1729"/>
                    </a:lnTo>
                    <a:lnTo>
                      <a:pt x="482" y="1673"/>
                    </a:lnTo>
                    <a:lnTo>
                      <a:pt x="510" y="1701"/>
                    </a:lnTo>
                    <a:lnTo>
                      <a:pt x="595" y="1701"/>
                    </a:lnTo>
                    <a:lnTo>
                      <a:pt x="595" y="1729"/>
                    </a:lnTo>
                    <a:lnTo>
                      <a:pt x="680" y="1758"/>
                    </a:lnTo>
                    <a:lnTo>
                      <a:pt x="765" y="1758"/>
                    </a:lnTo>
                    <a:lnTo>
                      <a:pt x="737" y="1701"/>
                    </a:lnTo>
                    <a:lnTo>
                      <a:pt x="793" y="1729"/>
                    </a:lnTo>
                    <a:lnTo>
                      <a:pt x="822" y="1701"/>
                    </a:lnTo>
                    <a:lnTo>
                      <a:pt x="822" y="1673"/>
                    </a:lnTo>
                    <a:lnTo>
                      <a:pt x="793" y="1644"/>
                    </a:lnTo>
                    <a:lnTo>
                      <a:pt x="850" y="1587"/>
                    </a:lnTo>
                    <a:lnTo>
                      <a:pt x="850" y="1559"/>
                    </a:lnTo>
                    <a:lnTo>
                      <a:pt x="907" y="1502"/>
                    </a:lnTo>
                    <a:lnTo>
                      <a:pt x="1020" y="1559"/>
                    </a:lnTo>
                    <a:lnTo>
                      <a:pt x="1105" y="1559"/>
                    </a:lnTo>
                    <a:lnTo>
                      <a:pt x="1049" y="1474"/>
                    </a:lnTo>
                    <a:lnTo>
                      <a:pt x="992" y="1474"/>
                    </a:lnTo>
                    <a:lnTo>
                      <a:pt x="992" y="1417"/>
                    </a:lnTo>
                    <a:lnTo>
                      <a:pt x="1020" y="1389"/>
                    </a:lnTo>
                    <a:lnTo>
                      <a:pt x="992" y="1361"/>
                    </a:lnTo>
                    <a:lnTo>
                      <a:pt x="935" y="1361"/>
                    </a:lnTo>
                    <a:lnTo>
                      <a:pt x="907" y="1332"/>
                    </a:lnTo>
                    <a:lnTo>
                      <a:pt x="878" y="1389"/>
                    </a:lnTo>
                    <a:lnTo>
                      <a:pt x="822" y="1332"/>
                    </a:lnTo>
                    <a:lnTo>
                      <a:pt x="850" y="1276"/>
                    </a:lnTo>
                    <a:lnTo>
                      <a:pt x="850" y="1219"/>
                    </a:lnTo>
                    <a:lnTo>
                      <a:pt x="907" y="1162"/>
                    </a:lnTo>
                    <a:lnTo>
                      <a:pt x="907" y="1106"/>
                    </a:lnTo>
                    <a:lnTo>
                      <a:pt x="1020" y="964"/>
                    </a:lnTo>
                    <a:lnTo>
                      <a:pt x="1020" y="935"/>
                    </a:lnTo>
                    <a:lnTo>
                      <a:pt x="963" y="879"/>
                    </a:lnTo>
                    <a:lnTo>
                      <a:pt x="1049" y="822"/>
                    </a:lnTo>
                    <a:lnTo>
                      <a:pt x="1105" y="850"/>
                    </a:lnTo>
                    <a:lnTo>
                      <a:pt x="1134" y="794"/>
                    </a:lnTo>
                    <a:lnTo>
                      <a:pt x="1162" y="794"/>
                    </a:lnTo>
                    <a:lnTo>
                      <a:pt x="1134" y="765"/>
                    </a:lnTo>
                    <a:lnTo>
                      <a:pt x="1190" y="680"/>
                    </a:lnTo>
                    <a:lnTo>
                      <a:pt x="1275" y="652"/>
                    </a:lnTo>
                    <a:lnTo>
                      <a:pt x="1417" y="680"/>
                    </a:lnTo>
                    <a:lnTo>
                      <a:pt x="1587" y="624"/>
                    </a:lnTo>
                    <a:lnTo>
                      <a:pt x="1587" y="595"/>
                    </a:lnTo>
                    <a:lnTo>
                      <a:pt x="1616" y="482"/>
                    </a:lnTo>
                    <a:lnTo>
                      <a:pt x="1786" y="510"/>
                    </a:lnTo>
                    <a:lnTo>
                      <a:pt x="1814" y="539"/>
                    </a:lnTo>
                    <a:lnTo>
                      <a:pt x="1842" y="454"/>
                    </a:lnTo>
                    <a:lnTo>
                      <a:pt x="1814" y="454"/>
                    </a:lnTo>
                    <a:lnTo>
                      <a:pt x="1814" y="397"/>
                    </a:lnTo>
                    <a:lnTo>
                      <a:pt x="1899" y="312"/>
                    </a:lnTo>
                    <a:lnTo>
                      <a:pt x="1814" y="198"/>
                    </a:lnTo>
                    <a:lnTo>
                      <a:pt x="1757" y="198"/>
                    </a:lnTo>
                    <a:lnTo>
                      <a:pt x="1786" y="113"/>
                    </a:lnTo>
                    <a:lnTo>
                      <a:pt x="1729" y="113"/>
                    </a:lnTo>
                    <a:lnTo>
                      <a:pt x="1701" y="142"/>
                    </a:lnTo>
                    <a:lnTo>
                      <a:pt x="1672" y="113"/>
                    </a:lnTo>
                    <a:lnTo>
                      <a:pt x="1644" y="142"/>
                    </a:lnTo>
                    <a:lnTo>
                      <a:pt x="1530" y="142"/>
                    </a:lnTo>
                    <a:lnTo>
                      <a:pt x="1445" y="198"/>
                    </a:lnTo>
                    <a:lnTo>
                      <a:pt x="1332" y="113"/>
                    </a:lnTo>
                    <a:lnTo>
                      <a:pt x="1304" y="113"/>
                    </a:lnTo>
                    <a:lnTo>
                      <a:pt x="1219" y="85"/>
                    </a:lnTo>
                    <a:lnTo>
                      <a:pt x="1105" y="28"/>
                    </a:lnTo>
                    <a:lnTo>
                      <a:pt x="1077" y="57"/>
                    </a:lnTo>
                    <a:lnTo>
                      <a:pt x="992" y="28"/>
                    </a:lnTo>
                    <a:lnTo>
                      <a:pt x="963" y="57"/>
                    </a:lnTo>
                    <a:lnTo>
                      <a:pt x="907" y="0"/>
                    </a:lnTo>
                    <a:lnTo>
                      <a:pt x="822" y="0"/>
                    </a:lnTo>
                    <a:lnTo>
                      <a:pt x="737" y="0"/>
                    </a:lnTo>
                    <a:lnTo>
                      <a:pt x="737" y="57"/>
                    </a:lnTo>
                    <a:lnTo>
                      <a:pt x="680" y="57"/>
                    </a:lnTo>
                    <a:lnTo>
                      <a:pt x="567" y="113"/>
                    </a:lnTo>
                    <a:lnTo>
                      <a:pt x="595" y="142"/>
                    </a:lnTo>
                    <a:lnTo>
                      <a:pt x="567" y="198"/>
                    </a:lnTo>
                    <a:lnTo>
                      <a:pt x="538" y="198"/>
                    </a:lnTo>
                    <a:lnTo>
                      <a:pt x="595" y="312"/>
                    </a:lnTo>
                    <a:lnTo>
                      <a:pt x="510" y="340"/>
                    </a:lnTo>
                    <a:lnTo>
                      <a:pt x="453" y="425"/>
                    </a:lnTo>
                    <a:lnTo>
                      <a:pt x="482" y="454"/>
                    </a:lnTo>
                    <a:lnTo>
                      <a:pt x="397" y="510"/>
                    </a:lnTo>
                    <a:lnTo>
                      <a:pt x="397" y="595"/>
                    </a:lnTo>
                    <a:lnTo>
                      <a:pt x="368" y="652"/>
                    </a:lnTo>
                    <a:lnTo>
                      <a:pt x="397" y="652"/>
                    </a:lnTo>
                    <a:lnTo>
                      <a:pt x="397" y="709"/>
                    </a:lnTo>
                    <a:lnTo>
                      <a:pt x="340" y="737"/>
                    </a:lnTo>
                    <a:lnTo>
                      <a:pt x="340" y="796"/>
                    </a:lnTo>
                    <a:lnTo>
                      <a:pt x="397" y="907"/>
                    </a:lnTo>
                    <a:lnTo>
                      <a:pt x="340" y="992"/>
                    </a:lnTo>
                    <a:lnTo>
                      <a:pt x="397" y="1077"/>
                    </a:lnTo>
                    <a:lnTo>
                      <a:pt x="397" y="1134"/>
                    </a:lnTo>
                    <a:lnTo>
                      <a:pt x="425" y="1162"/>
                    </a:lnTo>
                    <a:lnTo>
                      <a:pt x="397" y="1191"/>
                    </a:lnTo>
                    <a:lnTo>
                      <a:pt x="397" y="1219"/>
                    </a:lnTo>
                    <a:lnTo>
                      <a:pt x="340" y="1247"/>
                    </a:lnTo>
                    <a:lnTo>
                      <a:pt x="368" y="1276"/>
                    </a:lnTo>
                    <a:lnTo>
                      <a:pt x="340" y="1332"/>
                    </a:lnTo>
                    <a:lnTo>
                      <a:pt x="340" y="1361"/>
                    </a:lnTo>
                    <a:lnTo>
                      <a:pt x="311" y="1361"/>
                    </a:lnTo>
                    <a:lnTo>
                      <a:pt x="311" y="1417"/>
                    </a:lnTo>
                    <a:lnTo>
                      <a:pt x="255" y="1417"/>
                    </a:lnTo>
                    <a:lnTo>
                      <a:pt x="226" y="1502"/>
                    </a:lnTo>
                    <a:lnTo>
                      <a:pt x="170" y="1474"/>
                    </a:lnTo>
                    <a:lnTo>
                      <a:pt x="113" y="1502"/>
                    </a:lnTo>
                    <a:lnTo>
                      <a:pt x="85" y="1531"/>
                    </a:lnTo>
                    <a:lnTo>
                      <a:pt x="141" y="1559"/>
                    </a:lnTo>
                    <a:lnTo>
                      <a:pt x="141" y="1616"/>
                    </a:lnTo>
                    <a:lnTo>
                      <a:pt x="113" y="1616"/>
                    </a:lnTo>
                    <a:lnTo>
                      <a:pt x="113" y="1673"/>
                    </a:lnTo>
                    <a:lnTo>
                      <a:pt x="56" y="1673"/>
                    </a:lnTo>
                    <a:lnTo>
                      <a:pt x="0" y="1729"/>
                    </a:lnTo>
                    <a:lnTo>
                      <a:pt x="0" y="1814"/>
                    </a:lnTo>
                    <a:lnTo>
                      <a:pt x="28" y="1843"/>
                    </a:lnTo>
                    <a:lnTo>
                      <a:pt x="56" y="1899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73" name="Freeform 745">
                <a:extLst>
                  <a:ext uri="{FF2B5EF4-FFF2-40B4-BE49-F238E27FC236}">
                    <a16:creationId xmlns:a16="http://schemas.microsoft.com/office/drawing/2014/main" id="{50B61EA9-A882-488E-8168-4CE9C999E3B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10" y="1777"/>
                <a:ext cx="1815" cy="1701"/>
              </a:xfrm>
              <a:custGeom>
                <a:avLst/>
                <a:gdLst>
                  <a:gd name="T0" fmla="*/ 1645 w 1815"/>
                  <a:gd name="T1" fmla="*/ 1559 h 1701"/>
                  <a:gd name="T2" fmla="*/ 1673 w 1815"/>
                  <a:gd name="T3" fmla="*/ 1502 h 1701"/>
                  <a:gd name="T4" fmla="*/ 1673 w 1815"/>
                  <a:gd name="T5" fmla="*/ 1389 h 1701"/>
                  <a:gd name="T6" fmla="*/ 1673 w 1815"/>
                  <a:gd name="T7" fmla="*/ 1304 h 1701"/>
                  <a:gd name="T8" fmla="*/ 1730 w 1815"/>
                  <a:gd name="T9" fmla="*/ 1247 h 1701"/>
                  <a:gd name="T10" fmla="*/ 1815 w 1815"/>
                  <a:gd name="T11" fmla="*/ 1105 h 1701"/>
                  <a:gd name="T12" fmla="*/ 1701 w 1815"/>
                  <a:gd name="T13" fmla="*/ 1134 h 1701"/>
                  <a:gd name="T14" fmla="*/ 1560 w 1815"/>
                  <a:gd name="T15" fmla="*/ 1105 h 1701"/>
                  <a:gd name="T16" fmla="*/ 1446 w 1815"/>
                  <a:gd name="T17" fmla="*/ 1134 h 1701"/>
                  <a:gd name="T18" fmla="*/ 1333 w 1815"/>
                  <a:gd name="T19" fmla="*/ 1077 h 1701"/>
                  <a:gd name="T20" fmla="*/ 1276 w 1815"/>
                  <a:gd name="T21" fmla="*/ 935 h 1701"/>
                  <a:gd name="T22" fmla="*/ 1219 w 1815"/>
                  <a:gd name="T23" fmla="*/ 878 h 1701"/>
                  <a:gd name="T24" fmla="*/ 1248 w 1815"/>
                  <a:gd name="T25" fmla="*/ 737 h 1701"/>
                  <a:gd name="T26" fmla="*/ 1219 w 1815"/>
                  <a:gd name="T27" fmla="*/ 652 h 1701"/>
                  <a:gd name="T28" fmla="*/ 1163 w 1815"/>
                  <a:gd name="T29" fmla="*/ 538 h 1701"/>
                  <a:gd name="T30" fmla="*/ 1305 w 1815"/>
                  <a:gd name="T31" fmla="*/ 510 h 1701"/>
                  <a:gd name="T32" fmla="*/ 1305 w 1815"/>
                  <a:gd name="T33" fmla="*/ 425 h 1701"/>
                  <a:gd name="T34" fmla="*/ 1361 w 1815"/>
                  <a:gd name="T35" fmla="*/ 453 h 1701"/>
                  <a:gd name="T36" fmla="*/ 1390 w 1815"/>
                  <a:gd name="T37" fmla="*/ 368 h 1701"/>
                  <a:gd name="T38" fmla="*/ 1305 w 1815"/>
                  <a:gd name="T39" fmla="*/ 283 h 1701"/>
                  <a:gd name="T40" fmla="*/ 1134 w 1815"/>
                  <a:gd name="T41" fmla="*/ 226 h 1701"/>
                  <a:gd name="T42" fmla="*/ 1106 w 1815"/>
                  <a:gd name="T43" fmla="*/ 170 h 1701"/>
                  <a:gd name="T44" fmla="*/ 1106 w 1815"/>
                  <a:gd name="T45" fmla="*/ 85 h 1701"/>
                  <a:gd name="T46" fmla="*/ 1021 w 1815"/>
                  <a:gd name="T47" fmla="*/ 28 h 1701"/>
                  <a:gd name="T48" fmla="*/ 879 w 1815"/>
                  <a:gd name="T49" fmla="*/ 28 h 1701"/>
                  <a:gd name="T50" fmla="*/ 766 w 1815"/>
                  <a:gd name="T51" fmla="*/ 170 h 1701"/>
                  <a:gd name="T52" fmla="*/ 596 w 1815"/>
                  <a:gd name="T53" fmla="*/ 170 h 1701"/>
                  <a:gd name="T54" fmla="*/ 596 w 1815"/>
                  <a:gd name="T55" fmla="*/ 283 h 1701"/>
                  <a:gd name="T56" fmla="*/ 511 w 1815"/>
                  <a:gd name="T57" fmla="*/ 340 h 1701"/>
                  <a:gd name="T58" fmla="*/ 426 w 1815"/>
                  <a:gd name="T59" fmla="*/ 425 h 1701"/>
                  <a:gd name="T60" fmla="*/ 312 w 1815"/>
                  <a:gd name="T61" fmla="*/ 453 h 1701"/>
                  <a:gd name="T62" fmla="*/ 284 w 1815"/>
                  <a:gd name="T63" fmla="*/ 397 h 1701"/>
                  <a:gd name="T64" fmla="*/ 199 w 1815"/>
                  <a:gd name="T65" fmla="*/ 340 h 1701"/>
                  <a:gd name="T66" fmla="*/ 142 w 1815"/>
                  <a:gd name="T67" fmla="*/ 311 h 1701"/>
                  <a:gd name="T68" fmla="*/ 29 w 1815"/>
                  <a:gd name="T69" fmla="*/ 453 h 1701"/>
                  <a:gd name="T70" fmla="*/ 0 w 1815"/>
                  <a:gd name="T71" fmla="*/ 595 h 1701"/>
                  <a:gd name="T72" fmla="*/ 0 w 1815"/>
                  <a:gd name="T73" fmla="*/ 680 h 1701"/>
                  <a:gd name="T74" fmla="*/ 57 w 1815"/>
                  <a:gd name="T75" fmla="*/ 765 h 1701"/>
                  <a:gd name="T76" fmla="*/ 57 w 1815"/>
                  <a:gd name="T77" fmla="*/ 878 h 1701"/>
                  <a:gd name="T78" fmla="*/ 397 w 1815"/>
                  <a:gd name="T79" fmla="*/ 1020 h 1701"/>
                  <a:gd name="T80" fmla="*/ 426 w 1815"/>
                  <a:gd name="T81" fmla="*/ 1105 h 1701"/>
                  <a:gd name="T82" fmla="*/ 624 w 1815"/>
                  <a:gd name="T83" fmla="*/ 1134 h 1701"/>
                  <a:gd name="T84" fmla="*/ 681 w 1815"/>
                  <a:gd name="T85" fmla="*/ 1304 h 1701"/>
                  <a:gd name="T86" fmla="*/ 766 w 1815"/>
                  <a:gd name="T87" fmla="*/ 1219 h 1701"/>
                  <a:gd name="T88" fmla="*/ 879 w 1815"/>
                  <a:gd name="T89" fmla="*/ 1134 h 1701"/>
                  <a:gd name="T90" fmla="*/ 993 w 1815"/>
                  <a:gd name="T91" fmla="*/ 1134 h 1701"/>
                  <a:gd name="T92" fmla="*/ 1106 w 1815"/>
                  <a:gd name="T93" fmla="*/ 1190 h 1701"/>
                  <a:gd name="T94" fmla="*/ 1106 w 1815"/>
                  <a:gd name="T95" fmla="*/ 1332 h 1701"/>
                  <a:gd name="T96" fmla="*/ 1134 w 1815"/>
                  <a:gd name="T97" fmla="*/ 1389 h 1701"/>
                  <a:gd name="T98" fmla="*/ 1191 w 1815"/>
                  <a:gd name="T99" fmla="*/ 1389 h 1701"/>
                  <a:gd name="T100" fmla="*/ 1276 w 1815"/>
                  <a:gd name="T101" fmla="*/ 1474 h 1701"/>
                  <a:gd name="T102" fmla="*/ 1219 w 1815"/>
                  <a:gd name="T103" fmla="*/ 1530 h 1701"/>
                  <a:gd name="T104" fmla="*/ 1219 w 1815"/>
                  <a:gd name="T105" fmla="*/ 1644 h 1701"/>
                  <a:gd name="T106" fmla="*/ 1305 w 1815"/>
                  <a:gd name="T107" fmla="*/ 1701 h 1701"/>
                  <a:gd name="T108" fmla="*/ 1418 w 1815"/>
                  <a:gd name="T109" fmla="*/ 1616 h 1701"/>
                  <a:gd name="T110" fmla="*/ 1616 w 1815"/>
                  <a:gd name="T111" fmla="*/ 1644 h 17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</a:cxnLst>
                <a:rect l="0" t="0" r="r" b="b"/>
                <a:pathLst>
                  <a:path w="1815" h="1701">
                    <a:moveTo>
                      <a:pt x="1673" y="1644"/>
                    </a:moveTo>
                    <a:lnTo>
                      <a:pt x="1645" y="1559"/>
                    </a:lnTo>
                    <a:lnTo>
                      <a:pt x="1645" y="1502"/>
                    </a:lnTo>
                    <a:lnTo>
                      <a:pt x="1673" y="1502"/>
                    </a:lnTo>
                    <a:lnTo>
                      <a:pt x="1730" y="1417"/>
                    </a:lnTo>
                    <a:lnTo>
                      <a:pt x="1673" y="1389"/>
                    </a:lnTo>
                    <a:lnTo>
                      <a:pt x="1701" y="1360"/>
                    </a:lnTo>
                    <a:lnTo>
                      <a:pt x="1673" y="1304"/>
                    </a:lnTo>
                    <a:lnTo>
                      <a:pt x="1701" y="1304"/>
                    </a:lnTo>
                    <a:lnTo>
                      <a:pt x="1730" y="1247"/>
                    </a:lnTo>
                    <a:lnTo>
                      <a:pt x="1815" y="1190"/>
                    </a:lnTo>
                    <a:lnTo>
                      <a:pt x="1815" y="1105"/>
                    </a:lnTo>
                    <a:lnTo>
                      <a:pt x="1786" y="1105"/>
                    </a:lnTo>
                    <a:lnTo>
                      <a:pt x="1701" y="1134"/>
                    </a:lnTo>
                    <a:lnTo>
                      <a:pt x="1616" y="1105"/>
                    </a:lnTo>
                    <a:lnTo>
                      <a:pt x="1560" y="1105"/>
                    </a:lnTo>
                    <a:lnTo>
                      <a:pt x="1503" y="1134"/>
                    </a:lnTo>
                    <a:lnTo>
                      <a:pt x="1446" y="1134"/>
                    </a:lnTo>
                    <a:lnTo>
                      <a:pt x="1361" y="1077"/>
                    </a:lnTo>
                    <a:lnTo>
                      <a:pt x="1333" y="1077"/>
                    </a:lnTo>
                    <a:lnTo>
                      <a:pt x="1276" y="1020"/>
                    </a:lnTo>
                    <a:lnTo>
                      <a:pt x="1276" y="935"/>
                    </a:lnTo>
                    <a:lnTo>
                      <a:pt x="1248" y="878"/>
                    </a:lnTo>
                    <a:lnTo>
                      <a:pt x="1219" y="878"/>
                    </a:lnTo>
                    <a:lnTo>
                      <a:pt x="1248" y="822"/>
                    </a:lnTo>
                    <a:lnTo>
                      <a:pt x="1248" y="737"/>
                    </a:lnTo>
                    <a:lnTo>
                      <a:pt x="1163" y="680"/>
                    </a:lnTo>
                    <a:lnTo>
                      <a:pt x="1219" y="652"/>
                    </a:lnTo>
                    <a:lnTo>
                      <a:pt x="1219" y="595"/>
                    </a:lnTo>
                    <a:lnTo>
                      <a:pt x="1163" y="538"/>
                    </a:lnTo>
                    <a:lnTo>
                      <a:pt x="1305" y="538"/>
                    </a:lnTo>
                    <a:lnTo>
                      <a:pt x="1305" y="510"/>
                    </a:lnTo>
                    <a:lnTo>
                      <a:pt x="1276" y="482"/>
                    </a:lnTo>
                    <a:lnTo>
                      <a:pt x="1305" y="425"/>
                    </a:lnTo>
                    <a:lnTo>
                      <a:pt x="1333" y="425"/>
                    </a:lnTo>
                    <a:lnTo>
                      <a:pt x="1361" y="453"/>
                    </a:lnTo>
                    <a:lnTo>
                      <a:pt x="1390" y="425"/>
                    </a:lnTo>
                    <a:lnTo>
                      <a:pt x="1390" y="368"/>
                    </a:lnTo>
                    <a:lnTo>
                      <a:pt x="1276" y="311"/>
                    </a:lnTo>
                    <a:lnTo>
                      <a:pt x="1305" y="283"/>
                    </a:lnTo>
                    <a:lnTo>
                      <a:pt x="1191" y="226"/>
                    </a:lnTo>
                    <a:lnTo>
                      <a:pt x="1134" y="226"/>
                    </a:lnTo>
                    <a:lnTo>
                      <a:pt x="1134" y="198"/>
                    </a:lnTo>
                    <a:lnTo>
                      <a:pt x="1106" y="170"/>
                    </a:lnTo>
                    <a:lnTo>
                      <a:pt x="1163" y="113"/>
                    </a:lnTo>
                    <a:lnTo>
                      <a:pt x="1106" y="85"/>
                    </a:lnTo>
                    <a:lnTo>
                      <a:pt x="1049" y="85"/>
                    </a:lnTo>
                    <a:lnTo>
                      <a:pt x="1021" y="28"/>
                    </a:lnTo>
                    <a:lnTo>
                      <a:pt x="936" y="0"/>
                    </a:lnTo>
                    <a:lnTo>
                      <a:pt x="879" y="28"/>
                    </a:lnTo>
                    <a:lnTo>
                      <a:pt x="851" y="113"/>
                    </a:lnTo>
                    <a:lnTo>
                      <a:pt x="766" y="170"/>
                    </a:lnTo>
                    <a:lnTo>
                      <a:pt x="596" y="113"/>
                    </a:lnTo>
                    <a:lnTo>
                      <a:pt x="596" y="170"/>
                    </a:lnTo>
                    <a:lnTo>
                      <a:pt x="567" y="255"/>
                    </a:lnTo>
                    <a:lnTo>
                      <a:pt x="596" y="283"/>
                    </a:lnTo>
                    <a:lnTo>
                      <a:pt x="596" y="340"/>
                    </a:lnTo>
                    <a:lnTo>
                      <a:pt x="511" y="340"/>
                    </a:lnTo>
                    <a:lnTo>
                      <a:pt x="454" y="425"/>
                    </a:lnTo>
                    <a:lnTo>
                      <a:pt x="426" y="425"/>
                    </a:lnTo>
                    <a:lnTo>
                      <a:pt x="369" y="453"/>
                    </a:lnTo>
                    <a:lnTo>
                      <a:pt x="312" y="453"/>
                    </a:lnTo>
                    <a:lnTo>
                      <a:pt x="341" y="425"/>
                    </a:lnTo>
                    <a:lnTo>
                      <a:pt x="284" y="397"/>
                    </a:lnTo>
                    <a:lnTo>
                      <a:pt x="227" y="397"/>
                    </a:lnTo>
                    <a:lnTo>
                      <a:pt x="199" y="340"/>
                    </a:lnTo>
                    <a:lnTo>
                      <a:pt x="171" y="340"/>
                    </a:lnTo>
                    <a:lnTo>
                      <a:pt x="142" y="311"/>
                    </a:lnTo>
                    <a:lnTo>
                      <a:pt x="57" y="368"/>
                    </a:lnTo>
                    <a:lnTo>
                      <a:pt x="29" y="453"/>
                    </a:lnTo>
                    <a:lnTo>
                      <a:pt x="57" y="482"/>
                    </a:lnTo>
                    <a:lnTo>
                      <a:pt x="0" y="595"/>
                    </a:lnTo>
                    <a:lnTo>
                      <a:pt x="57" y="652"/>
                    </a:lnTo>
                    <a:lnTo>
                      <a:pt x="0" y="680"/>
                    </a:lnTo>
                    <a:lnTo>
                      <a:pt x="0" y="737"/>
                    </a:lnTo>
                    <a:lnTo>
                      <a:pt x="57" y="765"/>
                    </a:lnTo>
                    <a:lnTo>
                      <a:pt x="29" y="850"/>
                    </a:lnTo>
                    <a:lnTo>
                      <a:pt x="57" y="878"/>
                    </a:lnTo>
                    <a:lnTo>
                      <a:pt x="114" y="907"/>
                    </a:lnTo>
                    <a:lnTo>
                      <a:pt x="397" y="1020"/>
                    </a:lnTo>
                    <a:lnTo>
                      <a:pt x="426" y="1049"/>
                    </a:lnTo>
                    <a:lnTo>
                      <a:pt x="426" y="1105"/>
                    </a:lnTo>
                    <a:lnTo>
                      <a:pt x="539" y="1162"/>
                    </a:lnTo>
                    <a:lnTo>
                      <a:pt x="624" y="1134"/>
                    </a:lnTo>
                    <a:lnTo>
                      <a:pt x="624" y="1190"/>
                    </a:lnTo>
                    <a:lnTo>
                      <a:pt x="681" y="1304"/>
                    </a:lnTo>
                    <a:lnTo>
                      <a:pt x="709" y="1247"/>
                    </a:lnTo>
                    <a:lnTo>
                      <a:pt x="766" y="1219"/>
                    </a:lnTo>
                    <a:lnTo>
                      <a:pt x="794" y="1162"/>
                    </a:lnTo>
                    <a:lnTo>
                      <a:pt x="879" y="1134"/>
                    </a:lnTo>
                    <a:lnTo>
                      <a:pt x="964" y="1162"/>
                    </a:lnTo>
                    <a:lnTo>
                      <a:pt x="993" y="1134"/>
                    </a:lnTo>
                    <a:lnTo>
                      <a:pt x="1106" y="1162"/>
                    </a:lnTo>
                    <a:lnTo>
                      <a:pt x="1106" y="1190"/>
                    </a:lnTo>
                    <a:lnTo>
                      <a:pt x="1134" y="1275"/>
                    </a:lnTo>
                    <a:lnTo>
                      <a:pt x="1106" y="1332"/>
                    </a:lnTo>
                    <a:lnTo>
                      <a:pt x="1049" y="1332"/>
                    </a:lnTo>
                    <a:lnTo>
                      <a:pt x="1134" y="1389"/>
                    </a:lnTo>
                    <a:lnTo>
                      <a:pt x="1163" y="1417"/>
                    </a:lnTo>
                    <a:lnTo>
                      <a:pt x="1191" y="1389"/>
                    </a:lnTo>
                    <a:lnTo>
                      <a:pt x="1219" y="1445"/>
                    </a:lnTo>
                    <a:lnTo>
                      <a:pt x="1276" y="1474"/>
                    </a:lnTo>
                    <a:lnTo>
                      <a:pt x="1276" y="1502"/>
                    </a:lnTo>
                    <a:lnTo>
                      <a:pt x="1219" y="1530"/>
                    </a:lnTo>
                    <a:lnTo>
                      <a:pt x="1219" y="1587"/>
                    </a:lnTo>
                    <a:lnTo>
                      <a:pt x="1219" y="1644"/>
                    </a:lnTo>
                    <a:lnTo>
                      <a:pt x="1248" y="1644"/>
                    </a:lnTo>
                    <a:lnTo>
                      <a:pt x="1305" y="1701"/>
                    </a:lnTo>
                    <a:lnTo>
                      <a:pt x="1390" y="1672"/>
                    </a:lnTo>
                    <a:lnTo>
                      <a:pt x="1418" y="1616"/>
                    </a:lnTo>
                    <a:lnTo>
                      <a:pt x="1588" y="1616"/>
                    </a:lnTo>
                    <a:lnTo>
                      <a:pt x="1616" y="1644"/>
                    </a:lnTo>
                    <a:lnTo>
                      <a:pt x="1673" y="1644"/>
                    </a:lnTo>
                    <a:close/>
                  </a:path>
                </a:pathLst>
              </a:custGeom>
              <a:solidFill>
                <a:srgbClr val="9BBB59"/>
              </a:solidFill>
              <a:ln w="25400" cap="flat" cmpd="sng" algn="ctr">
                <a:solidFill>
                  <a:srgbClr val="9BBB59">
                    <a:shade val="50000"/>
                  </a:srgbClr>
                </a:solidFill>
                <a:prstDash val="solid"/>
                <a:headEnd/>
                <a:tailEnd/>
              </a:ln>
              <a:effectLst/>
            </p:spPr>
            <p:txBody>
              <a:bodyPr/>
              <a:lstStyle>
                <a:defPPr>
                  <a:defRPr lang="ja-JP"/>
                </a:defPPr>
                <a:lvl1pPr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609600" indent="-152400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1220788" indent="-306388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831975" indent="-460375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2443163" indent="-614363" algn="l" defTabSz="1220788" rtl="0" fontAlgn="base">
                  <a:spcBef>
                    <a:spcPct val="0"/>
                  </a:spcBef>
                  <a:spcAft>
                    <a:spcPct val="0"/>
                  </a:spcAft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sz="24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220788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24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3639405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10000">
        <p:fade/>
      </p:transition>
    </mc:Choice>
    <mc:Fallback xmlns="">
      <p:transition spd="med" advClick="0" advTm="10000">
        <p:fade/>
      </p:transition>
    </mc:Fallback>
  </mc:AlternateContent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F0038069-8634-4F32-841E-4343E6E4EB68}"/>
              </a:ext>
            </a:extLst>
          </p:cNvPr>
          <p:cNvSpPr/>
          <p:nvPr/>
        </p:nvSpPr>
        <p:spPr bwMode="auto">
          <a:xfrm>
            <a:off x="0" y="6307108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A9168033-672B-45F1-A9ED-6A49F567C8EB}"/>
              </a:ext>
            </a:extLst>
          </p:cNvPr>
          <p:cNvSpPr/>
          <p:nvPr/>
        </p:nvSpPr>
        <p:spPr bwMode="auto">
          <a:xfrm>
            <a:off x="0" y="6307108"/>
            <a:ext cx="12192000" cy="270030"/>
          </a:xfrm>
          <a:prstGeom prst="rect">
            <a:avLst/>
          </a:prstGeom>
          <a:solidFill>
            <a:srgbClr val="00B0F0"/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8C9783D0-0270-4555-A92D-65165971C0CB}"/>
              </a:ext>
            </a:extLst>
          </p:cNvPr>
          <p:cNvSpPr txBox="1"/>
          <p:nvPr/>
        </p:nvSpPr>
        <p:spPr>
          <a:xfrm>
            <a:off x="549416" y="616042"/>
            <a:ext cx="631684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６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4D16442B-31E7-4530-BE82-50228E377E23}"/>
              </a:ext>
            </a:extLst>
          </p:cNvPr>
          <p:cNvSpPr txBox="1"/>
          <p:nvPr/>
        </p:nvSpPr>
        <p:spPr>
          <a:xfrm>
            <a:off x="251490" y="177589"/>
            <a:ext cx="1227536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問 題</a:t>
            </a:r>
          </a:p>
        </p:txBody>
      </p:sp>
      <p:grpSp>
        <p:nvGrpSpPr>
          <p:cNvPr id="56" name="Group 308">
            <a:extLst>
              <a:ext uri="{FF2B5EF4-FFF2-40B4-BE49-F238E27FC236}">
                <a16:creationId xmlns:a16="http://schemas.microsoft.com/office/drawing/2014/main" id="{016BF4C5-BCA2-4FBA-8D60-C95CE501FDB5}"/>
              </a:ext>
            </a:extLst>
          </p:cNvPr>
          <p:cNvGrpSpPr>
            <a:grpSpLocks/>
          </p:cNvGrpSpPr>
          <p:nvPr/>
        </p:nvGrpSpPr>
        <p:grpSpPr bwMode="auto">
          <a:xfrm>
            <a:off x="4826000" y="1352577"/>
            <a:ext cx="2540000" cy="4152850"/>
            <a:chOff x="756" y="176"/>
            <a:chExt cx="4734" cy="7740"/>
          </a:xfrm>
        </p:grpSpPr>
        <p:sp>
          <p:nvSpPr>
            <p:cNvPr id="57" name="Freeform 259">
              <a:extLst>
                <a:ext uri="{FF2B5EF4-FFF2-40B4-BE49-F238E27FC236}">
                  <a16:creationId xmlns:a16="http://schemas.microsoft.com/office/drawing/2014/main" id="{BB3EEA76-F75F-4B82-A2E9-77FA21E5038F}"/>
                </a:ext>
              </a:extLst>
            </p:cNvPr>
            <p:cNvSpPr>
              <a:spLocks/>
            </p:cNvSpPr>
            <p:nvPr/>
          </p:nvSpPr>
          <p:spPr bwMode="auto">
            <a:xfrm>
              <a:off x="1067" y="4910"/>
              <a:ext cx="1304" cy="2437"/>
            </a:xfrm>
            <a:custGeom>
              <a:avLst/>
              <a:gdLst>
                <a:gd name="T0" fmla="*/ 510 w 1304"/>
                <a:gd name="T1" fmla="*/ 2381 h 2438"/>
                <a:gd name="T2" fmla="*/ 595 w 1304"/>
                <a:gd name="T3" fmla="*/ 2296 h 2438"/>
                <a:gd name="T4" fmla="*/ 680 w 1304"/>
                <a:gd name="T5" fmla="*/ 2154 h 2438"/>
                <a:gd name="T6" fmla="*/ 794 w 1304"/>
                <a:gd name="T7" fmla="*/ 2041 h 2438"/>
                <a:gd name="T8" fmla="*/ 964 w 1304"/>
                <a:gd name="T9" fmla="*/ 1899 h 2438"/>
                <a:gd name="T10" fmla="*/ 992 w 1304"/>
                <a:gd name="T11" fmla="*/ 1701 h 2438"/>
                <a:gd name="T12" fmla="*/ 1049 w 1304"/>
                <a:gd name="T13" fmla="*/ 1587 h 2438"/>
                <a:gd name="T14" fmla="*/ 1191 w 1304"/>
                <a:gd name="T15" fmla="*/ 1587 h 2438"/>
                <a:gd name="T16" fmla="*/ 1304 w 1304"/>
                <a:gd name="T17" fmla="*/ 1446 h 2438"/>
                <a:gd name="T18" fmla="*/ 1247 w 1304"/>
                <a:gd name="T19" fmla="*/ 1219 h 2438"/>
                <a:gd name="T20" fmla="*/ 1191 w 1304"/>
                <a:gd name="T21" fmla="*/ 1077 h 2438"/>
                <a:gd name="T22" fmla="*/ 1134 w 1304"/>
                <a:gd name="T23" fmla="*/ 964 h 2438"/>
                <a:gd name="T24" fmla="*/ 1134 w 1304"/>
                <a:gd name="T25" fmla="*/ 765 h 2438"/>
                <a:gd name="T26" fmla="*/ 1134 w 1304"/>
                <a:gd name="T27" fmla="*/ 652 h 2438"/>
                <a:gd name="T28" fmla="*/ 1219 w 1304"/>
                <a:gd name="T29" fmla="*/ 312 h 2438"/>
                <a:gd name="T30" fmla="*/ 1247 w 1304"/>
                <a:gd name="T31" fmla="*/ 142 h 2438"/>
                <a:gd name="T32" fmla="*/ 1247 w 1304"/>
                <a:gd name="T33" fmla="*/ 0 h 2438"/>
                <a:gd name="T34" fmla="*/ 992 w 1304"/>
                <a:gd name="T35" fmla="*/ 227 h 2438"/>
                <a:gd name="T36" fmla="*/ 652 w 1304"/>
                <a:gd name="T37" fmla="*/ 397 h 2438"/>
                <a:gd name="T38" fmla="*/ 397 w 1304"/>
                <a:gd name="T39" fmla="*/ 340 h 2438"/>
                <a:gd name="T40" fmla="*/ 312 w 1304"/>
                <a:gd name="T41" fmla="*/ 453 h 2438"/>
                <a:gd name="T42" fmla="*/ 227 w 1304"/>
                <a:gd name="T43" fmla="*/ 652 h 2438"/>
                <a:gd name="T44" fmla="*/ 283 w 1304"/>
                <a:gd name="T45" fmla="*/ 879 h 2438"/>
                <a:gd name="T46" fmla="*/ 198 w 1304"/>
                <a:gd name="T47" fmla="*/ 1105 h 2438"/>
                <a:gd name="T48" fmla="*/ 283 w 1304"/>
                <a:gd name="T49" fmla="*/ 1162 h 2438"/>
                <a:gd name="T50" fmla="*/ 142 w 1304"/>
                <a:gd name="T51" fmla="*/ 1276 h 2438"/>
                <a:gd name="T52" fmla="*/ 113 w 1304"/>
                <a:gd name="T53" fmla="*/ 1502 h 2438"/>
                <a:gd name="T54" fmla="*/ 57 w 1304"/>
                <a:gd name="T55" fmla="*/ 1644 h 2438"/>
                <a:gd name="T56" fmla="*/ 28 w 1304"/>
                <a:gd name="T57" fmla="*/ 1758 h 2438"/>
                <a:gd name="T58" fmla="*/ 0 w 1304"/>
                <a:gd name="T59" fmla="*/ 1956 h 2438"/>
                <a:gd name="T60" fmla="*/ 85 w 1304"/>
                <a:gd name="T61" fmla="*/ 2183 h 2438"/>
                <a:gd name="T62" fmla="*/ 142 w 1304"/>
                <a:gd name="T63" fmla="*/ 2268 h 2438"/>
                <a:gd name="T64" fmla="*/ 340 w 1304"/>
                <a:gd name="T65" fmla="*/ 2325 h 2438"/>
                <a:gd name="T66" fmla="*/ 397 w 1304"/>
                <a:gd name="T67" fmla="*/ 2410 h 24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304" h="2438">
                  <a:moveTo>
                    <a:pt x="425" y="2438"/>
                  </a:moveTo>
                  <a:lnTo>
                    <a:pt x="510" y="2381"/>
                  </a:lnTo>
                  <a:lnTo>
                    <a:pt x="539" y="2268"/>
                  </a:lnTo>
                  <a:lnTo>
                    <a:pt x="595" y="2296"/>
                  </a:lnTo>
                  <a:lnTo>
                    <a:pt x="680" y="2211"/>
                  </a:lnTo>
                  <a:lnTo>
                    <a:pt x="680" y="2154"/>
                  </a:lnTo>
                  <a:lnTo>
                    <a:pt x="822" y="2098"/>
                  </a:lnTo>
                  <a:lnTo>
                    <a:pt x="794" y="2041"/>
                  </a:lnTo>
                  <a:lnTo>
                    <a:pt x="907" y="1899"/>
                  </a:lnTo>
                  <a:lnTo>
                    <a:pt x="964" y="1899"/>
                  </a:lnTo>
                  <a:lnTo>
                    <a:pt x="1020" y="1729"/>
                  </a:lnTo>
                  <a:lnTo>
                    <a:pt x="992" y="1701"/>
                  </a:lnTo>
                  <a:lnTo>
                    <a:pt x="1020" y="1616"/>
                  </a:lnTo>
                  <a:lnTo>
                    <a:pt x="1049" y="1587"/>
                  </a:lnTo>
                  <a:lnTo>
                    <a:pt x="1106" y="1616"/>
                  </a:lnTo>
                  <a:lnTo>
                    <a:pt x="1191" y="1587"/>
                  </a:lnTo>
                  <a:lnTo>
                    <a:pt x="1219" y="1502"/>
                  </a:lnTo>
                  <a:lnTo>
                    <a:pt x="1304" y="1446"/>
                  </a:lnTo>
                  <a:lnTo>
                    <a:pt x="1276" y="1247"/>
                  </a:lnTo>
                  <a:lnTo>
                    <a:pt x="1247" y="1219"/>
                  </a:lnTo>
                  <a:lnTo>
                    <a:pt x="1247" y="1162"/>
                  </a:lnTo>
                  <a:lnTo>
                    <a:pt x="1191" y="1077"/>
                  </a:lnTo>
                  <a:lnTo>
                    <a:pt x="1134" y="1049"/>
                  </a:lnTo>
                  <a:lnTo>
                    <a:pt x="1134" y="964"/>
                  </a:lnTo>
                  <a:lnTo>
                    <a:pt x="1191" y="907"/>
                  </a:lnTo>
                  <a:lnTo>
                    <a:pt x="1134" y="765"/>
                  </a:lnTo>
                  <a:lnTo>
                    <a:pt x="1191" y="709"/>
                  </a:lnTo>
                  <a:lnTo>
                    <a:pt x="1134" y="652"/>
                  </a:lnTo>
                  <a:lnTo>
                    <a:pt x="1106" y="397"/>
                  </a:lnTo>
                  <a:lnTo>
                    <a:pt x="1219" y="312"/>
                  </a:lnTo>
                  <a:lnTo>
                    <a:pt x="1191" y="227"/>
                  </a:lnTo>
                  <a:lnTo>
                    <a:pt x="1247" y="142"/>
                  </a:lnTo>
                  <a:lnTo>
                    <a:pt x="1276" y="57"/>
                  </a:lnTo>
                  <a:lnTo>
                    <a:pt x="1247" y="0"/>
                  </a:lnTo>
                  <a:lnTo>
                    <a:pt x="1162" y="0"/>
                  </a:lnTo>
                  <a:lnTo>
                    <a:pt x="992" y="227"/>
                  </a:lnTo>
                  <a:lnTo>
                    <a:pt x="709" y="425"/>
                  </a:lnTo>
                  <a:lnTo>
                    <a:pt x="652" y="397"/>
                  </a:lnTo>
                  <a:lnTo>
                    <a:pt x="482" y="397"/>
                  </a:lnTo>
                  <a:lnTo>
                    <a:pt x="397" y="340"/>
                  </a:lnTo>
                  <a:lnTo>
                    <a:pt x="312" y="340"/>
                  </a:lnTo>
                  <a:lnTo>
                    <a:pt x="312" y="453"/>
                  </a:lnTo>
                  <a:lnTo>
                    <a:pt x="227" y="538"/>
                  </a:lnTo>
                  <a:lnTo>
                    <a:pt x="227" y="652"/>
                  </a:lnTo>
                  <a:lnTo>
                    <a:pt x="283" y="680"/>
                  </a:lnTo>
                  <a:lnTo>
                    <a:pt x="283" y="879"/>
                  </a:lnTo>
                  <a:lnTo>
                    <a:pt x="198" y="992"/>
                  </a:lnTo>
                  <a:lnTo>
                    <a:pt x="198" y="1105"/>
                  </a:lnTo>
                  <a:lnTo>
                    <a:pt x="283" y="1105"/>
                  </a:lnTo>
                  <a:lnTo>
                    <a:pt x="283" y="1162"/>
                  </a:lnTo>
                  <a:lnTo>
                    <a:pt x="198" y="1276"/>
                  </a:lnTo>
                  <a:lnTo>
                    <a:pt x="142" y="1276"/>
                  </a:lnTo>
                  <a:lnTo>
                    <a:pt x="113" y="1389"/>
                  </a:lnTo>
                  <a:lnTo>
                    <a:pt x="113" y="1502"/>
                  </a:lnTo>
                  <a:lnTo>
                    <a:pt x="85" y="1531"/>
                  </a:lnTo>
                  <a:lnTo>
                    <a:pt x="57" y="1644"/>
                  </a:lnTo>
                  <a:lnTo>
                    <a:pt x="85" y="1701"/>
                  </a:lnTo>
                  <a:lnTo>
                    <a:pt x="28" y="1758"/>
                  </a:lnTo>
                  <a:lnTo>
                    <a:pt x="57" y="1871"/>
                  </a:lnTo>
                  <a:lnTo>
                    <a:pt x="0" y="1956"/>
                  </a:lnTo>
                  <a:lnTo>
                    <a:pt x="0" y="2098"/>
                  </a:lnTo>
                  <a:lnTo>
                    <a:pt x="85" y="2183"/>
                  </a:lnTo>
                  <a:lnTo>
                    <a:pt x="142" y="2211"/>
                  </a:lnTo>
                  <a:lnTo>
                    <a:pt x="142" y="2268"/>
                  </a:lnTo>
                  <a:lnTo>
                    <a:pt x="255" y="2353"/>
                  </a:lnTo>
                  <a:lnTo>
                    <a:pt x="340" y="2325"/>
                  </a:lnTo>
                  <a:lnTo>
                    <a:pt x="397" y="2325"/>
                  </a:lnTo>
                  <a:lnTo>
                    <a:pt x="397" y="2410"/>
                  </a:lnTo>
                  <a:lnTo>
                    <a:pt x="425" y="243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8" name="Freeform 260">
              <a:extLst>
                <a:ext uri="{FF2B5EF4-FFF2-40B4-BE49-F238E27FC236}">
                  <a16:creationId xmlns:a16="http://schemas.microsoft.com/office/drawing/2014/main" id="{F6055B04-2DE2-48E2-BFBA-3FB5EE7EAD9C}"/>
                </a:ext>
              </a:extLst>
            </p:cNvPr>
            <p:cNvSpPr>
              <a:spLocks/>
            </p:cNvSpPr>
            <p:nvPr/>
          </p:nvSpPr>
          <p:spPr bwMode="auto">
            <a:xfrm>
              <a:off x="756" y="1877"/>
              <a:ext cx="2070" cy="2835"/>
            </a:xfrm>
            <a:custGeom>
              <a:avLst/>
              <a:gdLst>
                <a:gd name="T0" fmla="*/ 1446 w 2070"/>
                <a:gd name="T1" fmla="*/ 2722 h 2835"/>
                <a:gd name="T2" fmla="*/ 1588 w 2070"/>
                <a:gd name="T3" fmla="*/ 2524 h 2835"/>
                <a:gd name="T4" fmla="*/ 1616 w 2070"/>
                <a:gd name="T5" fmla="*/ 2382 h 2835"/>
                <a:gd name="T6" fmla="*/ 1673 w 2070"/>
                <a:gd name="T7" fmla="*/ 2155 h 2835"/>
                <a:gd name="T8" fmla="*/ 1616 w 2070"/>
                <a:gd name="T9" fmla="*/ 2070 h 2835"/>
                <a:gd name="T10" fmla="*/ 1673 w 2070"/>
                <a:gd name="T11" fmla="*/ 1872 h 2835"/>
                <a:gd name="T12" fmla="*/ 2041 w 2070"/>
                <a:gd name="T13" fmla="*/ 1531 h 2835"/>
                <a:gd name="T14" fmla="*/ 2041 w 2070"/>
                <a:gd name="T15" fmla="*/ 1390 h 2835"/>
                <a:gd name="T16" fmla="*/ 1956 w 2070"/>
                <a:gd name="T17" fmla="*/ 1276 h 2835"/>
                <a:gd name="T18" fmla="*/ 1928 w 2070"/>
                <a:gd name="T19" fmla="*/ 1049 h 2835"/>
                <a:gd name="T20" fmla="*/ 1928 w 2070"/>
                <a:gd name="T21" fmla="*/ 709 h 2835"/>
                <a:gd name="T22" fmla="*/ 1928 w 2070"/>
                <a:gd name="T23" fmla="*/ 567 h 2835"/>
                <a:gd name="T24" fmla="*/ 1814 w 2070"/>
                <a:gd name="T25" fmla="*/ 397 h 2835"/>
                <a:gd name="T26" fmla="*/ 1701 w 2070"/>
                <a:gd name="T27" fmla="*/ 397 h 2835"/>
                <a:gd name="T28" fmla="*/ 1559 w 2070"/>
                <a:gd name="T29" fmla="*/ 199 h 2835"/>
                <a:gd name="T30" fmla="*/ 1361 w 2070"/>
                <a:gd name="T31" fmla="*/ 0 h 2835"/>
                <a:gd name="T32" fmla="*/ 1418 w 2070"/>
                <a:gd name="T33" fmla="*/ 199 h 2835"/>
                <a:gd name="T34" fmla="*/ 1418 w 2070"/>
                <a:gd name="T35" fmla="*/ 341 h 2835"/>
                <a:gd name="T36" fmla="*/ 1389 w 2070"/>
                <a:gd name="T37" fmla="*/ 482 h 2835"/>
                <a:gd name="T38" fmla="*/ 1304 w 2070"/>
                <a:gd name="T39" fmla="*/ 341 h 2835"/>
                <a:gd name="T40" fmla="*/ 1134 w 2070"/>
                <a:gd name="T41" fmla="*/ 227 h 2835"/>
                <a:gd name="T42" fmla="*/ 1162 w 2070"/>
                <a:gd name="T43" fmla="*/ 171 h 2835"/>
                <a:gd name="T44" fmla="*/ 1049 w 2070"/>
                <a:gd name="T45" fmla="*/ 57 h 2835"/>
                <a:gd name="T46" fmla="*/ 907 w 2070"/>
                <a:gd name="T47" fmla="*/ 142 h 2835"/>
                <a:gd name="T48" fmla="*/ 624 w 2070"/>
                <a:gd name="T49" fmla="*/ 397 h 2835"/>
                <a:gd name="T50" fmla="*/ 510 w 2070"/>
                <a:gd name="T51" fmla="*/ 596 h 2835"/>
                <a:gd name="T52" fmla="*/ 312 w 2070"/>
                <a:gd name="T53" fmla="*/ 766 h 2835"/>
                <a:gd name="T54" fmla="*/ 0 w 2070"/>
                <a:gd name="T55" fmla="*/ 1446 h 2835"/>
                <a:gd name="T56" fmla="*/ 142 w 2070"/>
                <a:gd name="T57" fmla="*/ 1616 h 2835"/>
                <a:gd name="T58" fmla="*/ 284 w 2070"/>
                <a:gd name="T59" fmla="*/ 1673 h 2835"/>
                <a:gd name="T60" fmla="*/ 595 w 2070"/>
                <a:gd name="T61" fmla="*/ 1758 h 2835"/>
                <a:gd name="T62" fmla="*/ 652 w 2070"/>
                <a:gd name="T63" fmla="*/ 1928 h 2835"/>
                <a:gd name="T64" fmla="*/ 624 w 2070"/>
                <a:gd name="T65" fmla="*/ 2297 h 2835"/>
                <a:gd name="T66" fmla="*/ 765 w 2070"/>
                <a:gd name="T67" fmla="*/ 2382 h 2835"/>
                <a:gd name="T68" fmla="*/ 851 w 2070"/>
                <a:gd name="T69" fmla="*/ 2609 h 2835"/>
                <a:gd name="T70" fmla="*/ 992 w 2070"/>
                <a:gd name="T71" fmla="*/ 2637 h 2835"/>
                <a:gd name="T72" fmla="*/ 1134 w 2070"/>
                <a:gd name="T73" fmla="*/ 2580 h 2835"/>
                <a:gd name="T74" fmla="*/ 1276 w 2070"/>
                <a:gd name="T75" fmla="*/ 2665 h 28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2070" h="2835">
                  <a:moveTo>
                    <a:pt x="1361" y="2835"/>
                  </a:moveTo>
                  <a:lnTo>
                    <a:pt x="1446" y="2722"/>
                  </a:lnTo>
                  <a:lnTo>
                    <a:pt x="1503" y="2694"/>
                  </a:lnTo>
                  <a:lnTo>
                    <a:pt x="1588" y="2524"/>
                  </a:lnTo>
                  <a:lnTo>
                    <a:pt x="1559" y="2467"/>
                  </a:lnTo>
                  <a:lnTo>
                    <a:pt x="1616" y="2382"/>
                  </a:lnTo>
                  <a:lnTo>
                    <a:pt x="1559" y="2297"/>
                  </a:lnTo>
                  <a:lnTo>
                    <a:pt x="1673" y="2155"/>
                  </a:lnTo>
                  <a:lnTo>
                    <a:pt x="1673" y="2098"/>
                  </a:lnTo>
                  <a:lnTo>
                    <a:pt x="1616" y="2070"/>
                  </a:lnTo>
                  <a:lnTo>
                    <a:pt x="1644" y="1928"/>
                  </a:lnTo>
                  <a:lnTo>
                    <a:pt x="1673" y="1872"/>
                  </a:lnTo>
                  <a:lnTo>
                    <a:pt x="1616" y="1758"/>
                  </a:lnTo>
                  <a:lnTo>
                    <a:pt x="2041" y="1531"/>
                  </a:lnTo>
                  <a:lnTo>
                    <a:pt x="2070" y="1446"/>
                  </a:lnTo>
                  <a:lnTo>
                    <a:pt x="2041" y="1390"/>
                  </a:lnTo>
                  <a:lnTo>
                    <a:pt x="2041" y="1333"/>
                  </a:lnTo>
                  <a:lnTo>
                    <a:pt x="1956" y="1276"/>
                  </a:lnTo>
                  <a:lnTo>
                    <a:pt x="1871" y="1191"/>
                  </a:lnTo>
                  <a:lnTo>
                    <a:pt x="1928" y="1049"/>
                  </a:lnTo>
                  <a:lnTo>
                    <a:pt x="1871" y="908"/>
                  </a:lnTo>
                  <a:lnTo>
                    <a:pt x="1928" y="709"/>
                  </a:lnTo>
                  <a:lnTo>
                    <a:pt x="1843" y="624"/>
                  </a:lnTo>
                  <a:lnTo>
                    <a:pt x="1928" y="567"/>
                  </a:lnTo>
                  <a:lnTo>
                    <a:pt x="1928" y="426"/>
                  </a:lnTo>
                  <a:lnTo>
                    <a:pt x="1814" y="397"/>
                  </a:lnTo>
                  <a:lnTo>
                    <a:pt x="1786" y="426"/>
                  </a:lnTo>
                  <a:lnTo>
                    <a:pt x="1701" y="397"/>
                  </a:lnTo>
                  <a:lnTo>
                    <a:pt x="1729" y="312"/>
                  </a:lnTo>
                  <a:lnTo>
                    <a:pt x="1559" y="199"/>
                  </a:lnTo>
                  <a:lnTo>
                    <a:pt x="1474" y="57"/>
                  </a:lnTo>
                  <a:lnTo>
                    <a:pt x="1361" y="0"/>
                  </a:lnTo>
                  <a:lnTo>
                    <a:pt x="1332" y="29"/>
                  </a:lnTo>
                  <a:lnTo>
                    <a:pt x="1418" y="199"/>
                  </a:lnTo>
                  <a:lnTo>
                    <a:pt x="1474" y="227"/>
                  </a:lnTo>
                  <a:lnTo>
                    <a:pt x="1418" y="341"/>
                  </a:lnTo>
                  <a:lnTo>
                    <a:pt x="1361" y="369"/>
                  </a:lnTo>
                  <a:lnTo>
                    <a:pt x="1389" y="482"/>
                  </a:lnTo>
                  <a:lnTo>
                    <a:pt x="1276" y="397"/>
                  </a:lnTo>
                  <a:lnTo>
                    <a:pt x="1304" y="341"/>
                  </a:lnTo>
                  <a:lnTo>
                    <a:pt x="1276" y="256"/>
                  </a:lnTo>
                  <a:lnTo>
                    <a:pt x="1134" y="227"/>
                  </a:lnTo>
                  <a:lnTo>
                    <a:pt x="1106" y="171"/>
                  </a:lnTo>
                  <a:lnTo>
                    <a:pt x="1162" y="171"/>
                  </a:lnTo>
                  <a:lnTo>
                    <a:pt x="1191" y="85"/>
                  </a:lnTo>
                  <a:lnTo>
                    <a:pt x="1049" y="57"/>
                  </a:lnTo>
                  <a:lnTo>
                    <a:pt x="1021" y="114"/>
                  </a:lnTo>
                  <a:lnTo>
                    <a:pt x="907" y="142"/>
                  </a:lnTo>
                  <a:lnTo>
                    <a:pt x="851" y="256"/>
                  </a:lnTo>
                  <a:lnTo>
                    <a:pt x="624" y="397"/>
                  </a:lnTo>
                  <a:lnTo>
                    <a:pt x="595" y="567"/>
                  </a:lnTo>
                  <a:lnTo>
                    <a:pt x="510" y="596"/>
                  </a:lnTo>
                  <a:lnTo>
                    <a:pt x="369" y="766"/>
                  </a:lnTo>
                  <a:lnTo>
                    <a:pt x="312" y="766"/>
                  </a:lnTo>
                  <a:lnTo>
                    <a:pt x="85" y="1248"/>
                  </a:lnTo>
                  <a:lnTo>
                    <a:pt x="0" y="1446"/>
                  </a:lnTo>
                  <a:lnTo>
                    <a:pt x="0" y="1531"/>
                  </a:lnTo>
                  <a:lnTo>
                    <a:pt x="142" y="1616"/>
                  </a:lnTo>
                  <a:lnTo>
                    <a:pt x="227" y="1701"/>
                  </a:lnTo>
                  <a:lnTo>
                    <a:pt x="284" y="1673"/>
                  </a:lnTo>
                  <a:lnTo>
                    <a:pt x="397" y="1758"/>
                  </a:lnTo>
                  <a:lnTo>
                    <a:pt x="595" y="1758"/>
                  </a:lnTo>
                  <a:lnTo>
                    <a:pt x="737" y="1843"/>
                  </a:lnTo>
                  <a:lnTo>
                    <a:pt x="652" y="1928"/>
                  </a:lnTo>
                  <a:lnTo>
                    <a:pt x="680" y="2183"/>
                  </a:lnTo>
                  <a:lnTo>
                    <a:pt x="624" y="2297"/>
                  </a:lnTo>
                  <a:lnTo>
                    <a:pt x="680" y="2467"/>
                  </a:lnTo>
                  <a:lnTo>
                    <a:pt x="765" y="2382"/>
                  </a:lnTo>
                  <a:lnTo>
                    <a:pt x="765" y="2495"/>
                  </a:lnTo>
                  <a:lnTo>
                    <a:pt x="851" y="2609"/>
                  </a:lnTo>
                  <a:lnTo>
                    <a:pt x="907" y="2580"/>
                  </a:lnTo>
                  <a:lnTo>
                    <a:pt x="992" y="2637"/>
                  </a:lnTo>
                  <a:lnTo>
                    <a:pt x="1077" y="2637"/>
                  </a:lnTo>
                  <a:lnTo>
                    <a:pt x="1134" y="2580"/>
                  </a:lnTo>
                  <a:lnTo>
                    <a:pt x="1191" y="2665"/>
                  </a:lnTo>
                  <a:lnTo>
                    <a:pt x="1276" y="2665"/>
                  </a:lnTo>
                  <a:lnTo>
                    <a:pt x="1361" y="283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9" name="Freeform 262">
              <a:extLst>
                <a:ext uri="{FF2B5EF4-FFF2-40B4-BE49-F238E27FC236}">
                  <a16:creationId xmlns:a16="http://schemas.microsoft.com/office/drawing/2014/main" id="{11EAF328-AF12-43BB-AFB1-7926A348619B}"/>
                </a:ext>
              </a:extLst>
            </p:cNvPr>
            <p:cNvSpPr>
              <a:spLocks/>
            </p:cNvSpPr>
            <p:nvPr/>
          </p:nvSpPr>
          <p:spPr bwMode="auto">
            <a:xfrm>
              <a:off x="1862" y="1821"/>
              <a:ext cx="368" cy="538"/>
            </a:xfrm>
            <a:custGeom>
              <a:avLst/>
              <a:gdLst>
                <a:gd name="T0" fmla="*/ 85 w 368"/>
                <a:gd name="T1" fmla="*/ 141 h 538"/>
                <a:gd name="T2" fmla="*/ 56 w 368"/>
                <a:gd name="T3" fmla="*/ 227 h 538"/>
                <a:gd name="T4" fmla="*/ 0 w 368"/>
                <a:gd name="T5" fmla="*/ 227 h 538"/>
                <a:gd name="T6" fmla="*/ 28 w 368"/>
                <a:gd name="T7" fmla="*/ 283 h 538"/>
                <a:gd name="T8" fmla="*/ 170 w 368"/>
                <a:gd name="T9" fmla="*/ 312 h 538"/>
                <a:gd name="T10" fmla="*/ 198 w 368"/>
                <a:gd name="T11" fmla="*/ 397 h 538"/>
                <a:gd name="T12" fmla="*/ 170 w 368"/>
                <a:gd name="T13" fmla="*/ 453 h 538"/>
                <a:gd name="T14" fmla="*/ 283 w 368"/>
                <a:gd name="T15" fmla="*/ 538 h 538"/>
                <a:gd name="T16" fmla="*/ 255 w 368"/>
                <a:gd name="T17" fmla="*/ 425 h 538"/>
                <a:gd name="T18" fmla="*/ 312 w 368"/>
                <a:gd name="T19" fmla="*/ 397 h 538"/>
                <a:gd name="T20" fmla="*/ 368 w 368"/>
                <a:gd name="T21" fmla="*/ 283 h 538"/>
                <a:gd name="T22" fmla="*/ 312 w 368"/>
                <a:gd name="T23" fmla="*/ 255 h 538"/>
                <a:gd name="T24" fmla="*/ 226 w 368"/>
                <a:gd name="T25" fmla="*/ 85 h 538"/>
                <a:gd name="T26" fmla="*/ 170 w 368"/>
                <a:gd name="T27" fmla="*/ 85 h 538"/>
                <a:gd name="T28" fmla="*/ 56 w 368"/>
                <a:gd name="T29" fmla="*/ 0 h 538"/>
                <a:gd name="T30" fmla="*/ 28 w 368"/>
                <a:gd name="T31" fmla="*/ 0 h 538"/>
                <a:gd name="T32" fmla="*/ 85 w 368"/>
                <a:gd name="T33" fmla="*/ 141 h 5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368" h="538">
                  <a:moveTo>
                    <a:pt x="85" y="141"/>
                  </a:moveTo>
                  <a:lnTo>
                    <a:pt x="56" y="227"/>
                  </a:lnTo>
                  <a:lnTo>
                    <a:pt x="0" y="227"/>
                  </a:lnTo>
                  <a:lnTo>
                    <a:pt x="28" y="283"/>
                  </a:lnTo>
                  <a:lnTo>
                    <a:pt x="170" y="312"/>
                  </a:lnTo>
                  <a:lnTo>
                    <a:pt x="198" y="397"/>
                  </a:lnTo>
                  <a:lnTo>
                    <a:pt x="170" y="453"/>
                  </a:lnTo>
                  <a:lnTo>
                    <a:pt x="283" y="538"/>
                  </a:lnTo>
                  <a:lnTo>
                    <a:pt x="255" y="425"/>
                  </a:lnTo>
                  <a:lnTo>
                    <a:pt x="312" y="397"/>
                  </a:lnTo>
                  <a:lnTo>
                    <a:pt x="368" y="283"/>
                  </a:lnTo>
                  <a:lnTo>
                    <a:pt x="312" y="255"/>
                  </a:lnTo>
                  <a:lnTo>
                    <a:pt x="226" y="85"/>
                  </a:lnTo>
                  <a:lnTo>
                    <a:pt x="170" y="85"/>
                  </a:lnTo>
                  <a:lnTo>
                    <a:pt x="56" y="0"/>
                  </a:lnTo>
                  <a:lnTo>
                    <a:pt x="28" y="0"/>
                  </a:lnTo>
                  <a:lnTo>
                    <a:pt x="85" y="141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0" name="Freeform 263">
              <a:extLst>
                <a:ext uri="{FF2B5EF4-FFF2-40B4-BE49-F238E27FC236}">
                  <a16:creationId xmlns:a16="http://schemas.microsoft.com/office/drawing/2014/main" id="{544B9D27-FAF2-4820-9456-16B87E04A3D3}"/>
                </a:ext>
              </a:extLst>
            </p:cNvPr>
            <p:cNvSpPr>
              <a:spLocks/>
            </p:cNvSpPr>
            <p:nvPr/>
          </p:nvSpPr>
          <p:spPr bwMode="auto">
            <a:xfrm>
              <a:off x="2032" y="1566"/>
              <a:ext cx="1162" cy="1984"/>
            </a:xfrm>
            <a:custGeom>
              <a:avLst/>
              <a:gdLst>
                <a:gd name="T0" fmla="*/ 85 w 1162"/>
                <a:gd name="T1" fmla="*/ 311 h 1984"/>
                <a:gd name="T2" fmla="*/ 198 w 1162"/>
                <a:gd name="T3" fmla="*/ 368 h 1984"/>
                <a:gd name="T4" fmla="*/ 283 w 1162"/>
                <a:gd name="T5" fmla="*/ 510 h 1984"/>
                <a:gd name="T6" fmla="*/ 453 w 1162"/>
                <a:gd name="T7" fmla="*/ 623 h 1984"/>
                <a:gd name="T8" fmla="*/ 425 w 1162"/>
                <a:gd name="T9" fmla="*/ 708 h 1984"/>
                <a:gd name="T10" fmla="*/ 510 w 1162"/>
                <a:gd name="T11" fmla="*/ 737 h 1984"/>
                <a:gd name="T12" fmla="*/ 538 w 1162"/>
                <a:gd name="T13" fmla="*/ 708 h 1984"/>
                <a:gd name="T14" fmla="*/ 652 w 1162"/>
                <a:gd name="T15" fmla="*/ 737 h 1984"/>
                <a:gd name="T16" fmla="*/ 652 w 1162"/>
                <a:gd name="T17" fmla="*/ 850 h 1984"/>
                <a:gd name="T18" fmla="*/ 652 w 1162"/>
                <a:gd name="T19" fmla="*/ 878 h 1984"/>
                <a:gd name="T20" fmla="*/ 567 w 1162"/>
                <a:gd name="T21" fmla="*/ 935 h 1984"/>
                <a:gd name="T22" fmla="*/ 652 w 1162"/>
                <a:gd name="T23" fmla="*/ 1020 h 1984"/>
                <a:gd name="T24" fmla="*/ 595 w 1162"/>
                <a:gd name="T25" fmla="*/ 1219 h 1984"/>
                <a:gd name="T26" fmla="*/ 652 w 1162"/>
                <a:gd name="T27" fmla="*/ 1360 h 1984"/>
                <a:gd name="T28" fmla="*/ 595 w 1162"/>
                <a:gd name="T29" fmla="*/ 1502 h 1984"/>
                <a:gd name="T30" fmla="*/ 680 w 1162"/>
                <a:gd name="T31" fmla="*/ 1587 h 1984"/>
                <a:gd name="T32" fmla="*/ 765 w 1162"/>
                <a:gd name="T33" fmla="*/ 1644 h 1984"/>
                <a:gd name="T34" fmla="*/ 765 w 1162"/>
                <a:gd name="T35" fmla="*/ 1701 h 1984"/>
                <a:gd name="T36" fmla="*/ 794 w 1162"/>
                <a:gd name="T37" fmla="*/ 1757 h 1984"/>
                <a:gd name="T38" fmla="*/ 765 w 1162"/>
                <a:gd name="T39" fmla="*/ 1842 h 1984"/>
                <a:gd name="T40" fmla="*/ 822 w 1162"/>
                <a:gd name="T41" fmla="*/ 1956 h 1984"/>
                <a:gd name="T42" fmla="*/ 907 w 1162"/>
                <a:gd name="T43" fmla="*/ 1984 h 1984"/>
                <a:gd name="T44" fmla="*/ 907 w 1162"/>
                <a:gd name="T45" fmla="*/ 1927 h 1984"/>
                <a:gd name="T46" fmla="*/ 1020 w 1162"/>
                <a:gd name="T47" fmla="*/ 1899 h 1984"/>
                <a:gd name="T48" fmla="*/ 992 w 1162"/>
                <a:gd name="T49" fmla="*/ 1814 h 1984"/>
                <a:gd name="T50" fmla="*/ 1105 w 1162"/>
                <a:gd name="T51" fmla="*/ 1786 h 1984"/>
                <a:gd name="T52" fmla="*/ 1105 w 1162"/>
                <a:gd name="T53" fmla="*/ 1729 h 1984"/>
                <a:gd name="T54" fmla="*/ 1162 w 1162"/>
                <a:gd name="T55" fmla="*/ 1701 h 1984"/>
                <a:gd name="T56" fmla="*/ 1105 w 1162"/>
                <a:gd name="T57" fmla="*/ 1559 h 1984"/>
                <a:gd name="T58" fmla="*/ 1134 w 1162"/>
                <a:gd name="T59" fmla="*/ 1474 h 1984"/>
                <a:gd name="T60" fmla="*/ 935 w 1162"/>
                <a:gd name="T61" fmla="*/ 1360 h 1984"/>
                <a:gd name="T62" fmla="*/ 907 w 1162"/>
                <a:gd name="T63" fmla="*/ 1247 h 1984"/>
                <a:gd name="T64" fmla="*/ 850 w 1162"/>
                <a:gd name="T65" fmla="*/ 1247 h 1984"/>
                <a:gd name="T66" fmla="*/ 822 w 1162"/>
                <a:gd name="T67" fmla="*/ 1134 h 1984"/>
                <a:gd name="T68" fmla="*/ 850 w 1162"/>
                <a:gd name="T69" fmla="*/ 1105 h 1984"/>
                <a:gd name="T70" fmla="*/ 822 w 1162"/>
                <a:gd name="T71" fmla="*/ 992 h 1984"/>
                <a:gd name="T72" fmla="*/ 879 w 1162"/>
                <a:gd name="T73" fmla="*/ 935 h 1984"/>
                <a:gd name="T74" fmla="*/ 907 w 1162"/>
                <a:gd name="T75" fmla="*/ 907 h 1984"/>
                <a:gd name="T76" fmla="*/ 850 w 1162"/>
                <a:gd name="T77" fmla="*/ 765 h 1984"/>
                <a:gd name="T78" fmla="*/ 794 w 1162"/>
                <a:gd name="T79" fmla="*/ 765 h 1984"/>
                <a:gd name="T80" fmla="*/ 822 w 1162"/>
                <a:gd name="T81" fmla="*/ 708 h 1984"/>
                <a:gd name="T82" fmla="*/ 765 w 1162"/>
                <a:gd name="T83" fmla="*/ 623 h 1984"/>
                <a:gd name="T84" fmla="*/ 794 w 1162"/>
                <a:gd name="T85" fmla="*/ 595 h 1984"/>
                <a:gd name="T86" fmla="*/ 765 w 1162"/>
                <a:gd name="T87" fmla="*/ 510 h 1984"/>
                <a:gd name="T88" fmla="*/ 652 w 1162"/>
                <a:gd name="T89" fmla="*/ 510 h 1984"/>
                <a:gd name="T90" fmla="*/ 652 w 1162"/>
                <a:gd name="T91" fmla="*/ 425 h 1984"/>
                <a:gd name="T92" fmla="*/ 567 w 1162"/>
                <a:gd name="T93" fmla="*/ 368 h 1984"/>
                <a:gd name="T94" fmla="*/ 538 w 1162"/>
                <a:gd name="T95" fmla="*/ 396 h 1984"/>
                <a:gd name="T96" fmla="*/ 510 w 1162"/>
                <a:gd name="T97" fmla="*/ 311 h 1984"/>
                <a:gd name="T98" fmla="*/ 453 w 1162"/>
                <a:gd name="T99" fmla="*/ 283 h 1984"/>
                <a:gd name="T100" fmla="*/ 453 w 1162"/>
                <a:gd name="T101" fmla="*/ 198 h 1984"/>
                <a:gd name="T102" fmla="*/ 368 w 1162"/>
                <a:gd name="T103" fmla="*/ 170 h 1984"/>
                <a:gd name="T104" fmla="*/ 425 w 1162"/>
                <a:gd name="T105" fmla="*/ 113 h 1984"/>
                <a:gd name="T106" fmla="*/ 283 w 1162"/>
                <a:gd name="T107" fmla="*/ 0 h 1984"/>
                <a:gd name="T108" fmla="*/ 255 w 1162"/>
                <a:gd name="T109" fmla="*/ 0 h 1984"/>
                <a:gd name="T110" fmla="*/ 255 w 1162"/>
                <a:gd name="T111" fmla="*/ 85 h 1984"/>
                <a:gd name="T112" fmla="*/ 170 w 1162"/>
                <a:gd name="T113" fmla="*/ 85 h 1984"/>
                <a:gd name="T114" fmla="*/ 170 w 1162"/>
                <a:gd name="T115" fmla="*/ 141 h 1984"/>
                <a:gd name="T116" fmla="*/ 198 w 1162"/>
                <a:gd name="T117" fmla="*/ 170 h 1984"/>
                <a:gd name="T118" fmla="*/ 170 w 1162"/>
                <a:gd name="T119" fmla="*/ 198 h 1984"/>
                <a:gd name="T120" fmla="*/ 0 w 1162"/>
                <a:gd name="T121" fmla="*/ 113 h 1984"/>
                <a:gd name="T122" fmla="*/ 28 w 1162"/>
                <a:gd name="T123" fmla="*/ 255 h 1984"/>
                <a:gd name="T124" fmla="*/ 85 w 1162"/>
                <a:gd name="T125" fmla="*/ 311 h 19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1162" h="1984">
                  <a:moveTo>
                    <a:pt x="85" y="311"/>
                  </a:moveTo>
                  <a:lnTo>
                    <a:pt x="198" y="368"/>
                  </a:lnTo>
                  <a:lnTo>
                    <a:pt x="283" y="510"/>
                  </a:lnTo>
                  <a:lnTo>
                    <a:pt x="453" y="623"/>
                  </a:lnTo>
                  <a:lnTo>
                    <a:pt x="425" y="708"/>
                  </a:lnTo>
                  <a:lnTo>
                    <a:pt x="510" y="737"/>
                  </a:lnTo>
                  <a:lnTo>
                    <a:pt x="538" y="708"/>
                  </a:lnTo>
                  <a:lnTo>
                    <a:pt x="652" y="737"/>
                  </a:lnTo>
                  <a:lnTo>
                    <a:pt x="652" y="850"/>
                  </a:lnTo>
                  <a:lnTo>
                    <a:pt x="652" y="878"/>
                  </a:lnTo>
                  <a:lnTo>
                    <a:pt x="567" y="935"/>
                  </a:lnTo>
                  <a:lnTo>
                    <a:pt x="652" y="1020"/>
                  </a:lnTo>
                  <a:lnTo>
                    <a:pt x="595" y="1219"/>
                  </a:lnTo>
                  <a:lnTo>
                    <a:pt x="652" y="1360"/>
                  </a:lnTo>
                  <a:lnTo>
                    <a:pt x="595" y="1502"/>
                  </a:lnTo>
                  <a:lnTo>
                    <a:pt x="680" y="1587"/>
                  </a:lnTo>
                  <a:lnTo>
                    <a:pt x="765" y="1644"/>
                  </a:lnTo>
                  <a:lnTo>
                    <a:pt x="765" y="1701"/>
                  </a:lnTo>
                  <a:lnTo>
                    <a:pt x="794" y="1757"/>
                  </a:lnTo>
                  <a:lnTo>
                    <a:pt x="765" y="1842"/>
                  </a:lnTo>
                  <a:lnTo>
                    <a:pt x="822" y="1956"/>
                  </a:lnTo>
                  <a:lnTo>
                    <a:pt x="907" y="1984"/>
                  </a:lnTo>
                  <a:lnTo>
                    <a:pt x="907" y="1927"/>
                  </a:lnTo>
                  <a:lnTo>
                    <a:pt x="1020" y="1899"/>
                  </a:lnTo>
                  <a:lnTo>
                    <a:pt x="992" y="1814"/>
                  </a:lnTo>
                  <a:lnTo>
                    <a:pt x="1105" y="1786"/>
                  </a:lnTo>
                  <a:lnTo>
                    <a:pt x="1105" y="1729"/>
                  </a:lnTo>
                  <a:lnTo>
                    <a:pt x="1162" y="1701"/>
                  </a:lnTo>
                  <a:lnTo>
                    <a:pt x="1105" y="1559"/>
                  </a:lnTo>
                  <a:lnTo>
                    <a:pt x="1134" y="1474"/>
                  </a:lnTo>
                  <a:lnTo>
                    <a:pt x="935" y="1360"/>
                  </a:lnTo>
                  <a:lnTo>
                    <a:pt x="907" y="1247"/>
                  </a:lnTo>
                  <a:lnTo>
                    <a:pt x="850" y="1247"/>
                  </a:lnTo>
                  <a:lnTo>
                    <a:pt x="822" y="1134"/>
                  </a:lnTo>
                  <a:lnTo>
                    <a:pt x="850" y="1105"/>
                  </a:lnTo>
                  <a:lnTo>
                    <a:pt x="822" y="992"/>
                  </a:lnTo>
                  <a:lnTo>
                    <a:pt x="879" y="935"/>
                  </a:lnTo>
                  <a:lnTo>
                    <a:pt x="907" y="907"/>
                  </a:lnTo>
                  <a:lnTo>
                    <a:pt x="850" y="765"/>
                  </a:lnTo>
                  <a:lnTo>
                    <a:pt x="794" y="765"/>
                  </a:lnTo>
                  <a:lnTo>
                    <a:pt x="822" y="708"/>
                  </a:lnTo>
                  <a:lnTo>
                    <a:pt x="765" y="623"/>
                  </a:lnTo>
                  <a:lnTo>
                    <a:pt x="794" y="595"/>
                  </a:lnTo>
                  <a:lnTo>
                    <a:pt x="765" y="510"/>
                  </a:lnTo>
                  <a:lnTo>
                    <a:pt x="652" y="510"/>
                  </a:lnTo>
                  <a:lnTo>
                    <a:pt x="652" y="425"/>
                  </a:lnTo>
                  <a:lnTo>
                    <a:pt x="567" y="368"/>
                  </a:lnTo>
                  <a:lnTo>
                    <a:pt x="538" y="396"/>
                  </a:lnTo>
                  <a:lnTo>
                    <a:pt x="510" y="311"/>
                  </a:lnTo>
                  <a:lnTo>
                    <a:pt x="453" y="283"/>
                  </a:lnTo>
                  <a:lnTo>
                    <a:pt x="453" y="198"/>
                  </a:lnTo>
                  <a:lnTo>
                    <a:pt x="368" y="170"/>
                  </a:lnTo>
                  <a:lnTo>
                    <a:pt x="425" y="113"/>
                  </a:lnTo>
                  <a:lnTo>
                    <a:pt x="283" y="0"/>
                  </a:lnTo>
                  <a:lnTo>
                    <a:pt x="255" y="0"/>
                  </a:lnTo>
                  <a:lnTo>
                    <a:pt x="255" y="85"/>
                  </a:lnTo>
                  <a:lnTo>
                    <a:pt x="170" y="85"/>
                  </a:lnTo>
                  <a:lnTo>
                    <a:pt x="170" y="141"/>
                  </a:lnTo>
                  <a:lnTo>
                    <a:pt x="198" y="170"/>
                  </a:lnTo>
                  <a:lnTo>
                    <a:pt x="170" y="198"/>
                  </a:lnTo>
                  <a:lnTo>
                    <a:pt x="0" y="113"/>
                  </a:lnTo>
                  <a:lnTo>
                    <a:pt x="28" y="255"/>
                  </a:lnTo>
                  <a:lnTo>
                    <a:pt x="85" y="311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1" name="Freeform 264">
              <a:extLst>
                <a:ext uri="{FF2B5EF4-FFF2-40B4-BE49-F238E27FC236}">
                  <a16:creationId xmlns:a16="http://schemas.microsoft.com/office/drawing/2014/main" id="{09114A81-9EB9-4A4D-9AC3-7E729E8369D8}"/>
                </a:ext>
              </a:extLst>
            </p:cNvPr>
            <p:cNvSpPr>
              <a:spLocks/>
            </p:cNvSpPr>
            <p:nvPr/>
          </p:nvSpPr>
          <p:spPr bwMode="auto">
            <a:xfrm>
              <a:off x="1663" y="432"/>
              <a:ext cx="1701" cy="1729"/>
            </a:xfrm>
            <a:custGeom>
              <a:avLst/>
              <a:gdLst>
                <a:gd name="T0" fmla="*/ 114 w 1701"/>
                <a:gd name="T1" fmla="*/ 1559 h 1729"/>
                <a:gd name="T2" fmla="*/ 284 w 1701"/>
                <a:gd name="T3" fmla="*/ 1530 h 1729"/>
                <a:gd name="T4" fmla="*/ 255 w 1701"/>
                <a:gd name="T5" fmla="*/ 1389 h 1729"/>
                <a:gd name="T6" fmla="*/ 425 w 1701"/>
                <a:gd name="T7" fmla="*/ 1474 h 1729"/>
                <a:gd name="T8" fmla="*/ 397 w 1701"/>
                <a:gd name="T9" fmla="*/ 1389 h 1729"/>
                <a:gd name="T10" fmla="*/ 539 w 1701"/>
                <a:gd name="T11" fmla="*/ 1332 h 1729"/>
                <a:gd name="T12" fmla="*/ 539 w 1701"/>
                <a:gd name="T13" fmla="*/ 1275 h 1729"/>
                <a:gd name="T14" fmla="*/ 624 w 1701"/>
                <a:gd name="T15" fmla="*/ 1219 h 1729"/>
                <a:gd name="T16" fmla="*/ 652 w 1701"/>
                <a:gd name="T17" fmla="*/ 1134 h 1729"/>
                <a:gd name="T18" fmla="*/ 737 w 1701"/>
                <a:gd name="T19" fmla="*/ 1304 h 1729"/>
                <a:gd name="T20" fmla="*/ 822 w 1701"/>
                <a:gd name="T21" fmla="*/ 1417 h 1729"/>
                <a:gd name="T22" fmla="*/ 907 w 1701"/>
                <a:gd name="T23" fmla="*/ 1530 h 1729"/>
                <a:gd name="T24" fmla="*/ 1021 w 1701"/>
                <a:gd name="T25" fmla="*/ 1559 h 1729"/>
                <a:gd name="T26" fmla="*/ 1134 w 1701"/>
                <a:gd name="T27" fmla="*/ 1644 h 1729"/>
                <a:gd name="T28" fmla="*/ 1304 w 1701"/>
                <a:gd name="T29" fmla="*/ 1644 h 1729"/>
                <a:gd name="T30" fmla="*/ 1361 w 1701"/>
                <a:gd name="T31" fmla="*/ 1530 h 1729"/>
                <a:gd name="T32" fmla="*/ 1503 w 1701"/>
                <a:gd name="T33" fmla="*/ 1530 h 1729"/>
                <a:gd name="T34" fmla="*/ 1531 w 1701"/>
                <a:gd name="T35" fmla="*/ 1417 h 1729"/>
                <a:gd name="T36" fmla="*/ 1418 w 1701"/>
                <a:gd name="T37" fmla="*/ 1275 h 1729"/>
                <a:gd name="T38" fmla="*/ 1531 w 1701"/>
                <a:gd name="T39" fmla="*/ 1077 h 1729"/>
                <a:gd name="T40" fmla="*/ 1559 w 1701"/>
                <a:gd name="T41" fmla="*/ 935 h 1729"/>
                <a:gd name="T42" fmla="*/ 1616 w 1701"/>
                <a:gd name="T43" fmla="*/ 793 h 1729"/>
                <a:gd name="T44" fmla="*/ 1673 w 1701"/>
                <a:gd name="T45" fmla="*/ 652 h 1729"/>
                <a:gd name="T46" fmla="*/ 1559 w 1701"/>
                <a:gd name="T47" fmla="*/ 623 h 1729"/>
                <a:gd name="T48" fmla="*/ 1531 w 1701"/>
                <a:gd name="T49" fmla="*/ 510 h 1729"/>
                <a:gd name="T50" fmla="*/ 1503 w 1701"/>
                <a:gd name="T51" fmla="*/ 368 h 1729"/>
                <a:gd name="T52" fmla="*/ 1616 w 1701"/>
                <a:gd name="T53" fmla="*/ 255 h 1729"/>
                <a:gd name="T54" fmla="*/ 1644 w 1701"/>
                <a:gd name="T55" fmla="*/ 141 h 1729"/>
                <a:gd name="T56" fmla="*/ 1559 w 1701"/>
                <a:gd name="T57" fmla="*/ 56 h 1729"/>
                <a:gd name="T58" fmla="*/ 1191 w 1701"/>
                <a:gd name="T59" fmla="*/ 113 h 1729"/>
                <a:gd name="T60" fmla="*/ 1134 w 1701"/>
                <a:gd name="T61" fmla="*/ 311 h 1729"/>
                <a:gd name="T62" fmla="*/ 964 w 1701"/>
                <a:gd name="T63" fmla="*/ 453 h 1729"/>
                <a:gd name="T64" fmla="*/ 907 w 1701"/>
                <a:gd name="T65" fmla="*/ 482 h 1729"/>
                <a:gd name="T66" fmla="*/ 681 w 1701"/>
                <a:gd name="T67" fmla="*/ 595 h 1729"/>
                <a:gd name="T68" fmla="*/ 567 w 1701"/>
                <a:gd name="T69" fmla="*/ 510 h 1729"/>
                <a:gd name="T70" fmla="*/ 454 w 1701"/>
                <a:gd name="T71" fmla="*/ 595 h 1729"/>
                <a:gd name="T72" fmla="*/ 312 w 1701"/>
                <a:gd name="T73" fmla="*/ 567 h 1729"/>
                <a:gd name="T74" fmla="*/ 255 w 1701"/>
                <a:gd name="T75" fmla="*/ 623 h 1729"/>
                <a:gd name="T76" fmla="*/ 312 w 1701"/>
                <a:gd name="T77" fmla="*/ 737 h 1729"/>
                <a:gd name="T78" fmla="*/ 199 w 1701"/>
                <a:gd name="T79" fmla="*/ 878 h 1729"/>
                <a:gd name="T80" fmla="*/ 199 w 1701"/>
                <a:gd name="T81" fmla="*/ 935 h 1729"/>
                <a:gd name="T82" fmla="*/ 0 w 1701"/>
                <a:gd name="T83" fmla="*/ 1587 h 17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701" h="1729">
                  <a:moveTo>
                    <a:pt x="0" y="1587"/>
                  </a:moveTo>
                  <a:lnTo>
                    <a:pt x="114" y="1559"/>
                  </a:lnTo>
                  <a:lnTo>
                    <a:pt x="142" y="1502"/>
                  </a:lnTo>
                  <a:lnTo>
                    <a:pt x="284" y="1530"/>
                  </a:lnTo>
                  <a:lnTo>
                    <a:pt x="227" y="1389"/>
                  </a:lnTo>
                  <a:lnTo>
                    <a:pt x="255" y="1389"/>
                  </a:lnTo>
                  <a:lnTo>
                    <a:pt x="369" y="1474"/>
                  </a:lnTo>
                  <a:lnTo>
                    <a:pt x="425" y="1474"/>
                  </a:lnTo>
                  <a:lnTo>
                    <a:pt x="454" y="1445"/>
                  </a:lnTo>
                  <a:lnTo>
                    <a:pt x="397" y="1389"/>
                  </a:lnTo>
                  <a:lnTo>
                    <a:pt x="369" y="1247"/>
                  </a:lnTo>
                  <a:lnTo>
                    <a:pt x="539" y="1332"/>
                  </a:lnTo>
                  <a:lnTo>
                    <a:pt x="567" y="1304"/>
                  </a:lnTo>
                  <a:lnTo>
                    <a:pt x="539" y="1275"/>
                  </a:lnTo>
                  <a:lnTo>
                    <a:pt x="539" y="1219"/>
                  </a:lnTo>
                  <a:lnTo>
                    <a:pt x="624" y="1219"/>
                  </a:lnTo>
                  <a:lnTo>
                    <a:pt x="624" y="1134"/>
                  </a:lnTo>
                  <a:lnTo>
                    <a:pt x="652" y="1134"/>
                  </a:lnTo>
                  <a:lnTo>
                    <a:pt x="794" y="1247"/>
                  </a:lnTo>
                  <a:lnTo>
                    <a:pt x="737" y="1304"/>
                  </a:lnTo>
                  <a:lnTo>
                    <a:pt x="822" y="1332"/>
                  </a:lnTo>
                  <a:lnTo>
                    <a:pt x="822" y="1417"/>
                  </a:lnTo>
                  <a:lnTo>
                    <a:pt x="879" y="1445"/>
                  </a:lnTo>
                  <a:lnTo>
                    <a:pt x="907" y="1530"/>
                  </a:lnTo>
                  <a:lnTo>
                    <a:pt x="936" y="1502"/>
                  </a:lnTo>
                  <a:lnTo>
                    <a:pt x="1021" y="1559"/>
                  </a:lnTo>
                  <a:lnTo>
                    <a:pt x="1021" y="1644"/>
                  </a:lnTo>
                  <a:lnTo>
                    <a:pt x="1134" y="1644"/>
                  </a:lnTo>
                  <a:lnTo>
                    <a:pt x="1163" y="1729"/>
                  </a:lnTo>
                  <a:lnTo>
                    <a:pt x="1304" y="1644"/>
                  </a:lnTo>
                  <a:lnTo>
                    <a:pt x="1389" y="1616"/>
                  </a:lnTo>
                  <a:lnTo>
                    <a:pt x="1361" y="1530"/>
                  </a:lnTo>
                  <a:lnTo>
                    <a:pt x="1389" y="1502"/>
                  </a:lnTo>
                  <a:lnTo>
                    <a:pt x="1503" y="1530"/>
                  </a:lnTo>
                  <a:lnTo>
                    <a:pt x="1531" y="1502"/>
                  </a:lnTo>
                  <a:lnTo>
                    <a:pt x="1531" y="1417"/>
                  </a:lnTo>
                  <a:lnTo>
                    <a:pt x="1418" y="1360"/>
                  </a:lnTo>
                  <a:lnTo>
                    <a:pt x="1418" y="1275"/>
                  </a:lnTo>
                  <a:lnTo>
                    <a:pt x="1531" y="1190"/>
                  </a:lnTo>
                  <a:lnTo>
                    <a:pt x="1531" y="1077"/>
                  </a:lnTo>
                  <a:lnTo>
                    <a:pt x="1644" y="963"/>
                  </a:lnTo>
                  <a:lnTo>
                    <a:pt x="1559" y="935"/>
                  </a:lnTo>
                  <a:lnTo>
                    <a:pt x="1559" y="822"/>
                  </a:lnTo>
                  <a:lnTo>
                    <a:pt x="1616" y="793"/>
                  </a:lnTo>
                  <a:lnTo>
                    <a:pt x="1616" y="737"/>
                  </a:lnTo>
                  <a:lnTo>
                    <a:pt x="1673" y="652"/>
                  </a:lnTo>
                  <a:lnTo>
                    <a:pt x="1616" y="595"/>
                  </a:lnTo>
                  <a:lnTo>
                    <a:pt x="1559" y="623"/>
                  </a:lnTo>
                  <a:lnTo>
                    <a:pt x="1503" y="538"/>
                  </a:lnTo>
                  <a:lnTo>
                    <a:pt x="1531" y="510"/>
                  </a:lnTo>
                  <a:lnTo>
                    <a:pt x="1559" y="425"/>
                  </a:lnTo>
                  <a:lnTo>
                    <a:pt x="1503" y="368"/>
                  </a:lnTo>
                  <a:lnTo>
                    <a:pt x="1588" y="311"/>
                  </a:lnTo>
                  <a:lnTo>
                    <a:pt x="1616" y="255"/>
                  </a:lnTo>
                  <a:lnTo>
                    <a:pt x="1701" y="226"/>
                  </a:lnTo>
                  <a:lnTo>
                    <a:pt x="1644" y="141"/>
                  </a:lnTo>
                  <a:lnTo>
                    <a:pt x="1559" y="141"/>
                  </a:lnTo>
                  <a:lnTo>
                    <a:pt x="1559" y="56"/>
                  </a:lnTo>
                  <a:lnTo>
                    <a:pt x="1361" y="0"/>
                  </a:lnTo>
                  <a:lnTo>
                    <a:pt x="1191" y="113"/>
                  </a:lnTo>
                  <a:lnTo>
                    <a:pt x="1191" y="226"/>
                  </a:lnTo>
                  <a:lnTo>
                    <a:pt x="1134" y="311"/>
                  </a:lnTo>
                  <a:lnTo>
                    <a:pt x="1106" y="453"/>
                  </a:lnTo>
                  <a:lnTo>
                    <a:pt x="964" y="453"/>
                  </a:lnTo>
                  <a:lnTo>
                    <a:pt x="964" y="510"/>
                  </a:lnTo>
                  <a:lnTo>
                    <a:pt x="907" y="482"/>
                  </a:lnTo>
                  <a:lnTo>
                    <a:pt x="822" y="567"/>
                  </a:lnTo>
                  <a:lnTo>
                    <a:pt x="681" y="595"/>
                  </a:lnTo>
                  <a:lnTo>
                    <a:pt x="596" y="538"/>
                  </a:lnTo>
                  <a:lnTo>
                    <a:pt x="567" y="510"/>
                  </a:lnTo>
                  <a:lnTo>
                    <a:pt x="482" y="510"/>
                  </a:lnTo>
                  <a:lnTo>
                    <a:pt x="454" y="595"/>
                  </a:lnTo>
                  <a:lnTo>
                    <a:pt x="397" y="652"/>
                  </a:lnTo>
                  <a:lnTo>
                    <a:pt x="312" y="567"/>
                  </a:lnTo>
                  <a:lnTo>
                    <a:pt x="284" y="623"/>
                  </a:lnTo>
                  <a:lnTo>
                    <a:pt x="255" y="623"/>
                  </a:lnTo>
                  <a:lnTo>
                    <a:pt x="255" y="737"/>
                  </a:lnTo>
                  <a:lnTo>
                    <a:pt x="312" y="737"/>
                  </a:lnTo>
                  <a:lnTo>
                    <a:pt x="199" y="793"/>
                  </a:lnTo>
                  <a:lnTo>
                    <a:pt x="199" y="878"/>
                  </a:lnTo>
                  <a:lnTo>
                    <a:pt x="255" y="935"/>
                  </a:lnTo>
                  <a:lnTo>
                    <a:pt x="199" y="935"/>
                  </a:lnTo>
                  <a:lnTo>
                    <a:pt x="114" y="1247"/>
                  </a:lnTo>
                  <a:lnTo>
                    <a:pt x="0" y="158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2" name="Freeform 269">
              <a:extLst>
                <a:ext uri="{FF2B5EF4-FFF2-40B4-BE49-F238E27FC236}">
                  <a16:creationId xmlns:a16="http://schemas.microsoft.com/office/drawing/2014/main" id="{D0184D89-5166-49BF-BCAC-9191E4A59456}"/>
                </a:ext>
              </a:extLst>
            </p:cNvPr>
            <p:cNvSpPr>
              <a:spLocks/>
            </p:cNvSpPr>
            <p:nvPr/>
          </p:nvSpPr>
          <p:spPr bwMode="auto">
            <a:xfrm>
              <a:off x="1975" y="176"/>
              <a:ext cx="1049" cy="908"/>
            </a:xfrm>
            <a:custGeom>
              <a:avLst/>
              <a:gdLst>
                <a:gd name="T0" fmla="*/ 1049 w 1049"/>
                <a:gd name="T1" fmla="*/ 256 h 908"/>
                <a:gd name="T2" fmla="*/ 879 w 1049"/>
                <a:gd name="T3" fmla="*/ 369 h 908"/>
                <a:gd name="T4" fmla="*/ 879 w 1049"/>
                <a:gd name="T5" fmla="*/ 482 h 908"/>
                <a:gd name="T6" fmla="*/ 822 w 1049"/>
                <a:gd name="T7" fmla="*/ 567 h 908"/>
                <a:gd name="T8" fmla="*/ 794 w 1049"/>
                <a:gd name="T9" fmla="*/ 709 h 908"/>
                <a:gd name="T10" fmla="*/ 652 w 1049"/>
                <a:gd name="T11" fmla="*/ 709 h 908"/>
                <a:gd name="T12" fmla="*/ 652 w 1049"/>
                <a:gd name="T13" fmla="*/ 766 h 908"/>
                <a:gd name="T14" fmla="*/ 595 w 1049"/>
                <a:gd name="T15" fmla="*/ 738 h 908"/>
                <a:gd name="T16" fmla="*/ 510 w 1049"/>
                <a:gd name="T17" fmla="*/ 823 h 908"/>
                <a:gd name="T18" fmla="*/ 369 w 1049"/>
                <a:gd name="T19" fmla="*/ 851 h 908"/>
                <a:gd name="T20" fmla="*/ 284 w 1049"/>
                <a:gd name="T21" fmla="*/ 794 h 908"/>
                <a:gd name="T22" fmla="*/ 255 w 1049"/>
                <a:gd name="T23" fmla="*/ 766 h 908"/>
                <a:gd name="T24" fmla="*/ 170 w 1049"/>
                <a:gd name="T25" fmla="*/ 766 h 908"/>
                <a:gd name="T26" fmla="*/ 142 w 1049"/>
                <a:gd name="T27" fmla="*/ 851 h 908"/>
                <a:gd name="T28" fmla="*/ 85 w 1049"/>
                <a:gd name="T29" fmla="*/ 908 h 908"/>
                <a:gd name="T30" fmla="*/ 0 w 1049"/>
                <a:gd name="T31" fmla="*/ 823 h 908"/>
                <a:gd name="T32" fmla="*/ 85 w 1049"/>
                <a:gd name="T33" fmla="*/ 652 h 908"/>
                <a:gd name="T34" fmla="*/ 142 w 1049"/>
                <a:gd name="T35" fmla="*/ 426 h 908"/>
                <a:gd name="T36" fmla="*/ 142 w 1049"/>
                <a:gd name="T37" fmla="*/ 312 h 908"/>
                <a:gd name="T38" fmla="*/ 199 w 1049"/>
                <a:gd name="T39" fmla="*/ 171 h 908"/>
                <a:gd name="T40" fmla="*/ 142 w 1049"/>
                <a:gd name="T41" fmla="*/ 86 h 908"/>
                <a:gd name="T42" fmla="*/ 284 w 1049"/>
                <a:gd name="T43" fmla="*/ 57 h 908"/>
                <a:gd name="T44" fmla="*/ 624 w 1049"/>
                <a:gd name="T45" fmla="*/ 142 h 908"/>
                <a:gd name="T46" fmla="*/ 737 w 1049"/>
                <a:gd name="T47" fmla="*/ 57 h 908"/>
                <a:gd name="T48" fmla="*/ 1021 w 1049"/>
                <a:gd name="T49" fmla="*/ 0 h 908"/>
                <a:gd name="T50" fmla="*/ 992 w 1049"/>
                <a:gd name="T51" fmla="*/ 114 h 908"/>
                <a:gd name="T52" fmla="*/ 1021 w 1049"/>
                <a:gd name="T53" fmla="*/ 199 h 908"/>
                <a:gd name="T54" fmla="*/ 992 w 1049"/>
                <a:gd name="T55" fmla="*/ 227 h 908"/>
                <a:gd name="T56" fmla="*/ 1049 w 1049"/>
                <a:gd name="T57" fmla="*/ 256 h 9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1049" h="908">
                  <a:moveTo>
                    <a:pt x="1049" y="256"/>
                  </a:moveTo>
                  <a:lnTo>
                    <a:pt x="879" y="369"/>
                  </a:lnTo>
                  <a:lnTo>
                    <a:pt x="879" y="482"/>
                  </a:lnTo>
                  <a:lnTo>
                    <a:pt x="822" y="567"/>
                  </a:lnTo>
                  <a:lnTo>
                    <a:pt x="794" y="709"/>
                  </a:lnTo>
                  <a:lnTo>
                    <a:pt x="652" y="709"/>
                  </a:lnTo>
                  <a:lnTo>
                    <a:pt x="652" y="766"/>
                  </a:lnTo>
                  <a:lnTo>
                    <a:pt x="595" y="738"/>
                  </a:lnTo>
                  <a:lnTo>
                    <a:pt x="510" y="823"/>
                  </a:lnTo>
                  <a:lnTo>
                    <a:pt x="369" y="851"/>
                  </a:lnTo>
                  <a:lnTo>
                    <a:pt x="284" y="794"/>
                  </a:lnTo>
                  <a:lnTo>
                    <a:pt x="255" y="766"/>
                  </a:lnTo>
                  <a:lnTo>
                    <a:pt x="170" y="766"/>
                  </a:lnTo>
                  <a:lnTo>
                    <a:pt x="142" y="851"/>
                  </a:lnTo>
                  <a:lnTo>
                    <a:pt x="85" y="908"/>
                  </a:lnTo>
                  <a:lnTo>
                    <a:pt x="0" y="823"/>
                  </a:lnTo>
                  <a:lnTo>
                    <a:pt x="85" y="652"/>
                  </a:lnTo>
                  <a:lnTo>
                    <a:pt x="142" y="426"/>
                  </a:lnTo>
                  <a:lnTo>
                    <a:pt x="142" y="312"/>
                  </a:lnTo>
                  <a:lnTo>
                    <a:pt x="199" y="171"/>
                  </a:lnTo>
                  <a:lnTo>
                    <a:pt x="142" y="86"/>
                  </a:lnTo>
                  <a:lnTo>
                    <a:pt x="284" y="57"/>
                  </a:lnTo>
                  <a:lnTo>
                    <a:pt x="624" y="142"/>
                  </a:lnTo>
                  <a:lnTo>
                    <a:pt x="737" y="57"/>
                  </a:lnTo>
                  <a:lnTo>
                    <a:pt x="1021" y="0"/>
                  </a:lnTo>
                  <a:lnTo>
                    <a:pt x="992" y="114"/>
                  </a:lnTo>
                  <a:lnTo>
                    <a:pt x="1021" y="199"/>
                  </a:lnTo>
                  <a:lnTo>
                    <a:pt x="992" y="227"/>
                  </a:lnTo>
                  <a:lnTo>
                    <a:pt x="1049" y="256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3" name="Freeform 270">
              <a:extLst>
                <a:ext uri="{FF2B5EF4-FFF2-40B4-BE49-F238E27FC236}">
                  <a16:creationId xmlns:a16="http://schemas.microsoft.com/office/drawing/2014/main" id="{C581D162-B4CF-419C-BC45-2197244B4199}"/>
                </a:ext>
              </a:extLst>
            </p:cNvPr>
            <p:cNvSpPr>
              <a:spLocks/>
            </p:cNvSpPr>
            <p:nvPr/>
          </p:nvSpPr>
          <p:spPr bwMode="auto">
            <a:xfrm>
              <a:off x="3166" y="573"/>
              <a:ext cx="1474" cy="1276"/>
            </a:xfrm>
            <a:custGeom>
              <a:avLst/>
              <a:gdLst>
                <a:gd name="T0" fmla="*/ 28 w 1474"/>
                <a:gd name="T1" fmla="*/ 1049 h 1276"/>
                <a:gd name="T2" fmla="*/ 28 w 1474"/>
                <a:gd name="T3" fmla="*/ 936 h 1276"/>
                <a:gd name="T4" fmla="*/ 141 w 1474"/>
                <a:gd name="T5" fmla="*/ 822 h 1276"/>
                <a:gd name="T6" fmla="*/ 56 w 1474"/>
                <a:gd name="T7" fmla="*/ 794 h 1276"/>
                <a:gd name="T8" fmla="*/ 56 w 1474"/>
                <a:gd name="T9" fmla="*/ 681 h 1276"/>
                <a:gd name="T10" fmla="*/ 113 w 1474"/>
                <a:gd name="T11" fmla="*/ 652 h 1276"/>
                <a:gd name="T12" fmla="*/ 113 w 1474"/>
                <a:gd name="T13" fmla="*/ 596 h 1276"/>
                <a:gd name="T14" fmla="*/ 170 w 1474"/>
                <a:gd name="T15" fmla="*/ 511 h 1276"/>
                <a:gd name="T16" fmla="*/ 113 w 1474"/>
                <a:gd name="T17" fmla="*/ 454 h 1276"/>
                <a:gd name="T18" fmla="*/ 56 w 1474"/>
                <a:gd name="T19" fmla="*/ 482 h 1276"/>
                <a:gd name="T20" fmla="*/ 0 w 1474"/>
                <a:gd name="T21" fmla="*/ 397 h 1276"/>
                <a:gd name="T22" fmla="*/ 28 w 1474"/>
                <a:gd name="T23" fmla="*/ 369 h 1276"/>
                <a:gd name="T24" fmla="*/ 56 w 1474"/>
                <a:gd name="T25" fmla="*/ 284 h 1276"/>
                <a:gd name="T26" fmla="*/ 0 w 1474"/>
                <a:gd name="T27" fmla="*/ 227 h 1276"/>
                <a:gd name="T28" fmla="*/ 85 w 1474"/>
                <a:gd name="T29" fmla="*/ 170 h 1276"/>
                <a:gd name="T30" fmla="*/ 85 w 1474"/>
                <a:gd name="T31" fmla="*/ 114 h 1276"/>
                <a:gd name="T32" fmla="*/ 113 w 1474"/>
                <a:gd name="T33" fmla="*/ 114 h 1276"/>
                <a:gd name="T34" fmla="*/ 198 w 1474"/>
                <a:gd name="T35" fmla="*/ 85 h 1276"/>
                <a:gd name="T36" fmla="*/ 227 w 1474"/>
                <a:gd name="T37" fmla="*/ 29 h 1276"/>
                <a:gd name="T38" fmla="*/ 368 w 1474"/>
                <a:gd name="T39" fmla="*/ 0 h 1276"/>
                <a:gd name="T40" fmla="*/ 425 w 1474"/>
                <a:gd name="T41" fmla="*/ 29 h 1276"/>
                <a:gd name="T42" fmla="*/ 397 w 1474"/>
                <a:gd name="T43" fmla="*/ 142 h 1276"/>
                <a:gd name="T44" fmla="*/ 510 w 1474"/>
                <a:gd name="T45" fmla="*/ 199 h 1276"/>
                <a:gd name="T46" fmla="*/ 595 w 1474"/>
                <a:gd name="T47" fmla="*/ 199 h 1276"/>
                <a:gd name="T48" fmla="*/ 623 w 1474"/>
                <a:gd name="T49" fmla="*/ 142 h 1276"/>
                <a:gd name="T50" fmla="*/ 765 w 1474"/>
                <a:gd name="T51" fmla="*/ 199 h 1276"/>
                <a:gd name="T52" fmla="*/ 850 w 1474"/>
                <a:gd name="T53" fmla="*/ 284 h 1276"/>
                <a:gd name="T54" fmla="*/ 879 w 1474"/>
                <a:gd name="T55" fmla="*/ 199 h 1276"/>
                <a:gd name="T56" fmla="*/ 935 w 1474"/>
                <a:gd name="T57" fmla="*/ 142 h 1276"/>
                <a:gd name="T58" fmla="*/ 992 w 1474"/>
                <a:gd name="T59" fmla="*/ 199 h 1276"/>
                <a:gd name="T60" fmla="*/ 1105 w 1474"/>
                <a:gd name="T61" fmla="*/ 199 h 1276"/>
                <a:gd name="T62" fmla="*/ 1162 w 1474"/>
                <a:gd name="T63" fmla="*/ 397 h 1276"/>
                <a:gd name="T64" fmla="*/ 1389 w 1474"/>
                <a:gd name="T65" fmla="*/ 397 h 1276"/>
                <a:gd name="T66" fmla="*/ 1474 w 1474"/>
                <a:gd name="T67" fmla="*/ 482 h 1276"/>
                <a:gd name="T68" fmla="*/ 1474 w 1474"/>
                <a:gd name="T69" fmla="*/ 652 h 1276"/>
                <a:gd name="T70" fmla="*/ 1361 w 1474"/>
                <a:gd name="T71" fmla="*/ 737 h 1276"/>
                <a:gd name="T72" fmla="*/ 1332 w 1474"/>
                <a:gd name="T73" fmla="*/ 681 h 1276"/>
                <a:gd name="T74" fmla="*/ 1332 w 1474"/>
                <a:gd name="T75" fmla="*/ 624 h 1276"/>
                <a:gd name="T76" fmla="*/ 1077 w 1474"/>
                <a:gd name="T77" fmla="*/ 511 h 1276"/>
                <a:gd name="T78" fmla="*/ 1020 w 1474"/>
                <a:gd name="T79" fmla="*/ 596 h 1276"/>
                <a:gd name="T80" fmla="*/ 850 w 1474"/>
                <a:gd name="T81" fmla="*/ 596 h 1276"/>
                <a:gd name="T82" fmla="*/ 737 w 1474"/>
                <a:gd name="T83" fmla="*/ 737 h 1276"/>
                <a:gd name="T84" fmla="*/ 794 w 1474"/>
                <a:gd name="T85" fmla="*/ 879 h 1276"/>
                <a:gd name="T86" fmla="*/ 737 w 1474"/>
                <a:gd name="T87" fmla="*/ 964 h 1276"/>
                <a:gd name="T88" fmla="*/ 737 w 1474"/>
                <a:gd name="T89" fmla="*/ 1049 h 1276"/>
                <a:gd name="T90" fmla="*/ 822 w 1474"/>
                <a:gd name="T91" fmla="*/ 1106 h 1276"/>
                <a:gd name="T92" fmla="*/ 794 w 1474"/>
                <a:gd name="T93" fmla="*/ 1134 h 1276"/>
                <a:gd name="T94" fmla="*/ 794 w 1474"/>
                <a:gd name="T95" fmla="*/ 1191 h 1276"/>
                <a:gd name="T96" fmla="*/ 708 w 1474"/>
                <a:gd name="T97" fmla="*/ 1276 h 1276"/>
                <a:gd name="T98" fmla="*/ 652 w 1474"/>
                <a:gd name="T99" fmla="*/ 1276 h 1276"/>
                <a:gd name="T100" fmla="*/ 652 w 1474"/>
                <a:gd name="T101" fmla="*/ 1248 h 1276"/>
                <a:gd name="T102" fmla="*/ 567 w 1474"/>
                <a:gd name="T103" fmla="*/ 1248 h 1276"/>
                <a:gd name="T104" fmla="*/ 453 w 1474"/>
                <a:gd name="T105" fmla="*/ 1078 h 1276"/>
                <a:gd name="T106" fmla="*/ 198 w 1474"/>
                <a:gd name="T107" fmla="*/ 1078 h 1276"/>
                <a:gd name="T108" fmla="*/ 113 w 1474"/>
                <a:gd name="T109" fmla="*/ 1021 h 1276"/>
                <a:gd name="T110" fmla="*/ 28 w 1474"/>
                <a:gd name="T111" fmla="*/ 1049 h 12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1474" h="1276">
                  <a:moveTo>
                    <a:pt x="28" y="1049"/>
                  </a:moveTo>
                  <a:lnTo>
                    <a:pt x="28" y="936"/>
                  </a:lnTo>
                  <a:lnTo>
                    <a:pt x="141" y="822"/>
                  </a:lnTo>
                  <a:lnTo>
                    <a:pt x="56" y="794"/>
                  </a:lnTo>
                  <a:lnTo>
                    <a:pt x="56" y="681"/>
                  </a:lnTo>
                  <a:lnTo>
                    <a:pt x="113" y="652"/>
                  </a:lnTo>
                  <a:lnTo>
                    <a:pt x="113" y="596"/>
                  </a:lnTo>
                  <a:lnTo>
                    <a:pt x="170" y="511"/>
                  </a:lnTo>
                  <a:lnTo>
                    <a:pt x="113" y="454"/>
                  </a:lnTo>
                  <a:lnTo>
                    <a:pt x="56" y="482"/>
                  </a:lnTo>
                  <a:lnTo>
                    <a:pt x="0" y="397"/>
                  </a:lnTo>
                  <a:lnTo>
                    <a:pt x="28" y="369"/>
                  </a:lnTo>
                  <a:lnTo>
                    <a:pt x="56" y="284"/>
                  </a:lnTo>
                  <a:lnTo>
                    <a:pt x="0" y="227"/>
                  </a:lnTo>
                  <a:lnTo>
                    <a:pt x="85" y="170"/>
                  </a:lnTo>
                  <a:lnTo>
                    <a:pt x="85" y="114"/>
                  </a:lnTo>
                  <a:lnTo>
                    <a:pt x="113" y="114"/>
                  </a:lnTo>
                  <a:lnTo>
                    <a:pt x="198" y="85"/>
                  </a:lnTo>
                  <a:lnTo>
                    <a:pt x="227" y="29"/>
                  </a:lnTo>
                  <a:lnTo>
                    <a:pt x="368" y="0"/>
                  </a:lnTo>
                  <a:lnTo>
                    <a:pt x="425" y="29"/>
                  </a:lnTo>
                  <a:lnTo>
                    <a:pt x="397" y="142"/>
                  </a:lnTo>
                  <a:lnTo>
                    <a:pt x="510" y="199"/>
                  </a:lnTo>
                  <a:lnTo>
                    <a:pt x="595" y="199"/>
                  </a:lnTo>
                  <a:lnTo>
                    <a:pt x="623" y="142"/>
                  </a:lnTo>
                  <a:lnTo>
                    <a:pt x="765" y="199"/>
                  </a:lnTo>
                  <a:lnTo>
                    <a:pt x="850" y="284"/>
                  </a:lnTo>
                  <a:lnTo>
                    <a:pt x="879" y="199"/>
                  </a:lnTo>
                  <a:lnTo>
                    <a:pt x="935" y="142"/>
                  </a:lnTo>
                  <a:lnTo>
                    <a:pt x="992" y="199"/>
                  </a:lnTo>
                  <a:lnTo>
                    <a:pt x="1105" y="199"/>
                  </a:lnTo>
                  <a:lnTo>
                    <a:pt x="1162" y="397"/>
                  </a:lnTo>
                  <a:lnTo>
                    <a:pt x="1389" y="397"/>
                  </a:lnTo>
                  <a:lnTo>
                    <a:pt x="1474" y="482"/>
                  </a:lnTo>
                  <a:lnTo>
                    <a:pt x="1474" y="652"/>
                  </a:lnTo>
                  <a:lnTo>
                    <a:pt x="1361" y="737"/>
                  </a:lnTo>
                  <a:lnTo>
                    <a:pt x="1332" y="681"/>
                  </a:lnTo>
                  <a:lnTo>
                    <a:pt x="1332" y="624"/>
                  </a:lnTo>
                  <a:lnTo>
                    <a:pt x="1077" y="511"/>
                  </a:lnTo>
                  <a:lnTo>
                    <a:pt x="1020" y="596"/>
                  </a:lnTo>
                  <a:lnTo>
                    <a:pt x="850" y="596"/>
                  </a:lnTo>
                  <a:lnTo>
                    <a:pt x="737" y="737"/>
                  </a:lnTo>
                  <a:lnTo>
                    <a:pt x="794" y="879"/>
                  </a:lnTo>
                  <a:lnTo>
                    <a:pt x="737" y="964"/>
                  </a:lnTo>
                  <a:lnTo>
                    <a:pt x="737" y="1049"/>
                  </a:lnTo>
                  <a:lnTo>
                    <a:pt x="822" y="1106"/>
                  </a:lnTo>
                  <a:lnTo>
                    <a:pt x="794" y="1134"/>
                  </a:lnTo>
                  <a:lnTo>
                    <a:pt x="794" y="1191"/>
                  </a:lnTo>
                  <a:lnTo>
                    <a:pt x="708" y="1276"/>
                  </a:lnTo>
                  <a:lnTo>
                    <a:pt x="652" y="1276"/>
                  </a:lnTo>
                  <a:lnTo>
                    <a:pt x="652" y="1248"/>
                  </a:lnTo>
                  <a:lnTo>
                    <a:pt x="567" y="1248"/>
                  </a:lnTo>
                  <a:lnTo>
                    <a:pt x="453" y="1078"/>
                  </a:lnTo>
                  <a:lnTo>
                    <a:pt x="198" y="1078"/>
                  </a:lnTo>
                  <a:lnTo>
                    <a:pt x="113" y="1021"/>
                  </a:lnTo>
                  <a:lnTo>
                    <a:pt x="28" y="104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4" name="Freeform 271">
              <a:extLst>
                <a:ext uri="{FF2B5EF4-FFF2-40B4-BE49-F238E27FC236}">
                  <a16:creationId xmlns:a16="http://schemas.microsoft.com/office/drawing/2014/main" id="{AC8C8042-62C0-42C5-B007-020F2F4A2190}"/>
                </a:ext>
              </a:extLst>
            </p:cNvPr>
            <p:cNvSpPr>
              <a:spLocks/>
            </p:cNvSpPr>
            <p:nvPr/>
          </p:nvSpPr>
          <p:spPr bwMode="auto">
            <a:xfrm>
              <a:off x="3534" y="1452"/>
              <a:ext cx="1304" cy="1134"/>
            </a:xfrm>
            <a:custGeom>
              <a:avLst/>
              <a:gdLst>
                <a:gd name="T0" fmla="*/ 426 w 1304"/>
                <a:gd name="T1" fmla="*/ 312 h 1134"/>
                <a:gd name="T2" fmla="*/ 454 w 1304"/>
                <a:gd name="T3" fmla="*/ 369 h 1134"/>
                <a:gd name="T4" fmla="*/ 511 w 1304"/>
                <a:gd name="T5" fmla="*/ 425 h 1134"/>
                <a:gd name="T6" fmla="*/ 397 w 1304"/>
                <a:gd name="T7" fmla="*/ 454 h 1134"/>
                <a:gd name="T8" fmla="*/ 397 w 1304"/>
                <a:gd name="T9" fmla="*/ 539 h 1134"/>
                <a:gd name="T10" fmla="*/ 312 w 1304"/>
                <a:gd name="T11" fmla="*/ 567 h 1134"/>
                <a:gd name="T12" fmla="*/ 312 w 1304"/>
                <a:gd name="T13" fmla="*/ 652 h 1134"/>
                <a:gd name="T14" fmla="*/ 340 w 1304"/>
                <a:gd name="T15" fmla="*/ 681 h 1134"/>
                <a:gd name="T16" fmla="*/ 255 w 1304"/>
                <a:gd name="T17" fmla="*/ 737 h 1134"/>
                <a:gd name="T18" fmla="*/ 57 w 1304"/>
                <a:gd name="T19" fmla="*/ 766 h 1134"/>
                <a:gd name="T20" fmla="*/ 0 w 1304"/>
                <a:gd name="T21" fmla="*/ 822 h 1134"/>
                <a:gd name="T22" fmla="*/ 57 w 1304"/>
                <a:gd name="T23" fmla="*/ 879 h 1134"/>
                <a:gd name="T24" fmla="*/ 0 w 1304"/>
                <a:gd name="T25" fmla="*/ 964 h 1134"/>
                <a:gd name="T26" fmla="*/ 0 w 1304"/>
                <a:gd name="T27" fmla="*/ 1077 h 1134"/>
                <a:gd name="T28" fmla="*/ 142 w 1304"/>
                <a:gd name="T29" fmla="*/ 992 h 1134"/>
                <a:gd name="T30" fmla="*/ 227 w 1304"/>
                <a:gd name="T31" fmla="*/ 1049 h 1134"/>
                <a:gd name="T32" fmla="*/ 284 w 1304"/>
                <a:gd name="T33" fmla="*/ 1021 h 1134"/>
                <a:gd name="T34" fmla="*/ 312 w 1304"/>
                <a:gd name="T35" fmla="*/ 1077 h 1134"/>
                <a:gd name="T36" fmla="*/ 284 w 1304"/>
                <a:gd name="T37" fmla="*/ 1134 h 1134"/>
                <a:gd name="T38" fmla="*/ 340 w 1304"/>
                <a:gd name="T39" fmla="*/ 1134 h 1134"/>
                <a:gd name="T40" fmla="*/ 397 w 1304"/>
                <a:gd name="T41" fmla="*/ 1106 h 1134"/>
                <a:gd name="T42" fmla="*/ 454 w 1304"/>
                <a:gd name="T43" fmla="*/ 1134 h 1134"/>
                <a:gd name="T44" fmla="*/ 681 w 1304"/>
                <a:gd name="T45" fmla="*/ 964 h 1134"/>
                <a:gd name="T46" fmla="*/ 709 w 1304"/>
                <a:gd name="T47" fmla="*/ 879 h 1134"/>
                <a:gd name="T48" fmla="*/ 851 w 1304"/>
                <a:gd name="T49" fmla="*/ 851 h 1134"/>
                <a:gd name="T50" fmla="*/ 993 w 1304"/>
                <a:gd name="T51" fmla="*/ 624 h 1134"/>
                <a:gd name="T52" fmla="*/ 964 w 1304"/>
                <a:gd name="T53" fmla="*/ 567 h 1134"/>
                <a:gd name="T54" fmla="*/ 964 w 1304"/>
                <a:gd name="T55" fmla="*/ 482 h 1134"/>
                <a:gd name="T56" fmla="*/ 1021 w 1304"/>
                <a:gd name="T57" fmla="*/ 482 h 1134"/>
                <a:gd name="T58" fmla="*/ 1021 w 1304"/>
                <a:gd name="T59" fmla="*/ 425 h 1134"/>
                <a:gd name="T60" fmla="*/ 1078 w 1304"/>
                <a:gd name="T61" fmla="*/ 397 h 1134"/>
                <a:gd name="T62" fmla="*/ 1078 w 1304"/>
                <a:gd name="T63" fmla="*/ 340 h 1134"/>
                <a:gd name="T64" fmla="*/ 1163 w 1304"/>
                <a:gd name="T65" fmla="*/ 312 h 1134"/>
                <a:gd name="T66" fmla="*/ 1248 w 1304"/>
                <a:gd name="T67" fmla="*/ 227 h 1134"/>
                <a:gd name="T68" fmla="*/ 1248 w 1304"/>
                <a:gd name="T69" fmla="*/ 114 h 1134"/>
                <a:gd name="T70" fmla="*/ 1304 w 1304"/>
                <a:gd name="T71" fmla="*/ 29 h 1134"/>
                <a:gd name="T72" fmla="*/ 1276 w 1304"/>
                <a:gd name="T73" fmla="*/ 0 h 1134"/>
                <a:gd name="T74" fmla="*/ 993 w 1304"/>
                <a:gd name="T75" fmla="*/ 227 h 1134"/>
                <a:gd name="T76" fmla="*/ 907 w 1304"/>
                <a:gd name="T77" fmla="*/ 199 h 1134"/>
                <a:gd name="T78" fmla="*/ 907 w 1304"/>
                <a:gd name="T79" fmla="*/ 255 h 1134"/>
                <a:gd name="T80" fmla="*/ 822 w 1304"/>
                <a:gd name="T81" fmla="*/ 312 h 1134"/>
                <a:gd name="T82" fmla="*/ 652 w 1304"/>
                <a:gd name="T83" fmla="*/ 340 h 1134"/>
                <a:gd name="T84" fmla="*/ 539 w 1304"/>
                <a:gd name="T85" fmla="*/ 284 h 1134"/>
                <a:gd name="T86" fmla="*/ 482 w 1304"/>
                <a:gd name="T87" fmla="*/ 312 h 1134"/>
                <a:gd name="T88" fmla="*/ 426 w 1304"/>
                <a:gd name="T89" fmla="*/ 312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304" h="1134">
                  <a:moveTo>
                    <a:pt x="426" y="312"/>
                  </a:moveTo>
                  <a:lnTo>
                    <a:pt x="454" y="369"/>
                  </a:lnTo>
                  <a:lnTo>
                    <a:pt x="511" y="425"/>
                  </a:lnTo>
                  <a:lnTo>
                    <a:pt x="397" y="454"/>
                  </a:lnTo>
                  <a:lnTo>
                    <a:pt x="397" y="539"/>
                  </a:lnTo>
                  <a:lnTo>
                    <a:pt x="312" y="567"/>
                  </a:lnTo>
                  <a:lnTo>
                    <a:pt x="312" y="652"/>
                  </a:lnTo>
                  <a:lnTo>
                    <a:pt x="340" y="681"/>
                  </a:lnTo>
                  <a:lnTo>
                    <a:pt x="255" y="737"/>
                  </a:lnTo>
                  <a:lnTo>
                    <a:pt x="57" y="766"/>
                  </a:lnTo>
                  <a:lnTo>
                    <a:pt x="0" y="822"/>
                  </a:lnTo>
                  <a:lnTo>
                    <a:pt x="57" y="879"/>
                  </a:lnTo>
                  <a:lnTo>
                    <a:pt x="0" y="964"/>
                  </a:lnTo>
                  <a:lnTo>
                    <a:pt x="0" y="1077"/>
                  </a:lnTo>
                  <a:lnTo>
                    <a:pt x="142" y="992"/>
                  </a:lnTo>
                  <a:lnTo>
                    <a:pt x="227" y="1049"/>
                  </a:lnTo>
                  <a:lnTo>
                    <a:pt x="284" y="1021"/>
                  </a:lnTo>
                  <a:lnTo>
                    <a:pt x="312" y="1077"/>
                  </a:lnTo>
                  <a:lnTo>
                    <a:pt x="284" y="1134"/>
                  </a:lnTo>
                  <a:lnTo>
                    <a:pt x="340" y="1134"/>
                  </a:lnTo>
                  <a:lnTo>
                    <a:pt x="397" y="1106"/>
                  </a:lnTo>
                  <a:lnTo>
                    <a:pt x="454" y="1134"/>
                  </a:lnTo>
                  <a:lnTo>
                    <a:pt x="681" y="964"/>
                  </a:lnTo>
                  <a:lnTo>
                    <a:pt x="709" y="879"/>
                  </a:lnTo>
                  <a:lnTo>
                    <a:pt x="851" y="851"/>
                  </a:lnTo>
                  <a:lnTo>
                    <a:pt x="993" y="624"/>
                  </a:lnTo>
                  <a:lnTo>
                    <a:pt x="964" y="567"/>
                  </a:lnTo>
                  <a:lnTo>
                    <a:pt x="964" y="482"/>
                  </a:lnTo>
                  <a:lnTo>
                    <a:pt x="1021" y="482"/>
                  </a:lnTo>
                  <a:lnTo>
                    <a:pt x="1021" y="425"/>
                  </a:lnTo>
                  <a:lnTo>
                    <a:pt x="1078" y="397"/>
                  </a:lnTo>
                  <a:lnTo>
                    <a:pt x="1078" y="340"/>
                  </a:lnTo>
                  <a:lnTo>
                    <a:pt x="1163" y="312"/>
                  </a:lnTo>
                  <a:lnTo>
                    <a:pt x="1248" y="227"/>
                  </a:lnTo>
                  <a:lnTo>
                    <a:pt x="1248" y="114"/>
                  </a:lnTo>
                  <a:lnTo>
                    <a:pt x="1304" y="29"/>
                  </a:lnTo>
                  <a:lnTo>
                    <a:pt x="1276" y="0"/>
                  </a:lnTo>
                  <a:lnTo>
                    <a:pt x="993" y="227"/>
                  </a:lnTo>
                  <a:lnTo>
                    <a:pt x="907" y="199"/>
                  </a:lnTo>
                  <a:lnTo>
                    <a:pt x="907" y="255"/>
                  </a:lnTo>
                  <a:lnTo>
                    <a:pt x="822" y="312"/>
                  </a:lnTo>
                  <a:lnTo>
                    <a:pt x="652" y="340"/>
                  </a:lnTo>
                  <a:lnTo>
                    <a:pt x="539" y="284"/>
                  </a:lnTo>
                  <a:lnTo>
                    <a:pt x="482" y="312"/>
                  </a:lnTo>
                  <a:lnTo>
                    <a:pt x="426" y="31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5" name="Freeform 272">
              <a:extLst>
                <a:ext uri="{FF2B5EF4-FFF2-40B4-BE49-F238E27FC236}">
                  <a16:creationId xmlns:a16="http://schemas.microsoft.com/office/drawing/2014/main" id="{63B00C07-1B1E-4579-8595-6D8874758F2E}"/>
                </a:ext>
              </a:extLst>
            </p:cNvPr>
            <p:cNvSpPr>
              <a:spLocks/>
            </p:cNvSpPr>
            <p:nvPr/>
          </p:nvSpPr>
          <p:spPr bwMode="auto">
            <a:xfrm>
              <a:off x="3903" y="1084"/>
              <a:ext cx="907" cy="708"/>
            </a:xfrm>
            <a:custGeom>
              <a:avLst/>
              <a:gdLst>
                <a:gd name="T0" fmla="*/ 907 w 907"/>
                <a:gd name="T1" fmla="*/ 368 h 708"/>
                <a:gd name="T2" fmla="*/ 624 w 907"/>
                <a:gd name="T3" fmla="*/ 595 h 708"/>
                <a:gd name="T4" fmla="*/ 538 w 907"/>
                <a:gd name="T5" fmla="*/ 567 h 708"/>
                <a:gd name="T6" fmla="*/ 538 w 907"/>
                <a:gd name="T7" fmla="*/ 623 h 708"/>
                <a:gd name="T8" fmla="*/ 453 w 907"/>
                <a:gd name="T9" fmla="*/ 680 h 708"/>
                <a:gd name="T10" fmla="*/ 283 w 907"/>
                <a:gd name="T11" fmla="*/ 708 h 708"/>
                <a:gd name="T12" fmla="*/ 170 w 907"/>
                <a:gd name="T13" fmla="*/ 652 h 708"/>
                <a:gd name="T14" fmla="*/ 113 w 907"/>
                <a:gd name="T15" fmla="*/ 680 h 708"/>
                <a:gd name="T16" fmla="*/ 57 w 907"/>
                <a:gd name="T17" fmla="*/ 680 h 708"/>
                <a:gd name="T18" fmla="*/ 57 w 907"/>
                <a:gd name="T19" fmla="*/ 623 h 708"/>
                <a:gd name="T20" fmla="*/ 85 w 907"/>
                <a:gd name="T21" fmla="*/ 595 h 708"/>
                <a:gd name="T22" fmla="*/ 0 w 907"/>
                <a:gd name="T23" fmla="*/ 538 h 708"/>
                <a:gd name="T24" fmla="*/ 0 w 907"/>
                <a:gd name="T25" fmla="*/ 453 h 708"/>
                <a:gd name="T26" fmla="*/ 57 w 907"/>
                <a:gd name="T27" fmla="*/ 368 h 708"/>
                <a:gd name="T28" fmla="*/ 0 w 907"/>
                <a:gd name="T29" fmla="*/ 226 h 708"/>
                <a:gd name="T30" fmla="*/ 113 w 907"/>
                <a:gd name="T31" fmla="*/ 85 h 708"/>
                <a:gd name="T32" fmla="*/ 283 w 907"/>
                <a:gd name="T33" fmla="*/ 85 h 708"/>
                <a:gd name="T34" fmla="*/ 340 w 907"/>
                <a:gd name="T35" fmla="*/ 0 h 708"/>
                <a:gd name="T36" fmla="*/ 595 w 907"/>
                <a:gd name="T37" fmla="*/ 113 h 708"/>
                <a:gd name="T38" fmla="*/ 595 w 907"/>
                <a:gd name="T39" fmla="*/ 170 h 708"/>
                <a:gd name="T40" fmla="*/ 624 w 907"/>
                <a:gd name="T41" fmla="*/ 226 h 708"/>
                <a:gd name="T42" fmla="*/ 737 w 907"/>
                <a:gd name="T43" fmla="*/ 141 h 708"/>
                <a:gd name="T44" fmla="*/ 794 w 907"/>
                <a:gd name="T45" fmla="*/ 311 h 708"/>
                <a:gd name="T46" fmla="*/ 879 w 907"/>
                <a:gd name="T47" fmla="*/ 311 h 708"/>
                <a:gd name="T48" fmla="*/ 907 w 907"/>
                <a:gd name="T49" fmla="*/ 368 h 7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907" h="708">
                  <a:moveTo>
                    <a:pt x="907" y="368"/>
                  </a:moveTo>
                  <a:lnTo>
                    <a:pt x="624" y="595"/>
                  </a:lnTo>
                  <a:lnTo>
                    <a:pt x="538" y="567"/>
                  </a:lnTo>
                  <a:lnTo>
                    <a:pt x="538" y="623"/>
                  </a:lnTo>
                  <a:lnTo>
                    <a:pt x="453" y="680"/>
                  </a:lnTo>
                  <a:lnTo>
                    <a:pt x="283" y="708"/>
                  </a:lnTo>
                  <a:lnTo>
                    <a:pt x="170" y="652"/>
                  </a:lnTo>
                  <a:lnTo>
                    <a:pt x="113" y="680"/>
                  </a:lnTo>
                  <a:lnTo>
                    <a:pt x="57" y="680"/>
                  </a:lnTo>
                  <a:lnTo>
                    <a:pt x="57" y="623"/>
                  </a:lnTo>
                  <a:lnTo>
                    <a:pt x="85" y="595"/>
                  </a:lnTo>
                  <a:lnTo>
                    <a:pt x="0" y="538"/>
                  </a:lnTo>
                  <a:lnTo>
                    <a:pt x="0" y="453"/>
                  </a:lnTo>
                  <a:lnTo>
                    <a:pt x="57" y="368"/>
                  </a:lnTo>
                  <a:lnTo>
                    <a:pt x="0" y="226"/>
                  </a:lnTo>
                  <a:lnTo>
                    <a:pt x="113" y="85"/>
                  </a:lnTo>
                  <a:lnTo>
                    <a:pt x="283" y="85"/>
                  </a:lnTo>
                  <a:lnTo>
                    <a:pt x="340" y="0"/>
                  </a:lnTo>
                  <a:lnTo>
                    <a:pt x="595" y="113"/>
                  </a:lnTo>
                  <a:lnTo>
                    <a:pt x="595" y="170"/>
                  </a:lnTo>
                  <a:lnTo>
                    <a:pt x="624" y="226"/>
                  </a:lnTo>
                  <a:lnTo>
                    <a:pt x="737" y="141"/>
                  </a:lnTo>
                  <a:lnTo>
                    <a:pt x="794" y="311"/>
                  </a:lnTo>
                  <a:lnTo>
                    <a:pt x="879" y="311"/>
                  </a:lnTo>
                  <a:lnTo>
                    <a:pt x="907" y="36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6" name="Freeform 273">
              <a:extLst>
                <a:ext uri="{FF2B5EF4-FFF2-40B4-BE49-F238E27FC236}">
                  <a16:creationId xmlns:a16="http://schemas.microsoft.com/office/drawing/2014/main" id="{B9A88677-16C8-420D-AD20-0FD626F2231A}"/>
                </a:ext>
              </a:extLst>
            </p:cNvPr>
            <p:cNvSpPr>
              <a:spLocks/>
            </p:cNvSpPr>
            <p:nvPr/>
          </p:nvSpPr>
          <p:spPr bwMode="auto">
            <a:xfrm>
              <a:off x="3081" y="1594"/>
              <a:ext cx="964" cy="624"/>
            </a:xfrm>
            <a:custGeom>
              <a:avLst/>
              <a:gdLst>
                <a:gd name="T0" fmla="*/ 113 w 964"/>
                <a:gd name="T1" fmla="*/ 340 h 624"/>
                <a:gd name="T2" fmla="*/ 113 w 964"/>
                <a:gd name="T3" fmla="*/ 255 h 624"/>
                <a:gd name="T4" fmla="*/ 0 w 964"/>
                <a:gd name="T5" fmla="*/ 198 h 624"/>
                <a:gd name="T6" fmla="*/ 0 w 964"/>
                <a:gd name="T7" fmla="*/ 113 h 624"/>
                <a:gd name="T8" fmla="*/ 113 w 964"/>
                <a:gd name="T9" fmla="*/ 28 h 624"/>
                <a:gd name="T10" fmla="*/ 198 w 964"/>
                <a:gd name="T11" fmla="*/ 0 h 624"/>
                <a:gd name="T12" fmla="*/ 283 w 964"/>
                <a:gd name="T13" fmla="*/ 57 h 624"/>
                <a:gd name="T14" fmla="*/ 538 w 964"/>
                <a:gd name="T15" fmla="*/ 57 h 624"/>
                <a:gd name="T16" fmla="*/ 652 w 964"/>
                <a:gd name="T17" fmla="*/ 227 h 624"/>
                <a:gd name="T18" fmla="*/ 737 w 964"/>
                <a:gd name="T19" fmla="*/ 227 h 624"/>
                <a:gd name="T20" fmla="*/ 737 w 964"/>
                <a:gd name="T21" fmla="*/ 255 h 624"/>
                <a:gd name="T22" fmla="*/ 793 w 964"/>
                <a:gd name="T23" fmla="*/ 255 h 624"/>
                <a:gd name="T24" fmla="*/ 879 w 964"/>
                <a:gd name="T25" fmla="*/ 170 h 624"/>
                <a:gd name="T26" fmla="*/ 907 w 964"/>
                <a:gd name="T27" fmla="*/ 227 h 624"/>
                <a:gd name="T28" fmla="*/ 964 w 964"/>
                <a:gd name="T29" fmla="*/ 283 h 624"/>
                <a:gd name="T30" fmla="*/ 850 w 964"/>
                <a:gd name="T31" fmla="*/ 312 h 624"/>
                <a:gd name="T32" fmla="*/ 850 w 964"/>
                <a:gd name="T33" fmla="*/ 397 h 624"/>
                <a:gd name="T34" fmla="*/ 765 w 964"/>
                <a:gd name="T35" fmla="*/ 425 h 624"/>
                <a:gd name="T36" fmla="*/ 765 w 964"/>
                <a:gd name="T37" fmla="*/ 510 h 624"/>
                <a:gd name="T38" fmla="*/ 793 w 964"/>
                <a:gd name="T39" fmla="*/ 539 h 624"/>
                <a:gd name="T40" fmla="*/ 708 w 964"/>
                <a:gd name="T41" fmla="*/ 595 h 624"/>
                <a:gd name="T42" fmla="*/ 510 w 964"/>
                <a:gd name="T43" fmla="*/ 624 h 624"/>
                <a:gd name="T44" fmla="*/ 482 w 964"/>
                <a:gd name="T45" fmla="*/ 595 h 624"/>
                <a:gd name="T46" fmla="*/ 510 w 964"/>
                <a:gd name="T47" fmla="*/ 510 h 624"/>
                <a:gd name="T48" fmla="*/ 425 w 964"/>
                <a:gd name="T49" fmla="*/ 454 h 624"/>
                <a:gd name="T50" fmla="*/ 397 w 964"/>
                <a:gd name="T51" fmla="*/ 482 h 624"/>
                <a:gd name="T52" fmla="*/ 340 w 964"/>
                <a:gd name="T53" fmla="*/ 425 h 624"/>
                <a:gd name="T54" fmla="*/ 340 w 964"/>
                <a:gd name="T55" fmla="*/ 368 h 624"/>
                <a:gd name="T56" fmla="*/ 312 w 964"/>
                <a:gd name="T57" fmla="*/ 368 h 624"/>
                <a:gd name="T58" fmla="*/ 226 w 964"/>
                <a:gd name="T59" fmla="*/ 425 h 624"/>
                <a:gd name="T60" fmla="*/ 113 w 964"/>
                <a:gd name="T61" fmla="*/ 340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964" h="624">
                  <a:moveTo>
                    <a:pt x="113" y="340"/>
                  </a:moveTo>
                  <a:lnTo>
                    <a:pt x="113" y="255"/>
                  </a:lnTo>
                  <a:lnTo>
                    <a:pt x="0" y="198"/>
                  </a:lnTo>
                  <a:lnTo>
                    <a:pt x="0" y="113"/>
                  </a:lnTo>
                  <a:lnTo>
                    <a:pt x="113" y="28"/>
                  </a:lnTo>
                  <a:lnTo>
                    <a:pt x="198" y="0"/>
                  </a:lnTo>
                  <a:lnTo>
                    <a:pt x="283" y="57"/>
                  </a:lnTo>
                  <a:lnTo>
                    <a:pt x="538" y="57"/>
                  </a:lnTo>
                  <a:lnTo>
                    <a:pt x="652" y="227"/>
                  </a:lnTo>
                  <a:lnTo>
                    <a:pt x="737" y="227"/>
                  </a:lnTo>
                  <a:lnTo>
                    <a:pt x="737" y="255"/>
                  </a:lnTo>
                  <a:lnTo>
                    <a:pt x="793" y="255"/>
                  </a:lnTo>
                  <a:lnTo>
                    <a:pt x="879" y="170"/>
                  </a:lnTo>
                  <a:lnTo>
                    <a:pt x="907" y="227"/>
                  </a:lnTo>
                  <a:lnTo>
                    <a:pt x="964" y="283"/>
                  </a:lnTo>
                  <a:lnTo>
                    <a:pt x="850" y="312"/>
                  </a:lnTo>
                  <a:lnTo>
                    <a:pt x="850" y="397"/>
                  </a:lnTo>
                  <a:lnTo>
                    <a:pt x="765" y="425"/>
                  </a:lnTo>
                  <a:lnTo>
                    <a:pt x="765" y="510"/>
                  </a:lnTo>
                  <a:lnTo>
                    <a:pt x="793" y="539"/>
                  </a:lnTo>
                  <a:lnTo>
                    <a:pt x="708" y="595"/>
                  </a:lnTo>
                  <a:lnTo>
                    <a:pt x="510" y="624"/>
                  </a:lnTo>
                  <a:lnTo>
                    <a:pt x="482" y="595"/>
                  </a:lnTo>
                  <a:lnTo>
                    <a:pt x="510" y="510"/>
                  </a:lnTo>
                  <a:lnTo>
                    <a:pt x="425" y="454"/>
                  </a:lnTo>
                  <a:lnTo>
                    <a:pt x="397" y="482"/>
                  </a:lnTo>
                  <a:lnTo>
                    <a:pt x="340" y="425"/>
                  </a:lnTo>
                  <a:lnTo>
                    <a:pt x="340" y="368"/>
                  </a:lnTo>
                  <a:lnTo>
                    <a:pt x="312" y="368"/>
                  </a:lnTo>
                  <a:lnTo>
                    <a:pt x="226" y="425"/>
                  </a:lnTo>
                  <a:lnTo>
                    <a:pt x="113" y="34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7" name="Freeform 275">
              <a:extLst>
                <a:ext uri="{FF2B5EF4-FFF2-40B4-BE49-F238E27FC236}">
                  <a16:creationId xmlns:a16="http://schemas.microsoft.com/office/drawing/2014/main" id="{9A654F14-79C3-441C-9FB8-17DB13168490}"/>
                </a:ext>
              </a:extLst>
            </p:cNvPr>
            <p:cNvSpPr>
              <a:spLocks/>
            </p:cNvSpPr>
            <p:nvPr/>
          </p:nvSpPr>
          <p:spPr bwMode="auto">
            <a:xfrm>
              <a:off x="3676" y="2303"/>
              <a:ext cx="992" cy="992"/>
            </a:xfrm>
            <a:custGeom>
              <a:avLst/>
              <a:gdLst>
                <a:gd name="T0" fmla="*/ 709 w 992"/>
                <a:gd name="T1" fmla="*/ 0 h 992"/>
                <a:gd name="T2" fmla="*/ 567 w 992"/>
                <a:gd name="T3" fmla="*/ 28 h 992"/>
                <a:gd name="T4" fmla="*/ 539 w 992"/>
                <a:gd name="T5" fmla="*/ 113 h 992"/>
                <a:gd name="T6" fmla="*/ 312 w 992"/>
                <a:gd name="T7" fmla="*/ 283 h 992"/>
                <a:gd name="T8" fmla="*/ 255 w 992"/>
                <a:gd name="T9" fmla="*/ 255 h 992"/>
                <a:gd name="T10" fmla="*/ 198 w 992"/>
                <a:gd name="T11" fmla="*/ 283 h 992"/>
                <a:gd name="T12" fmla="*/ 113 w 992"/>
                <a:gd name="T13" fmla="*/ 283 h 992"/>
                <a:gd name="T14" fmla="*/ 85 w 992"/>
                <a:gd name="T15" fmla="*/ 312 h 992"/>
                <a:gd name="T16" fmla="*/ 142 w 992"/>
                <a:gd name="T17" fmla="*/ 368 h 992"/>
                <a:gd name="T18" fmla="*/ 85 w 992"/>
                <a:gd name="T19" fmla="*/ 397 h 992"/>
                <a:gd name="T20" fmla="*/ 85 w 992"/>
                <a:gd name="T21" fmla="*/ 453 h 992"/>
                <a:gd name="T22" fmla="*/ 57 w 992"/>
                <a:gd name="T23" fmla="*/ 482 h 992"/>
                <a:gd name="T24" fmla="*/ 113 w 992"/>
                <a:gd name="T25" fmla="*/ 538 h 992"/>
                <a:gd name="T26" fmla="*/ 0 w 992"/>
                <a:gd name="T27" fmla="*/ 623 h 992"/>
                <a:gd name="T28" fmla="*/ 28 w 992"/>
                <a:gd name="T29" fmla="*/ 680 h 992"/>
                <a:gd name="T30" fmla="*/ 85 w 992"/>
                <a:gd name="T31" fmla="*/ 708 h 992"/>
                <a:gd name="T32" fmla="*/ 85 w 992"/>
                <a:gd name="T33" fmla="*/ 822 h 992"/>
                <a:gd name="T34" fmla="*/ 28 w 992"/>
                <a:gd name="T35" fmla="*/ 907 h 992"/>
                <a:gd name="T36" fmla="*/ 85 w 992"/>
                <a:gd name="T37" fmla="*/ 992 h 992"/>
                <a:gd name="T38" fmla="*/ 170 w 992"/>
                <a:gd name="T39" fmla="*/ 907 h 992"/>
                <a:gd name="T40" fmla="*/ 198 w 992"/>
                <a:gd name="T41" fmla="*/ 793 h 992"/>
                <a:gd name="T42" fmla="*/ 312 w 992"/>
                <a:gd name="T43" fmla="*/ 737 h 992"/>
                <a:gd name="T44" fmla="*/ 312 w 992"/>
                <a:gd name="T45" fmla="*/ 595 h 992"/>
                <a:gd name="T46" fmla="*/ 369 w 992"/>
                <a:gd name="T47" fmla="*/ 567 h 992"/>
                <a:gd name="T48" fmla="*/ 397 w 992"/>
                <a:gd name="T49" fmla="*/ 510 h 992"/>
                <a:gd name="T50" fmla="*/ 369 w 992"/>
                <a:gd name="T51" fmla="*/ 397 h 992"/>
                <a:gd name="T52" fmla="*/ 454 w 992"/>
                <a:gd name="T53" fmla="*/ 368 h 992"/>
                <a:gd name="T54" fmla="*/ 510 w 992"/>
                <a:gd name="T55" fmla="*/ 340 h 992"/>
                <a:gd name="T56" fmla="*/ 624 w 992"/>
                <a:gd name="T57" fmla="*/ 368 h 992"/>
                <a:gd name="T58" fmla="*/ 652 w 992"/>
                <a:gd name="T59" fmla="*/ 283 h 992"/>
                <a:gd name="T60" fmla="*/ 765 w 992"/>
                <a:gd name="T61" fmla="*/ 255 h 992"/>
                <a:gd name="T62" fmla="*/ 851 w 992"/>
                <a:gd name="T63" fmla="*/ 283 h 992"/>
                <a:gd name="T64" fmla="*/ 879 w 992"/>
                <a:gd name="T65" fmla="*/ 198 h 992"/>
                <a:gd name="T66" fmla="*/ 992 w 992"/>
                <a:gd name="T67" fmla="*/ 170 h 992"/>
                <a:gd name="T68" fmla="*/ 936 w 992"/>
                <a:gd name="T69" fmla="*/ 56 h 992"/>
                <a:gd name="T70" fmla="*/ 765 w 992"/>
                <a:gd name="T71" fmla="*/ 56 h 992"/>
                <a:gd name="T72" fmla="*/ 709 w 992"/>
                <a:gd name="T73" fmla="*/ 0 h 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992" h="992">
                  <a:moveTo>
                    <a:pt x="709" y="0"/>
                  </a:moveTo>
                  <a:lnTo>
                    <a:pt x="567" y="28"/>
                  </a:lnTo>
                  <a:lnTo>
                    <a:pt x="539" y="113"/>
                  </a:lnTo>
                  <a:lnTo>
                    <a:pt x="312" y="283"/>
                  </a:lnTo>
                  <a:lnTo>
                    <a:pt x="255" y="255"/>
                  </a:lnTo>
                  <a:lnTo>
                    <a:pt x="198" y="283"/>
                  </a:lnTo>
                  <a:lnTo>
                    <a:pt x="113" y="283"/>
                  </a:lnTo>
                  <a:lnTo>
                    <a:pt x="85" y="312"/>
                  </a:lnTo>
                  <a:lnTo>
                    <a:pt x="142" y="368"/>
                  </a:lnTo>
                  <a:lnTo>
                    <a:pt x="85" y="397"/>
                  </a:lnTo>
                  <a:lnTo>
                    <a:pt x="85" y="453"/>
                  </a:lnTo>
                  <a:lnTo>
                    <a:pt x="57" y="482"/>
                  </a:lnTo>
                  <a:lnTo>
                    <a:pt x="113" y="538"/>
                  </a:lnTo>
                  <a:lnTo>
                    <a:pt x="0" y="623"/>
                  </a:lnTo>
                  <a:lnTo>
                    <a:pt x="28" y="680"/>
                  </a:lnTo>
                  <a:lnTo>
                    <a:pt x="85" y="708"/>
                  </a:lnTo>
                  <a:lnTo>
                    <a:pt x="85" y="822"/>
                  </a:lnTo>
                  <a:lnTo>
                    <a:pt x="28" y="907"/>
                  </a:lnTo>
                  <a:lnTo>
                    <a:pt x="85" y="992"/>
                  </a:lnTo>
                  <a:lnTo>
                    <a:pt x="170" y="907"/>
                  </a:lnTo>
                  <a:lnTo>
                    <a:pt x="198" y="793"/>
                  </a:lnTo>
                  <a:lnTo>
                    <a:pt x="312" y="737"/>
                  </a:lnTo>
                  <a:lnTo>
                    <a:pt x="312" y="595"/>
                  </a:lnTo>
                  <a:lnTo>
                    <a:pt x="369" y="567"/>
                  </a:lnTo>
                  <a:lnTo>
                    <a:pt x="397" y="510"/>
                  </a:lnTo>
                  <a:lnTo>
                    <a:pt x="369" y="397"/>
                  </a:lnTo>
                  <a:lnTo>
                    <a:pt x="454" y="368"/>
                  </a:lnTo>
                  <a:lnTo>
                    <a:pt x="510" y="340"/>
                  </a:lnTo>
                  <a:lnTo>
                    <a:pt x="624" y="368"/>
                  </a:lnTo>
                  <a:lnTo>
                    <a:pt x="652" y="283"/>
                  </a:lnTo>
                  <a:lnTo>
                    <a:pt x="765" y="255"/>
                  </a:lnTo>
                  <a:lnTo>
                    <a:pt x="851" y="283"/>
                  </a:lnTo>
                  <a:lnTo>
                    <a:pt x="879" y="198"/>
                  </a:lnTo>
                  <a:lnTo>
                    <a:pt x="992" y="170"/>
                  </a:lnTo>
                  <a:lnTo>
                    <a:pt x="936" y="56"/>
                  </a:lnTo>
                  <a:lnTo>
                    <a:pt x="765" y="56"/>
                  </a:lnTo>
                  <a:lnTo>
                    <a:pt x="709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8" name="Freeform 277">
              <a:extLst>
                <a:ext uri="{FF2B5EF4-FFF2-40B4-BE49-F238E27FC236}">
                  <a16:creationId xmlns:a16="http://schemas.microsoft.com/office/drawing/2014/main" id="{F3F6A1B3-FC77-4137-AB9C-A1579C5B5E00}"/>
                </a:ext>
              </a:extLst>
            </p:cNvPr>
            <p:cNvSpPr>
              <a:spLocks/>
            </p:cNvSpPr>
            <p:nvPr/>
          </p:nvSpPr>
          <p:spPr bwMode="auto">
            <a:xfrm>
              <a:off x="3761" y="2841"/>
              <a:ext cx="680" cy="596"/>
            </a:xfrm>
            <a:custGeom>
              <a:avLst/>
              <a:gdLst>
                <a:gd name="T0" fmla="*/ 284 w 680"/>
                <a:gd name="T1" fmla="*/ 29 h 596"/>
                <a:gd name="T2" fmla="*/ 227 w 680"/>
                <a:gd name="T3" fmla="*/ 57 h 596"/>
                <a:gd name="T4" fmla="*/ 227 w 680"/>
                <a:gd name="T5" fmla="*/ 199 h 596"/>
                <a:gd name="T6" fmla="*/ 113 w 680"/>
                <a:gd name="T7" fmla="*/ 255 h 596"/>
                <a:gd name="T8" fmla="*/ 85 w 680"/>
                <a:gd name="T9" fmla="*/ 369 h 596"/>
                <a:gd name="T10" fmla="*/ 0 w 680"/>
                <a:gd name="T11" fmla="*/ 454 h 596"/>
                <a:gd name="T12" fmla="*/ 113 w 680"/>
                <a:gd name="T13" fmla="*/ 482 h 596"/>
                <a:gd name="T14" fmla="*/ 199 w 680"/>
                <a:gd name="T15" fmla="*/ 397 h 596"/>
                <a:gd name="T16" fmla="*/ 284 w 680"/>
                <a:gd name="T17" fmla="*/ 397 h 596"/>
                <a:gd name="T18" fmla="*/ 340 w 680"/>
                <a:gd name="T19" fmla="*/ 482 h 596"/>
                <a:gd name="T20" fmla="*/ 539 w 680"/>
                <a:gd name="T21" fmla="*/ 596 h 596"/>
                <a:gd name="T22" fmla="*/ 595 w 680"/>
                <a:gd name="T23" fmla="*/ 454 h 596"/>
                <a:gd name="T24" fmla="*/ 680 w 680"/>
                <a:gd name="T25" fmla="*/ 454 h 596"/>
                <a:gd name="T26" fmla="*/ 652 w 680"/>
                <a:gd name="T27" fmla="*/ 397 h 596"/>
                <a:gd name="T28" fmla="*/ 680 w 680"/>
                <a:gd name="T29" fmla="*/ 341 h 596"/>
                <a:gd name="T30" fmla="*/ 567 w 680"/>
                <a:gd name="T31" fmla="*/ 341 h 596"/>
                <a:gd name="T32" fmla="*/ 567 w 680"/>
                <a:gd name="T33" fmla="*/ 227 h 596"/>
                <a:gd name="T34" fmla="*/ 539 w 680"/>
                <a:gd name="T35" fmla="*/ 170 h 596"/>
                <a:gd name="T36" fmla="*/ 567 w 680"/>
                <a:gd name="T37" fmla="*/ 142 h 596"/>
                <a:gd name="T38" fmla="*/ 482 w 680"/>
                <a:gd name="T39" fmla="*/ 57 h 596"/>
                <a:gd name="T40" fmla="*/ 425 w 680"/>
                <a:gd name="T41" fmla="*/ 57 h 596"/>
                <a:gd name="T42" fmla="*/ 454 w 680"/>
                <a:gd name="T43" fmla="*/ 29 h 596"/>
                <a:gd name="T44" fmla="*/ 397 w 680"/>
                <a:gd name="T45" fmla="*/ 0 h 596"/>
                <a:gd name="T46" fmla="*/ 369 w 680"/>
                <a:gd name="T47" fmla="*/ 29 h 596"/>
                <a:gd name="T48" fmla="*/ 284 w 680"/>
                <a:gd name="T49" fmla="*/ 29 h 5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680" h="596">
                  <a:moveTo>
                    <a:pt x="284" y="29"/>
                  </a:moveTo>
                  <a:lnTo>
                    <a:pt x="227" y="57"/>
                  </a:lnTo>
                  <a:lnTo>
                    <a:pt x="227" y="199"/>
                  </a:lnTo>
                  <a:lnTo>
                    <a:pt x="113" y="255"/>
                  </a:lnTo>
                  <a:lnTo>
                    <a:pt x="85" y="369"/>
                  </a:lnTo>
                  <a:lnTo>
                    <a:pt x="0" y="454"/>
                  </a:lnTo>
                  <a:lnTo>
                    <a:pt x="113" y="482"/>
                  </a:lnTo>
                  <a:lnTo>
                    <a:pt x="199" y="397"/>
                  </a:lnTo>
                  <a:lnTo>
                    <a:pt x="284" y="397"/>
                  </a:lnTo>
                  <a:lnTo>
                    <a:pt x="340" y="482"/>
                  </a:lnTo>
                  <a:lnTo>
                    <a:pt x="539" y="596"/>
                  </a:lnTo>
                  <a:lnTo>
                    <a:pt x="595" y="454"/>
                  </a:lnTo>
                  <a:lnTo>
                    <a:pt x="680" y="454"/>
                  </a:lnTo>
                  <a:lnTo>
                    <a:pt x="652" y="397"/>
                  </a:lnTo>
                  <a:lnTo>
                    <a:pt x="680" y="341"/>
                  </a:lnTo>
                  <a:lnTo>
                    <a:pt x="567" y="341"/>
                  </a:lnTo>
                  <a:lnTo>
                    <a:pt x="567" y="227"/>
                  </a:lnTo>
                  <a:lnTo>
                    <a:pt x="539" y="170"/>
                  </a:lnTo>
                  <a:lnTo>
                    <a:pt x="567" y="142"/>
                  </a:lnTo>
                  <a:lnTo>
                    <a:pt x="482" y="57"/>
                  </a:lnTo>
                  <a:lnTo>
                    <a:pt x="425" y="57"/>
                  </a:lnTo>
                  <a:lnTo>
                    <a:pt x="454" y="29"/>
                  </a:lnTo>
                  <a:lnTo>
                    <a:pt x="397" y="0"/>
                  </a:lnTo>
                  <a:lnTo>
                    <a:pt x="369" y="29"/>
                  </a:lnTo>
                  <a:lnTo>
                    <a:pt x="284" y="2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9" name="Freeform 279">
              <a:extLst>
                <a:ext uri="{FF2B5EF4-FFF2-40B4-BE49-F238E27FC236}">
                  <a16:creationId xmlns:a16="http://schemas.microsoft.com/office/drawing/2014/main" id="{00794E62-6B96-4D44-A2D0-52D792827AE6}"/>
                </a:ext>
              </a:extLst>
            </p:cNvPr>
            <p:cNvSpPr>
              <a:spLocks/>
            </p:cNvSpPr>
            <p:nvPr/>
          </p:nvSpPr>
          <p:spPr bwMode="auto">
            <a:xfrm>
              <a:off x="2797" y="1934"/>
              <a:ext cx="794" cy="1134"/>
            </a:xfrm>
            <a:custGeom>
              <a:avLst/>
              <a:gdLst>
                <a:gd name="T0" fmla="*/ 369 w 794"/>
                <a:gd name="T1" fmla="*/ 1106 h 1134"/>
                <a:gd name="T2" fmla="*/ 170 w 794"/>
                <a:gd name="T3" fmla="*/ 992 h 1134"/>
                <a:gd name="T4" fmla="*/ 142 w 794"/>
                <a:gd name="T5" fmla="*/ 879 h 1134"/>
                <a:gd name="T6" fmla="*/ 85 w 794"/>
                <a:gd name="T7" fmla="*/ 879 h 1134"/>
                <a:gd name="T8" fmla="*/ 57 w 794"/>
                <a:gd name="T9" fmla="*/ 766 h 1134"/>
                <a:gd name="T10" fmla="*/ 85 w 794"/>
                <a:gd name="T11" fmla="*/ 737 h 1134"/>
                <a:gd name="T12" fmla="*/ 57 w 794"/>
                <a:gd name="T13" fmla="*/ 624 h 1134"/>
                <a:gd name="T14" fmla="*/ 142 w 794"/>
                <a:gd name="T15" fmla="*/ 539 h 1134"/>
                <a:gd name="T16" fmla="*/ 85 w 794"/>
                <a:gd name="T17" fmla="*/ 397 h 1134"/>
                <a:gd name="T18" fmla="*/ 29 w 794"/>
                <a:gd name="T19" fmla="*/ 397 h 1134"/>
                <a:gd name="T20" fmla="*/ 57 w 794"/>
                <a:gd name="T21" fmla="*/ 340 h 1134"/>
                <a:gd name="T22" fmla="*/ 0 w 794"/>
                <a:gd name="T23" fmla="*/ 255 h 1134"/>
                <a:gd name="T24" fmla="*/ 29 w 794"/>
                <a:gd name="T25" fmla="*/ 227 h 1134"/>
                <a:gd name="T26" fmla="*/ 170 w 794"/>
                <a:gd name="T27" fmla="*/ 142 h 1134"/>
                <a:gd name="T28" fmla="*/ 255 w 794"/>
                <a:gd name="T29" fmla="*/ 114 h 1134"/>
                <a:gd name="T30" fmla="*/ 227 w 794"/>
                <a:gd name="T31" fmla="*/ 28 h 1134"/>
                <a:gd name="T32" fmla="*/ 255 w 794"/>
                <a:gd name="T33" fmla="*/ 0 h 1134"/>
                <a:gd name="T34" fmla="*/ 369 w 794"/>
                <a:gd name="T35" fmla="*/ 28 h 1134"/>
                <a:gd name="T36" fmla="*/ 397 w 794"/>
                <a:gd name="T37" fmla="*/ 0 h 1134"/>
                <a:gd name="T38" fmla="*/ 510 w 794"/>
                <a:gd name="T39" fmla="*/ 85 h 1134"/>
                <a:gd name="T40" fmla="*/ 596 w 794"/>
                <a:gd name="T41" fmla="*/ 28 h 1134"/>
                <a:gd name="T42" fmla="*/ 624 w 794"/>
                <a:gd name="T43" fmla="*/ 28 h 1134"/>
                <a:gd name="T44" fmla="*/ 624 w 794"/>
                <a:gd name="T45" fmla="*/ 85 h 1134"/>
                <a:gd name="T46" fmla="*/ 681 w 794"/>
                <a:gd name="T47" fmla="*/ 142 h 1134"/>
                <a:gd name="T48" fmla="*/ 709 w 794"/>
                <a:gd name="T49" fmla="*/ 114 h 1134"/>
                <a:gd name="T50" fmla="*/ 794 w 794"/>
                <a:gd name="T51" fmla="*/ 170 h 1134"/>
                <a:gd name="T52" fmla="*/ 766 w 794"/>
                <a:gd name="T53" fmla="*/ 255 h 1134"/>
                <a:gd name="T54" fmla="*/ 794 w 794"/>
                <a:gd name="T55" fmla="*/ 284 h 1134"/>
                <a:gd name="T56" fmla="*/ 737 w 794"/>
                <a:gd name="T57" fmla="*/ 340 h 1134"/>
                <a:gd name="T58" fmla="*/ 794 w 794"/>
                <a:gd name="T59" fmla="*/ 397 h 1134"/>
                <a:gd name="T60" fmla="*/ 737 w 794"/>
                <a:gd name="T61" fmla="*/ 482 h 1134"/>
                <a:gd name="T62" fmla="*/ 737 w 794"/>
                <a:gd name="T63" fmla="*/ 595 h 1134"/>
                <a:gd name="T64" fmla="*/ 709 w 794"/>
                <a:gd name="T65" fmla="*/ 766 h 1134"/>
                <a:gd name="T66" fmla="*/ 737 w 794"/>
                <a:gd name="T67" fmla="*/ 794 h 1134"/>
                <a:gd name="T68" fmla="*/ 737 w 794"/>
                <a:gd name="T69" fmla="*/ 907 h 1134"/>
                <a:gd name="T70" fmla="*/ 709 w 794"/>
                <a:gd name="T71" fmla="*/ 936 h 1134"/>
                <a:gd name="T72" fmla="*/ 681 w 794"/>
                <a:gd name="T73" fmla="*/ 1049 h 1134"/>
                <a:gd name="T74" fmla="*/ 567 w 794"/>
                <a:gd name="T75" fmla="*/ 1021 h 1134"/>
                <a:gd name="T76" fmla="*/ 567 w 794"/>
                <a:gd name="T77" fmla="*/ 1049 h 1134"/>
                <a:gd name="T78" fmla="*/ 482 w 794"/>
                <a:gd name="T79" fmla="*/ 1134 h 1134"/>
                <a:gd name="T80" fmla="*/ 369 w 794"/>
                <a:gd name="T81" fmla="*/ 1106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794" h="1134">
                  <a:moveTo>
                    <a:pt x="369" y="1106"/>
                  </a:moveTo>
                  <a:lnTo>
                    <a:pt x="170" y="992"/>
                  </a:lnTo>
                  <a:lnTo>
                    <a:pt x="142" y="879"/>
                  </a:lnTo>
                  <a:lnTo>
                    <a:pt x="85" y="879"/>
                  </a:lnTo>
                  <a:lnTo>
                    <a:pt x="57" y="766"/>
                  </a:lnTo>
                  <a:lnTo>
                    <a:pt x="85" y="737"/>
                  </a:lnTo>
                  <a:lnTo>
                    <a:pt x="57" y="624"/>
                  </a:lnTo>
                  <a:lnTo>
                    <a:pt x="142" y="539"/>
                  </a:lnTo>
                  <a:lnTo>
                    <a:pt x="85" y="397"/>
                  </a:lnTo>
                  <a:lnTo>
                    <a:pt x="29" y="397"/>
                  </a:lnTo>
                  <a:lnTo>
                    <a:pt x="57" y="340"/>
                  </a:lnTo>
                  <a:lnTo>
                    <a:pt x="0" y="255"/>
                  </a:lnTo>
                  <a:lnTo>
                    <a:pt x="29" y="227"/>
                  </a:lnTo>
                  <a:lnTo>
                    <a:pt x="170" y="142"/>
                  </a:lnTo>
                  <a:lnTo>
                    <a:pt x="255" y="114"/>
                  </a:lnTo>
                  <a:lnTo>
                    <a:pt x="227" y="28"/>
                  </a:lnTo>
                  <a:lnTo>
                    <a:pt x="255" y="0"/>
                  </a:lnTo>
                  <a:lnTo>
                    <a:pt x="369" y="28"/>
                  </a:lnTo>
                  <a:lnTo>
                    <a:pt x="397" y="0"/>
                  </a:lnTo>
                  <a:lnTo>
                    <a:pt x="510" y="85"/>
                  </a:lnTo>
                  <a:lnTo>
                    <a:pt x="596" y="28"/>
                  </a:lnTo>
                  <a:lnTo>
                    <a:pt x="624" y="28"/>
                  </a:lnTo>
                  <a:lnTo>
                    <a:pt x="624" y="85"/>
                  </a:lnTo>
                  <a:lnTo>
                    <a:pt x="681" y="142"/>
                  </a:lnTo>
                  <a:lnTo>
                    <a:pt x="709" y="114"/>
                  </a:lnTo>
                  <a:lnTo>
                    <a:pt x="794" y="170"/>
                  </a:lnTo>
                  <a:lnTo>
                    <a:pt x="766" y="255"/>
                  </a:lnTo>
                  <a:lnTo>
                    <a:pt x="794" y="284"/>
                  </a:lnTo>
                  <a:lnTo>
                    <a:pt x="737" y="340"/>
                  </a:lnTo>
                  <a:lnTo>
                    <a:pt x="794" y="397"/>
                  </a:lnTo>
                  <a:lnTo>
                    <a:pt x="737" y="482"/>
                  </a:lnTo>
                  <a:lnTo>
                    <a:pt x="737" y="595"/>
                  </a:lnTo>
                  <a:lnTo>
                    <a:pt x="709" y="766"/>
                  </a:lnTo>
                  <a:lnTo>
                    <a:pt x="737" y="794"/>
                  </a:lnTo>
                  <a:lnTo>
                    <a:pt x="737" y="907"/>
                  </a:lnTo>
                  <a:lnTo>
                    <a:pt x="709" y="936"/>
                  </a:lnTo>
                  <a:lnTo>
                    <a:pt x="681" y="1049"/>
                  </a:lnTo>
                  <a:lnTo>
                    <a:pt x="567" y="1021"/>
                  </a:lnTo>
                  <a:lnTo>
                    <a:pt x="567" y="1049"/>
                  </a:lnTo>
                  <a:lnTo>
                    <a:pt x="482" y="1134"/>
                  </a:lnTo>
                  <a:lnTo>
                    <a:pt x="369" y="1106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0" name="Freeform 280">
              <a:extLst>
                <a:ext uri="{FF2B5EF4-FFF2-40B4-BE49-F238E27FC236}">
                  <a16:creationId xmlns:a16="http://schemas.microsoft.com/office/drawing/2014/main" id="{883A5DF5-9058-4889-9924-50690EA6C7AE}"/>
                </a:ext>
              </a:extLst>
            </p:cNvPr>
            <p:cNvSpPr>
              <a:spLocks/>
            </p:cNvSpPr>
            <p:nvPr/>
          </p:nvSpPr>
          <p:spPr bwMode="auto">
            <a:xfrm>
              <a:off x="4385" y="1452"/>
              <a:ext cx="1105" cy="1531"/>
            </a:xfrm>
            <a:custGeom>
              <a:avLst/>
              <a:gdLst>
                <a:gd name="T0" fmla="*/ 283 w 1105"/>
                <a:gd name="T1" fmla="*/ 1021 h 1531"/>
                <a:gd name="T2" fmla="*/ 227 w 1105"/>
                <a:gd name="T3" fmla="*/ 907 h 1531"/>
                <a:gd name="T4" fmla="*/ 56 w 1105"/>
                <a:gd name="T5" fmla="*/ 907 h 1531"/>
                <a:gd name="T6" fmla="*/ 0 w 1105"/>
                <a:gd name="T7" fmla="*/ 851 h 1531"/>
                <a:gd name="T8" fmla="*/ 142 w 1105"/>
                <a:gd name="T9" fmla="*/ 624 h 1531"/>
                <a:gd name="T10" fmla="*/ 113 w 1105"/>
                <a:gd name="T11" fmla="*/ 539 h 1531"/>
                <a:gd name="T12" fmla="*/ 113 w 1105"/>
                <a:gd name="T13" fmla="*/ 482 h 1531"/>
                <a:gd name="T14" fmla="*/ 170 w 1105"/>
                <a:gd name="T15" fmla="*/ 482 h 1531"/>
                <a:gd name="T16" fmla="*/ 170 w 1105"/>
                <a:gd name="T17" fmla="*/ 425 h 1531"/>
                <a:gd name="T18" fmla="*/ 227 w 1105"/>
                <a:gd name="T19" fmla="*/ 397 h 1531"/>
                <a:gd name="T20" fmla="*/ 227 w 1105"/>
                <a:gd name="T21" fmla="*/ 340 h 1531"/>
                <a:gd name="T22" fmla="*/ 312 w 1105"/>
                <a:gd name="T23" fmla="*/ 312 h 1531"/>
                <a:gd name="T24" fmla="*/ 397 w 1105"/>
                <a:gd name="T25" fmla="*/ 227 h 1531"/>
                <a:gd name="T26" fmla="*/ 397 w 1105"/>
                <a:gd name="T27" fmla="*/ 114 h 1531"/>
                <a:gd name="T28" fmla="*/ 453 w 1105"/>
                <a:gd name="T29" fmla="*/ 29 h 1531"/>
                <a:gd name="T30" fmla="*/ 623 w 1105"/>
                <a:gd name="T31" fmla="*/ 0 h 1531"/>
                <a:gd name="T32" fmla="*/ 680 w 1105"/>
                <a:gd name="T33" fmla="*/ 57 h 1531"/>
                <a:gd name="T34" fmla="*/ 623 w 1105"/>
                <a:gd name="T35" fmla="*/ 199 h 1531"/>
                <a:gd name="T36" fmla="*/ 879 w 1105"/>
                <a:gd name="T37" fmla="*/ 454 h 1531"/>
                <a:gd name="T38" fmla="*/ 879 w 1105"/>
                <a:gd name="T39" fmla="*/ 567 h 1531"/>
                <a:gd name="T40" fmla="*/ 935 w 1105"/>
                <a:gd name="T41" fmla="*/ 681 h 1531"/>
                <a:gd name="T42" fmla="*/ 992 w 1105"/>
                <a:gd name="T43" fmla="*/ 709 h 1531"/>
                <a:gd name="T44" fmla="*/ 1049 w 1105"/>
                <a:gd name="T45" fmla="*/ 681 h 1531"/>
                <a:gd name="T46" fmla="*/ 1105 w 1105"/>
                <a:gd name="T47" fmla="*/ 766 h 1531"/>
                <a:gd name="T48" fmla="*/ 1049 w 1105"/>
                <a:gd name="T49" fmla="*/ 822 h 1531"/>
                <a:gd name="T50" fmla="*/ 935 w 1105"/>
                <a:gd name="T51" fmla="*/ 1021 h 1531"/>
                <a:gd name="T52" fmla="*/ 935 w 1105"/>
                <a:gd name="T53" fmla="*/ 1106 h 1531"/>
                <a:gd name="T54" fmla="*/ 992 w 1105"/>
                <a:gd name="T55" fmla="*/ 1134 h 1531"/>
                <a:gd name="T56" fmla="*/ 1020 w 1105"/>
                <a:gd name="T57" fmla="*/ 1191 h 1531"/>
                <a:gd name="T58" fmla="*/ 907 w 1105"/>
                <a:gd name="T59" fmla="*/ 1446 h 1531"/>
                <a:gd name="T60" fmla="*/ 794 w 1105"/>
                <a:gd name="T61" fmla="*/ 1531 h 1531"/>
                <a:gd name="T62" fmla="*/ 709 w 1105"/>
                <a:gd name="T63" fmla="*/ 1446 h 1531"/>
                <a:gd name="T64" fmla="*/ 652 w 1105"/>
                <a:gd name="T65" fmla="*/ 1418 h 1531"/>
                <a:gd name="T66" fmla="*/ 652 w 1105"/>
                <a:gd name="T67" fmla="*/ 1361 h 1531"/>
                <a:gd name="T68" fmla="*/ 680 w 1105"/>
                <a:gd name="T69" fmla="*/ 1276 h 1531"/>
                <a:gd name="T70" fmla="*/ 623 w 1105"/>
                <a:gd name="T71" fmla="*/ 1219 h 1531"/>
                <a:gd name="T72" fmla="*/ 595 w 1105"/>
                <a:gd name="T73" fmla="*/ 1219 h 1531"/>
                <a:gd name="T74" fmla="*/ 567 w 1105"/>
                <a:gd name="T75" fmla="*/ 1134 h 1531"/>
                <a:gd name="T76" fmla="*/ 510 w 1105"/>
                <a:gd name="T77" fmla="*/ 1191 h 1531"/>
                <a:gd name="T78" fmla="*/ 425 w 1105"/>
                <a:gd name="T79" fmla="*/ 1134 h 1531"/>
                <a:gd name="T80" fmla="*/ 397 w 1105"/>
                <a:gd name="T81" fmla="*/ 1163 h 1531"/>
                <a:gd name="T82" fmla="*/ 312 w 1105"/>
                <a:gd name="T83" fmla="*/ 1163 h 1531"/>
                <a:gd name="T84" fmla="*/ 312 w 1105"/>
                <a:gd name="T85" fmla="*/ 1106 h 1531"/>
                <a:gd name="T86" fmla="*/ 283 w 1105"/>
                <a:gd name="T87" fmla="*/ 1077 h 1531"/>
                <a:gd name="T88" fmla="*/ 283 w 1105"/>
                <a:gd name="T89" fmla="*/ 1021 h 15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105" h="1531">
                  <a:moveTo>
                    <a:pt x="283" y="1021"/>
                  </a:moveTo>
                  <a:lnTo>
                    <a:pt x="227" y="907"/>
                  </a:lnTo>
                  <a:lnTo>
                    <a:pt x="56" y="907"/>
                  </a:lnTo>
                  <a:lnTo>
                    <a:pt x="0" y="851"/>
                  </a:lnTo>
                  <a:lnTo>
                    <a:pt x="142" y="624"/>
                  </a:lnTo>
                  <a:lnTo>
                    <a:pt x="113" y="539"/>
                  </a:lnTo>
                  <a:lnTo>
                    <a:pt x="113" y="482"/>
                  </a:lnTo>
                  <a:lnTo>
                    <a:pt x="170" y="482"/>
                  </a:lnTo>
                  <a:lnTo>
                    <a:pt x="170" y="425"/>
                  </a:lnTo>
                  <a:lnTo>
                    <a:pt x="227" y="397"/>
                  </a:lnTo>
                  <a:lnTo>
                    <a:pt x="227" y="340"/>
                  </a:lnTo>
                  <a:lnTo>
                    <a:pt x="312" y="312"/>
                  </a:lnTo>
                  <a:lnTo>
                    <a:pt x="397" y="227"/>
                  </a:lnTo>
                  <a:lnTo>
                    <a:pt x="397" y="114"/>
                  </a:lnTo>
                  <a:lnTo>
                    <a:pt x="453" y="29"/>
                  </a:lnTo>
                  <a:lnTo>
                    <a:pt x="623" y="0"/>
                  </a:lnTo>
                  <a:lnTo>
                    <a:pt x="680" y="57"/>
                  </a:lnTo>
                  <a:lnTo>
                    <a:pt x="623" y="199"/>
                  </a:lnTo>
                  <a:lnTo>
                    <a:pt x="879" y="454"/>
                  </a:lnTo>
                  <a:lnTo>
                    <a:pt x="879" y="567"/>
                  </a:lnTo>
                  <a:lnTo>
                    <a:pt x="935" y="681"/>
                  </a:lnTo>
                  <a:lnTo>
                    <a:pt x="992" y="709"/>
                  </a:lnTo>
                  <a:lnTo>
                    <a:pt x="1049" y="681"/>
                  </a:lnTo>
                  <a:lnTo>
                    <a:pt x="1105" y="766"/>
                  </a:lnTo>
                  <a:lnTo>
                    <a:pt x="1049" y="822"/>
                  </a:lnTo>
                  <a:lnTo>
                    <a:pt x="935" y="1021"/>
                  </a:lnTo>
                  <a:lnTo>
                    <a:pt x="935" y="1106"/>
                  </a:lnTo>
                  <a:lnTo>
                    <a:pt x="992" y="1134"/>
                  </a:lnTo>
                  <a:lnTo>
                    <a:pt x="1020" y="1191"/>
                  </a:lnTo>
                  <a:lnTo>
                    <a:pt x="907" y="1446"/>
                  </a:lnTo>
                  <a:lnTo>
                    <a:pt x="794" y="1531"/>
                  </a:lnTo>
                  <a:lnTo>
                    <a:pt x="709" y="1446"/>
                  </a:lnTo>
                  <a:lnTo>
                    <a:pt x="652" y="1418"/>
                  </a:lnTo>
                  <a:lnTo>
                    <a:pt x="652" y="1361"/>
                  </a:lnTo>
                  <a:lnTo>
                    <a:pt x="680" y="1276"/>
                  </a:lnTo>
                  <a:lnTo>
                    <a:pt x="623" y="1219"/>
                  </a:lnTo>
                  <a:lnTo>
                    <a:pt x="595" y="1219"/>
                  </a:lnTo>
                  <a:lnTo>
                    <a:pt x="567" y="1134"/>
                  </a:lnTo>
                  <a:lnTo>
                    <a:pt x="510" y="1191"/>
                  </a:lnTo>
                  <a:lnTo>
                    <a:pt x="425" y="1134"/>
                  </a:lnTo>
                  <a:lnTo>
                    <a:pt x="397" y="1163"/>
                  </a:lnTo>
                  <a:lnTo>
                    <a:pt x="312" y="1163"/>
                  </a:lnTo>
                  <a:lnTo>
                    <a:pt x="312" y="1106"/>
                  </a:lnTo>
                  <a:lnTo>
                    <a:pt x="283" y="1077"/>
                  </a:lnTo>
                  <a:lnTo>
                    <a:pt x="283" y="1021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1" name="Freeform 282">
              <a:extLst>
                <a:ext uri="{FF2B5EF4-FFF2-40B4-BE49-F238E27FC236}">
                  <a16:creationId xmlns:a16="http://schemas.microsoft.com/office/drawing/2014/main" id="{FD1F74E7-5647-4EE3-9A31-3E75F20E71B4}"/>
                </a:ext>
              </a:extLst>
            </p:cNvPr>
            <p:cNvSpPr>
              <a:spLocks/>
            </p:cNvSpPr>
            <p:nvPr/>
          </p:nvSpPr>
          <p:spPr bwMode="auto">
            <a:xfrm>
              <a:off x="4045" y="2473"/>
              <a:ext cx="1332" cy="1559"/>
            </a:xfrm>
            <a:custGeom>
              <a:avLst/>
              <a:gdLst>
                <a:gd name="T0" fmla="*/ 368 w 1332"/>
                <a:gd name="T1" fmla="*/ 765 h 1559"/>
                <a:gd name="T2" fmla="*/ 283 w 1332"/>
                <a:gd name="T3" fmla="*/ 709 h 1559"/>
                <a:gd name="T4" fmla="*/ 255 w 1332"/>
                <a:gd name="T5" fmla="*/ 538 h 1559"/>
                <a:gd name="T6" fmla="*/ 198 w 1332"/>
                <a:gd name="T7" fmla="*/ 425 h 1559"/>
                <a:gd name="T8" fmla="*/ 170 w 1332"/>
                <a:gd name="T9" fmla="*/ 397 h 1559"/>
                <a:gd name="T10" fmla="*/ 85 w 1332"/>
                <a:gd name="T11" fmla="*/ 397 h 1559"/>
                <a:gd name="T12" fmla="*/ 28 w 1332"/>
                <a:gd name="T13" fmla="*/ 340 h 1559"/>
                <a:gd name="T14" fmla="*/ 141 w 1332"/>
                <a:gd name="T15" fmla="*/ 170 h 1559"/>
                <a:gd name="T16" fmla="*/ 283 w 1332"/>
                <a:gd name="T17" fmla="*/ 113 h 1559"/>
                <a:gd name="T18" fmla="*/ 482 w 1332"/>
                <a:gd name="T19" fmla="*/ 113 h 1559"/>
                <a:gd name="T20" fmla="*/ 623 w 1332"/>
                <a:gd name="T21" fmla="*/ 0 h 1559"/>
                <a:gd name="T22" fmla="*/ 652 w 1332"/>
                <a:gd name="T23" fmla="*/ 85 h 1559"/>
                <a:gd name="T24" fmla="*/ 652 w 1332"/>
                <a:gd name="T25" fmla="*/ 142 h 1559"/>
                <a:gd name="T26" fmla="*/ 765 w 1332"/>
                <a:gd name="T27" fmla="*/ 113 h 1559"/>
                <a:gd name="T28" fmla="*/ 907 w 1332"/>
                <a:gd name="T29" fmla="*/ 113 h 1559"/>
                <a:gd name="T30" fmla="*/ 963 w 1332"/>
                <a:gd name="T31" fmla="*/ 198 h 1559"/>
                <a:gd name="T32" fmla="*/ 992 w 1332"/>
                <a:gd name="T33" fmla="*/ 340 h 1559"/>
                <a:gd name="T34" fmla="*/ 963 w 1332"/>
                <a:gd name="T35" fmla="*/ 482 h 1559"/>
                <a:gd name="T36" fmla="*/ 1077 w 1332"/>
                <a:gd name="T37" fmla="*/ 680 h 1559"/>
                <a:gd name="T38" fmla="*/ 1077 w 1332"/>
                <a:gd name="T39" fmla="*/ 907 h 1559"/>
                <a:gd name="T40" fmla="*/ 1049 w 1332"/>
                <a:gd name="T41" fmla="*/ 992 h 1559"/>
                <a:gd name="T42" fmla="*/ 1134 w 1332"/>
                <a:gd name="T43" fmla="*/ 1077 h 1559"/>
                <a:gd name="T44" fmla="*/ 1105 w 1332"/>
                <a:gd name="T45" fmla="*/ 1219 h 1559"/>
                <a:gd name="T46" fmla="*/ 1275 w 1332"/>
                <a:gd name="T47" fmla="*/ 1417 h 1559"/>
                <a:gd name="T48" fmla="*/ 1247 w 1332"/>
                <a:gd name="T49" fmla="*/ 1559 h 1559"/>
                <a:gd name="T50" fmla="*/ 1134 w 1332"/>
                <a:gd name="T51" fmla="*/ 1474 h 1559"/>
                <a:gd name="T52" fmla="*/ 1049 w 1332"/>
                <a:gd name="T53" fmla="*/ 1446 h 1559"/>
                <a:gd name="T54" fmla="*/ 878 w 1332"/>
                <a:gd name="T55" fmla="*/ 1389 h 1559"/>
                <a:gd name="T56" fmla="*/ 737 w 1332"/>
                <a:gd name="T57" fmla="*/ 1276 h 1559"/>
                <a:gd name="T58" fmla="*/ 623 w 1332"/>
                <a:gd name="T59" fmla="*/ 1276 h 1559"/>
                <a:gd name="T60" fmla="*/ 595 w 1332"/>
                <a:gd name="T61" fmla="*/ 1134 h 1559"/>
                <a:gd name="T62" fmla="*/ 510 w 1332"/>
                <a:gd name="T63" fmla="*/ 1077 h 1559"/>
                <a:gd name="T64" fmla="*/ 510 w 1332"/>
                <a:gd name="T65" fmla="*/ 879 h 1559"/>
                <a:gd name="T66" fmla="*/ 425 w 1332"/>
                <a:gd name="T67" fmla="*/ 907 h 15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332" h="1559">
                  <a:moveTo>
                    <a:pt x="396" y="822"/>
                  </a:moveTo>
                  <a:lnTo>
                    <a:pt x="368" y="765"/>
                  </a:lnTo>
                  <a:lnTo>
                    <a:pt x="396" y="709"/>
                  </a:lnTo>
                  <a:lnTo>
                    <a:pt x="283" y="709"/>
                  </a:lnTo>
                  <a:lnTo>
                    <a:pt x="283" y="595"/>
                  </a:lnTo>
                  <a:lnTo>
                    <a:pt x="255" y="538"/>
                  </a:lnTo>
                  <a:lnTo>
                    <a:pt x="283" y="510"/>
                  </a:lnTo>
                  <a:lnTo>
                    <a:pt x="198" y="425"/>
                  </a:lnTo>
                  <a:lnTo>
                    <a:pt x="141" y="425"/>
                  </a:lnTo>
                  <a:lnTo>
                    <a:pt x="170" y="397"/>
                  </a:lnTo>
                  <a:lnTo>
                    <a:pt x="113" y="368"/>
                  </a:lnTo>
                  <a:lnTo>
                    <a:pt x="85" y="397"/>
                  </a:lnTo>
                  <a:lnTo>
                    <a:pt x="0" y="397"/>
                  </a:lnTo>
                  <a:lnTo>
                    <a:pt x="28" y="340"/>
                  </a:lnTo>
                  <a:lnTo>
                    <a:pt x="0" y="227"/>
                  </a:lnTo>
                  <a:lnTo>
                    <a:pt x="141" y="170"/>
                  </a:lnTo>
                  <a:lnTo>
                    <a:pt x="255" y="198"/>
                  </a:lnTo>
                  <a:lnTo>
                    <a:pt x="283" y="113"/>
                  </a:lnTo>
                  <a:lnTo>
                    <a:pt x="396" y="85"/>
                  </a:lnTo>
                  <a:lnTo>
                    <a:pt x="482" y="113"/>
                  </a:lnTo>
                  <a:lnTo>
                    <a:pt x="510" y="28"/>
                  </a:lnTo>
                  <a:lnTo>
                    <a:pt x="623" y="0"/>
                  </a:lnTo>
                  <a:lnTo>
                    <a:pt x="623" y="56"/>
                  </a:lnTo>
                  <a:lnTo>
                    <a:pt x="652" y="85"/>
                  </a:lnTo>
                  <a:lnTo>
                    <a:pt x="652" y="113"/>
                  </a:lnTo>
                  <a:lnTo>
                    <a:pt x="652" y="142"/>
                  </a:lnTo>
                  <a:lnTo>
                    <a:pt x="737" y="142"/>
                  </a:lnTo>
                  <a:lnTo>
                    <a:pt x="765" y="113"/>
                  </a:lnTo>
                  <a:lnTo>
                    <a:pt x="850" y="170"/>
                  </a:lnTo>
                  <a:lnTo>
                    <a:pt x="907" y="113"/>
                  </a:lnTo>
                  <a:lnTo>
                    <a:pt x="935" y="198"/>
                  </a:lnTo>
                  <a:lnTo>
                    <a:pt x="963" y="198"/>
                  </a:lnTo>
                  <a:lnTo>
                    <a:pt x="1020" y="255"/>
                  </a:lnTo>
                  <a:lnTo>
                    <a:pt x="992" y="340"/>
                  </a:lnTo>
                  <a:lnTo>
                    <a:pt x="992" y="397"/>
                  </a:lnTo>
                  <a:lnTo>
                    <a:pt x="963" y="482"/>
                  </a:lnTo>
                  <a:lnTo>
                    <a:pt x="1077" y="623"/>
                  </a:lnTo>
                  <a:lnTo>
                    <a:pt x="1077" y="680"/>
                  </a:lnTo>
                  <a:lnTo>
                    <a:pt x="1134" y="850"/>
                  </a:lnTo>
                  <a:lnTo>
                    <a:pt x="1077" y="907"/>
                  </a:lnTo>
                  <a:lnTo>
                    <a:pt x="1105" y="935"/>
                  </a:lnTo>
                  <a:lnTo>
                    <a:pt x="1049" y="992"/>
                  </a:lnTo>
                  <a:lnTo>
                    <a:pt x="1049" y="1049"/>
                  </a:lnTo>
                  <a:lnTo>
                    <a:pt x="1134" y="1077"/>
                  </a:lnTo>
                  <a:lnTo>
                    <a:pt x="1105" y="1134"/>
                  </a:lnTo>
                  <a:lnTo>
                    <a:pt x="1105" y="1219"/>
                  </a:lnTo>
                  <a:lnTo>
                    <a:pt x="1247" y="1304"/>
                  </a:lnTo>
                  <a:lnTo>
                    <a:pt x="1275" y="1417"/>
                  </a:lnTo>
                  <a:lnTo>
                    <a:pt x="1332" y="1446"/>
                  </a:lnTo>
                  <a:lnTo>
                    <a:pt x="1247" y="1559"/>
                  </a:lnTo>
                  <a:lnTo>
                    <a:pt x="1190" y="1559"/>
                  </a:lnTo>
                  <a:lnTo>
                    <a:pt x="1134" y="1474"/>
                  </a:lnTo>
                  <a:lnTo>
                    <a:pt x="1077" y="1474"/>
                  </a:lnTo>
                  <a:lnTo>
                    <a:pt x="1049" y="1446"/>
                  </a:lnTo>
                  <a:lnTo>
                    <a:pt x="963" y="1446"/>
                  </a:lnTo>
                  <a:lnTo>
                    <a:pt x="878" y="1389"/>
                  </a:lnTo>
                  <a:lnTo>
                    <a:pt x="878" y="1332"/>
                  </a:lnTo>
                  <a:lnTo>
                    <a:pt x="737" y="1276"/>
                  </a:lnTo>
                  <a:lnTo>
                    <a:pt x="680" y="1332"/>
                  </a:lnTo>
                  <a:lnTo>
                    <a:pt x="623" y="1276"/>
                  </a:lnTo>
                  <a:lnTo>
                    <a:pt x="623" y="1219"/>
                  </a:lnTo>
                  <a:lnTo>
                    <a:pt x="595" y="1134"/>
                  </a:lnTo>
                  <a:lnTo>
                    <a:pt x="538" y="1190"/>
                  </a:lnTo>
                  <a:lnTo>
                    <a:pt x="510" y="1077"/>
                  </a:lnTo>
                  <a:lnTo>
                    <a:pt x="510" y="992"/>
                  </a:lnTo>
                  <a:lnTo>
                    <a:pt x="510" y="879"/>
                  </a:lnTo>
                  <a:lnTo>
                    <a:pt x="453" y="879"/>
                  </a:lnTo>
                  <a:lnTo>
                    <a:pt x="425" y="907"/>
                  </a:lnTo>
                  <a:lnTo>
                    <a:pt x="396" y="82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2" name="Freeform 283">
              <a:extLst>
                <a:ext uri="{FF2B5EF4-FFF2-40B4-BE49-F238E27FC236}">
                  <a16:creationId xmlns:a16="http://schemas.microsoft.com/office/drawing/2014/main" id="{2617266F-816F-4000-AF45-F0B7D23EDD49}"/>
                </a:ext>
              </a:extLst>
            </p:cNvPr>
            <p:cNvSpPr>
              <a:spLocks/>
            </p:cNvSpPr>
            <p:nvPr/>
          </p:nvSpPr>
          <p:spPr bwMode="auto">
            <a:xfrm>
              <a:off x="3591" y="3238"/>
              <a:ext cx="1077" cy="681"/>
            </a:xfrm>
            <a:custGeom>
              <a:avLst/>
              <a:gdLst>
                <a:gd name="T0" fmla="*/ 170 w 1077"/>
                <a:gd name="T1" fmla="*/ 57 h 681"/>
                <a:gd name="T2" fmla="*/ 113 w 1077"/>
                <a:gd name="T3" fmla="*/ 85 h 681"/>
                <a:gd name="T4" fmla="*/ 113 w 1077"/>
                <a:gd name="T5" fmla="*/ 170 h 681"/>
                <a:gd name="T6" fmla="*/ 28 w 1077"/>
                <a:gd name="T7" fmla="*/ 170 h 681"/>
                <a:gd name="T8" fmla="*/ 0 w 1077"/>
                <a:gd name="T9" fmla="*/ 255 h 681"/>
                <a:gd name="T10" fmla="*/ 57 w 1077"/>
                <a:gd name="T11" fmla="*/ 340 h 681"/>
                <a:gd name="T12" fmla="*/ 113 w 1077"/>
                <a:gd name="T13" fmla="*/ 340 h 681"/>
                <a:gd name="T14" fmla="*/ 170 w 1077"/>
                <a:gd name="T15" fmla="*/ 482 h 681"/>
                <a:gd name="T16" fmla="*/ 142 w 1077"/>
                <a:gd name="T17" fmla="*/ 539 h 681"/>
                <a:gd name="T18" fmla="*/ 198 w 1077"/>
                <a:gd name="T19" fmla="*/ 596 h 681"/>
                <a:gd name="T20" fmla="*/ 312 w 1077"/>
                <a:gd name="T21" fmla="*/ 596 h 681"/>
                <a:gd name="T22" fmla="*/ 482 w 1077"/>
                <a:gd name="T23" fmla="*/ 681 h 681"/>
                <a:gd name="T24" fmla="*/ 595 w 1077"/>
                <a:gd name="T25" fmla="*/ 681 h 681"/>
                <a:gd name="T26" fmla="*/ 567 w 1077"/>
                <a:gd name="T27" fmla="*/ 596 h 681"/>
                <a:gd name="T28" fmla="*/ 709 w 1077"/>
                <a:gd name="T29" fmla="*/ 624 h 681"/>
                <a:gd name="T30" fmla="*/ 936 w 1077"/>
                <a:gd name="T31" fmla="*/ 624 h 681"/>
                <a:gd name="T32" fmla="*/ 992 w 1077"/>
                <a:gd name="T33" fmla="*/ 596 h 681"/>
                <a:gd name="T34" fmla="*/ 992 w 1077"/>
                <a:gd name="T35" fmla="*/ 511 h 681"/>
                <a:gd name="T36" fmla="*/ 1077 w 1077"/>
                <a:gd name="T37" fmla="*/ 511 h 681"/>
                <a:gd name="T38" fmla="*/ 1077 w 1077"/>
                <a:gd name="T39" fmla="*/ 454 h 681"/>
                <a:gd name="T40" fmla="*/ 1049 w 1077"/>
                <a:gd name="T41" fmla="*/ 369 h 681"/>
                <a:gd name="T42" fmla="*/ 992 w 1077"/>
                <a:gd name="T43" fmla="*/ 425 h 681"/>
                <a:gd name="T44" fmla="*/ 964 w 1077"/>
                <a:gd name="T45" fmla="*/ 284 h 681"/>
                <a:gd name="T46" fmla="*/ 964 w 1077"/>
                <a:gd name="T47" fmla="*/ 114 h 681"/>
                <a:gd name="T48" fmla="*/ 907 w 1077"/>
                <a:gd name="T49" fmla="*/ 114 h 681"/>
                <a:gd name="T50" fmla="*/ 879 w 1077"/>
                <a:gd name="T51" fmla="*/ 142 h 681"/>
                <a:gd name="T52" fmla="*/ 850 w 1077"/>
                <a:gd name="T53" fmla="*/ 57 h 681"/>
                <a:gd name="T54" fmla="*/ 765 w 1077"/>
                <a:gd name="T55" fmla="*/ 57 h 681"/>
                <a:gd name="T56" fmla="*/ 709 w 1077"/>
                <a:gd name="T57" fmla="*/ 199 h 681"/>
                <a:gd name="T58" fmla="*/ 510 w 1077"/>
                <a:gd name="T59" fmla="*/ 85 h 681"/>
                <a:gd name="T60" fmla="*/ 454 w 1077"/>
                <a:gd name="T61" fmla="*/ 0 h 681"/>
                <a:gd name="T62" fmla="*/ 369 w 1077"/>
                <a:gd name="T63" fmla="*/ 0 h 681"/>
                <a:gd name="T64" fmla="*/ 283 w 1077"/>
                <a:gd name="T65" fmla="*/ 85 h 681"/>
                <a:gd name="T66" fmla="*/ 170 w 1077"/>
                <a:gd name="T67" fmla="*/ 57 h 6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077" h="681">
                  <a:moveTo>
                    <a:pt x="170" y="57"/>
                  </a:moveTo>
                  <a:lnTo>
                    <a:pt x="113" y="85"/>
                  </a:lnTo>
                  <a:lnTo>
                    <a:pt x="113" y="170"/>
                  </a:lnTo>
                  <a:lnTo>
                    <a:pt x="28" y="170"/>
                  </a:lnTo>
                  <a:lnTo>
                    <a:pt x="0" y="255"/>
                  </a:lnTo>
                  <a:lnTo>
                    <a:pt x="57" y="340"/>
                  </a:lnTo>
                  <a:lnTo>
                    <a:pt x="113" y="340"/>
                  </a:lnTo>
                  <a:lnTo>
                    <a:pt x="170" y="482"/>
                  </a:lnTo>
                  <a:lnTo>
                    <a:pt x="142" y="539"/>
                  </a:lnTo>
                  <a:lnTo>
                    <a:pt x="198" y="596"/>
                  </a:lnTo>
                  <a:lnTo>
                    <a:pt x="312" y="596"/>
                  </a:lnTo>
                  <a:lnTo>
                    <a:pt x="482" y="681"/>
                  </a:lnTo>
                  <a:lnTo>
                    <a:pt x="595" y="681"/>
                  </a:lnTo>
                  <a:lnTo>
                    <a:pt x="567" y="596"/>
                  </a:lnTo>
                  <a:lnTo>
                    <a:pt x="709" y="624"/>
                  </a:lnTo>
                  <a:lnTo>
                    <a:pt x="936" y="624"/>
                  </a:lnTo>
                  <a:lnTo>
                    <a:pt x="992" y="596"/>
                  </a:lnTo>
                  <a:lnTo>
                    <a:pt x="992" y="511"/>
                  </a:lnTo>
                  <a:lnTo>
                    <a:pt x="1077" y="511"/>
                  </a:lnTo>
                  <a:lnTo>
                    <a:pt x="1077" y="454"/>
                  </a:lnTo>
                  <a:lnTo>
                    <a:pt x="1049" y="369"/>
                  </a:lnTo>
                  <a:lnTo>
                    <a:pt x="992" y="425"/>
                  </a:lnTo>
                  <a:lnTo>
                    <a:pt x="964" y="284"/>
                  </a:lnTo>
                  <a:lnTo>
                    <a:pt x="964" y="114"/>
                  </a:lnTo>
                  <a:lnTo>
                    <a:pt x="907" y="114"/>
                  </a:lnTo>
                  <a:lnTo>
                    <a:pt x="879" y="142"/>
                  </a:lnTo>
                  <a:lnTo>
                    <a:pt x="850" y="57"/>
                  </a:lnTo>
                  <a:lnTo>
                    <a:pt x="765" y="57"/>
                  </a:lnTo>
                  <a:lnTo>
                    <a:pt x="709" y="199"/>
                  </a:lnTo>
                  <a:lnTo>
                    <a:pt x="510" y="85"/>
                  </a:lnTo>
                  <a:lnTo>
                    <a:pt x="454" y="0"/>
                  </a:lnTo>
                  <a:lnTo>
                    <a:pt x="369" y="0"/>
                  </a:lnTo>
                  <a:lnTo>
                    <a:pt x="283" y="85"/>
                  </a:lnTo>
                  <a:lnTo>
                    <a:pt x="170" y="5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3" name="Freeform 284">
              <a:extLst>
                <a:ext uri="{FF2B5EF4-FFF2-40B4-BE49-F238E27FC236}">
                  <a16:creationId xmlns:a16="http://schemas.microsoft.com/office/drawing/2014/main" id="{EEB9C9E4-15BB-438C-AD96-D9B9F948BD99}"/>
                </a:ext>
              </a:extLst>
            </p:cNvPr>
            <p:cNvSpPr>
              <a:spLocks/>
            </p:cNvSpPr>
            <p:nvPr/>
          </p:nvSpPr>
          <p:spPr bwMode="auto">
            <a:xfrm>
              <a:off x="3789" y="3834"/>
              <a:ext cx="397" cy="481"/>
            </a:xfrm>
            <a:custGeom>
              <a:avLst/>
              <a:gdLst>
                <a:gd name="T0" fmla="*/ 0 w 397"/>
                <a:gd name="T1" fmla="*/ 0 h 481"/>
                <a:gd name="T2" fmla="*/ 114 w 397"/>
                <a:gd name="T3" fmla="*/ 0 h 481"/>
                <a:gd name="T4" fmla="*/ 284 w 397"/>
                <a:gd name="T5" fmla="*/ 85 h 481"/>
                <a:gd name="T6" fmla="*/ 397 w 397"/>
                <a:gd name="T7" fmla="*/ 85 h 481"/>
                <a:gd name="T8" fmla="*/ 369 w 397"/>
                <a:gd name="T9" fmla="*/ 141 h 481"/>
                <a:gd name="T10" fmla="*/ 369 w 397"/>
                <a:gd name="T11" fmla="*/ 198 h 481"/>
                <a:gd name="T12" fmla="*/ 397 w 397"/>
                <a:gd name="T13" fmla="*/ 226 h 481"/>
                <a:gd name="T14" fmla="*/ 369 w 397"/>
                <a:gd name="T15" fmla="*/ 255 h 481"/>
                <a:gd name="T16" fmla="*/ 312 w 397"/>
                <a:gd name="T17" fmla="*/ 255 h 481"/>
                <a:gd name="T18" fmla="*/ 369 w 397"/>
                <a:gd name="T19" fmla="*/ 340 h 481"/>
                <a:gd name="T20" fmla="*/ 312 w 397"/>
                <a:gd name="T21" fmla="*/ 396 h 481"/>
                <a:gd name="T22" fmla="*/ 341 w 397"/>
                <a:gd name="T23" fmla="*/ 481 h 481"/>
                <a:gd name="T24" fmla="*/ 227 w 397"/>
                <a:gd name="T25" fmla="*/ 481 h 481"/>
                <a:gd name="T26" fmla="*/ 171 w 397"/>
                <a:gd name="T27" fmla="*/ 425 h 481"/>
                <a:gd name="T28" fmla="*/ 171 w 397"/>
                <a:gd name="T29" fmla="*/ 368 h 481"/>
                <a:gd name="T30" fmla="*/ 142 w 397"/>
                <a:gd name="T31" fmla="*/ 340 h 481"/>
                <a:gd name="T32" fmla="*/ 57 w 397"/>
                <a:gd name="T33" fmla="*/ 340 h 481"/>
                <a:gd name="T34" fmla="*/ 85 w 397"/>
                <a:gd name="T35" fmla="*/ 283 h 481"/>
                <a:gd name="T36" fmla="*/ 29 w 397"/>
                <a:gd name="T37" fmla="*/ 255 h 481"/>
                <a:gd name="T38" fmla="*/ 0 w 397"/>
                <a:gd name="T39" fmla="*/ 85 h 481"/>
                <a:gd name="T40" fmla="*/ 29 w 397"/>
                <a:gd name="T41" fmla="*/ 56 h 481"/>
                <a:gd name="T42" fmla="*/ 0 w 397"/>
                <a:gd name="T43" fmla="*/ 0 h 4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397" h="481">
                  <a:moveTo>
                    <a:pt x="0" y="0"/>
                  </a:moveTo>
                  <a:lnTo>
                    <a:pt x="114" y="0"/>
                  </a:lnTo>
                  <a:lnTo>
                    <a:pt x="284" y="85"/>
                  </a:lnTo>
                  <a:lnTo>
                    <a:pt x="397" y="85"/>
                  </a:lnTo>
                  <a:lnTo>
                    <a:pt x="369" y="141"/>
                  </a:lnTo>
                  <a:lnTo>
                    <a:pt x="369" y="198"/>
                  </a:lnTo>
                  <a:lnTo>
                    <a:pt x="397" y="226"/>
                  </a:lnTo>
                  <a:lnTo>
                    <a:pt x="369" y="255"/>
                  </a:lnTo>
                  <a:lnTo>
                    <a:pt x="312" y="255"/>
                  </a:lnTo>
                  <a:lnTo>
                    <a:pt x="369" y="340"/>
                  </a:lnTo>
                  <a:lnTo>
                    <a:pt x="312" y="396"/>
                  </a:lnTo>
                  <a:lnTo>
                    <a:pt x="341" y="481"/>
                  </a:lnTo>
                  <a:lnTo>
                    <a:pt x="227" y="481"/>
                  </a:lnTo>
                  <a:lnTo>
                    <a:pt x="171" y="425"/>
                  </a:lnTo>
                  <a:lnTo>
                    <a:pt x="171" y="368"/>
                  </a:lnTo>
                  <a:lnTo>
                    <a:pt x="142" y="340"/>
                  </a:lnTo>
                  <a:lnTo>
                    <a:pt x="57" y="340"/>
                  </a:lnTo>
                  <a:lnTo>
                    <a:pt x="85" y="283"/>
                  </a:lnTo>
                  <a:lnTo>
                    <a:pt x="29" y="255"/>
                  </a:lnTo>
                  <a:lnTo>
                    <a:pt x="0" y="85"/>
                  </a:lnTo>
                  <a:lnTo>
                    <a:pt x="29" y="56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4" name="Freeform 285">
              <a:extLst>
                <a:ext uri="{FF2B5EF4-FFF2-40B4-BE49-F238E27FC236}">
                  <a16:creationId xmlns:a16="http://schemas.microsoft.com/office/drawing/2014/main" id="{0B8A5D65-ED90-4E7A-A7D6-12BD18361933}"/>
                </a:ext>
              </a:extLst>
            </p:cNvPr>
            <p:cNvSpPr>
              <a:spLocks/>
            </p:cNvSpPr>
            <p:nvPr/>
          </p:nvSpPr>
          <p:spPr bwMode="auto">
            <a:xfrm>
              <a:off x="3789" y="3834"/>
              <a:ext cx="397" cy="481"/>
            </a:xfrm>
            <a:custGeom>
              <a:avLst/>
              <a:gdLst>
                <a:gd name="T0" fmla="*/ 0 w 397"/>
                <a:gd name="T1" fmla="*/ 0 h 481"/>
                <a:gd name="T2" fmla="*/ 114 w 397"/>
                <a:gd name="T3" fmla="*/ 0 h 481"/>
                <a:gd name="T4" fmla="*/ 284 w 397"/>
                <a:gd name="T5" fmla="*/ 85 h 481"/>
                <a:gd name="T6" fmla="*/ 397 w 397"/>
                <a:gd name="T7" fmla="*/ 85 h 481"/>
                <a:gd name="T8" fmla="*/ 369 w 397"/>
                <a:gd name="T9" fmla="*/ 141 h 481"/>
                <a:gd name="T10" fmla="*/ 369 w 397"/>
                <a:gd name="T11" fmla="*/ 198 h 481"/>
                <a:gd name="T12" fmla="*/ 397 w 397"/>
                <a:gd name="T13" fmla="*/ 226 h 481"/>
                <a:gd name="T14" fmla="*/ 369 w 397"/>
                <a:gd name="T15" fmla="*/ 255 h 481"/>
                <a:gd name="T16" fmla="*/ 312 w 397"/>
                <a:gd name="T17" fmla="*/ 255 h 481"/>
                <a:gd name="T18" fmla="*/ 369 w 397"/>
                <a:gd name="T19" fmla="*/ 340 h 481"/>
                <a:gd name="T20" fmla="*/ 312 w 397"/>
                <a:gd name="T21" fmla="*/ 396 h 481"/>
                <a:gd name="T22" fmla="*/ 341 w 397"/>
                <a:gd name="T23" fmla="*/ 481 h 481"/>
                <a:gd name="T24" fmla="*/ 227 w 397"/>
                <a:gd name="T25" fmla="*/ 481 h 481"/>
                <a:gd name="T26" fmla="*/ 171 w 397"/>
                <a:gd name="T27" fmla="*/ 425 h 481"/>
                <a:gd name="T28" fmla="*/ 171 w 397"/>
                <a:gd name="T29" fmla="*/ 368 h 481"/>
                <a:gd name="T30" fmla="*/ 142 w 397"/>
                <a:gd name="T31" fmla="*/ 340 h 481"/>
                <a:gd name="T32" fmla="*/ 57 w 397"/>
                <a:gd name="T33" fmla="*/ 340 h 481"/>
                <a:gd name="T34" fmla="*/ 85 w 397"/>
                <a:gd name="T35" fmla="*/ 283 h 481"/>
                <a:gd name="T36" fmla="*/ 29 w 397"/>
                <a:gd name="T37" fmla="*/ 255 h 481"/>
                <a:gd name="T38" fmla="*/ 0 w 397"/>
                <a:gd name="T39" fmla="*/ 85 h 481"/>
                <a:gd name="T40" fmla="*/ 29 w 397"/>
                <a:gd name="T41" fmla="*/ 56 h 481"/>
                <a:gd name="T42" fmla="*/ 0 w 397"/>
                <a:gd name="T43" fmla="*/ 0 h 4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397" h="481">
                  <a:moveTo>
                    <a:pt x="0" y="0"/>
                  </a:moveTo>
                  <a:lnTo>
                    <a:pt x="114" y="0"/>
                  </a:lnTo>
                  <a:lnTo>
                    <a:pt x="284" y="85"/>
                  </a:lnTo>
                  <a:lnTo>
                    <a:pt x="397" y="85"/>
                  </a:lnTo>
                  <a:lnTo>
                    <a:pt x="369" y="141"/>
                  </a:lnTo>
                  <a:lnTo>
                    <a:pt x="369" y="198"/>
                  </a:lnTo>
                  <a:lnTo>
                    <a:pt x="397" y="226"/>
                  </a:lnTo>
                  <a:lnTo>
                    <a:pt x="369" y="255"/>
                  </a:lnTo>
                  <a:lnTo>
                    <a:pt x="312" y="255"/>
                  </a:lnTo>
                  <a:lnTo>
                    <a:pt x="369" y="340"/>
                  </a:lnTo>
                  <a:lnTo>
                    <a:pt x="312" y="396"/>
                  </a:lnTo>
                  <a:lnTo>
                    <a:pt x="341" y="481"/>
                  </a:lnTo>
                  <a:lnTo>
                    <a:pt x="227" y="481"/>
                  </a:lnTo>
                  <a:lnTo>
                    <a:pt x="171" y="425"/>
                  </a:lnTo>
                  <a:lnTo>
                    <a:pt x="171" y="368"/>
                  </a:lnTo>
                  <a:lnTo>
                    <a:pt x="142" y="340"/>
                  </a:lnTo>
                  <a:lnTo>
                    <a:pt x="57" y="340"/>
                  </a:lnTo>
                  <a:lnTo>
                    <a:pt x="85" y="283"/>
                  </a:lnTo>
                  <a:lnTo>
                    <a:pt x="29" y="255"/>
                  </a:lnTo>
                  <a:lnTo>
                    <a:pt x="0" y="85"/>
                  </a:lnTo>
                  <a:lnTo>
                    <a:pt x="29" y="56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5" name="Freeform 286">
              <a:extLst>
                <a:ext uri="{FF2B5EF4-FFF2-40B4-BE49-F238E27FC236}">
                  <a16:creationId xmlns:a16="http://schemas.microsoft.com/office/drawing/2014/main" id="{C7C638AA-D798-4956-9ABD-A415B5F935A7}"/>
                </a:ext>
              </a:extLst>
            </p:cNvPr>
            <p:cNvSpPr>
              <a:spLocks/>
            </p:cNvSpPr>
            <p:nvPr/>
          </p:nvSpPr>
          <p:spPr bwMode="auto">
            <a:xfrm>
              <a:off x="2826" y="2444"/>
              <a:ext cx="1020" cy="1305"/>
            </a:xfrm>
            <a:custGeom>
              <a:avLst/>
              <a:gdLst>
                <a:gd name="T0" fmla="*/ 28 w 1020"/>
                <a:gd name="T1" fmla="*/ 1078 h 1305"/>
                <a:gd name="T2" fmla="*/ 113 w 1020"/>
                <a:gd name="T3" fmla="*/ 1106 h 1305"/>
                <a:gd name="T4" fmla="*/ 113 w 1020"/>
                <a:gd name="T5" fmla="*/ 1049 h 1305"/>
                <a:gd name="T6" fmla="*/ 226 w 1020"/>
                <a:gd name="T7" fmla="*/ 1021 h 1305"/>
                <a:gd name="T8" fmla="*/ 198 w 1020"/>
                <a:gd name="T9" fmla="*/ 936 h 1305"/>
                <a:gd name="T10" fmla="*/ 311 w 1020"/>
                <a:gd name="T11" fmla="*/ 908 h 1305"/>
                <a:gd name="T12" fmla="*/ 311 w 1020"/>
                <a:gd name="T13" fmla="*/ 851 h 1305"/>
                <a:gd name="T14" fmla="*/ 368 w 1020"/>
                <a:gd name="T15" fmla="*/ 823 h 1305"/>
                <a:gd name="T16" fmla="*/ 311 w 1020"/>
                <a:gd name="T17" fmla="*/ 681 h 1305"/>
                <a:gd name="T18" fmla="*/ 340 w 1020"/>
                <a:gd name="T19" fmla="*/ 596 h 1305"/>
                <a:gd name="T20" fmla="*/ 453 w 1020"/>
                <a:gd name="T21" fmla="*/ 624 h 1305"/>
                <a:gd name="T22" fmla="*/ 538 w 1020"/>
                <a:gd name="T23" fmla="*/ 539 h 1305"/>
                <a:gd name="T24" fmla="*/ 538 w 1020"/>
                <a:gd name="T25" fmla="*/ 511 h 1305"/>
                <a:gd name="T26" fmla="*/ 652 w 1020"/>
                <a:gd name="T27" fmla="*/ 539 h 1305"/>
                <a:gd name="T28" fmla="*/ 680 w 1020"/>
                <a:gd name="T29" fmla="*/ 426 h 1305"/>
                <a:gd name="T30" fmla="*/ 708 w 1020"/>
                <a:gd name="T31" fmla="*/ 397 h 1305"/>
                <a:gd name="T32" fmla="*/ 708 w 1020"/>
                <a:gd name="T33" fmla="*/ 284 h 1305"/>
                <a:gd name="T34" fmla="*/ 680 w 1020"/>
                <a:gd name="T35" fmla="*/ 256 h 1305"/>
                <a:gd name="T36" fmla="*/ 708 w 1020"/>
                <a:gd name="T37" fmla="*/ 85 h 1305"/>
                <a:gd name="T38" fmla="*/ 850 w 1020"/>
                <a:gd name="T39" fmla="*/ 0 h 1305"/>
                <a:gd name="T40" fmla="*/ 935 w 1020"/>
                <a:gd name="T41" fmla="*/ 57 h 1305"/>
                <a:gd name="T42" fmla="*/ 992 w 1020"/>
                <a:gd name="T43" fmla="*/ 29 h 1305"/>
                <a:gd name="T44" fmla="*/ 1020 w 1020"/>
                <a:gd name="T45" fmla="*/ 85 h 1305"/>
                <a:gd name="T46" fmla="*/ 992 w 1020"/>
                <a:gd name="T47" fmla="*/ 142 h 1305"/>
                <a:gd name="T48" fmla="*/ 963 w 1020"/>
                <a:gd name="T49" fmla="*/ 142 h 1305"/>
                <a:gd name="T50" fmla="*/ 935 w 1020"/>
                <a:gd name="T51" fmla="*/ 171 h 1305"/>
                <a:gd name="T52" fmla="*/ 992 w 1020"/>
                <a:gd name="T53" fmla="*/ 227 h 1305"/>
                <a:gd name="T54" fmla="*/ 935 w 1020"/>
                <a:gd name="T55" fmla="*/ 256 h 1305"/>
                <a:gd name="T56" fmla="*/ 935 w 1020"/>
                <a:gd name="T57" fmla="*/ 312 h 1305"/>
                <a:gd name="T58" fmla="*/ 907 w 1020"/>
                <a:gd name="T59" fmla="*/ 341 h 1305"/>
                <a:gd name="T60" fmla="*/ 963 w 1020"/>
                <a:gd name="T61" fmla="*/ 397 h 1305"/>
                <a:gd name="T62" fmla="*/ 850 w 1020"/>
                <a:gd name="T63" fmla="*/ 482 h 1305"/>
                <a:gd name="T64" fmla="*/ 878 w 1020"/>
                <a:gd name="T65" fmla="*/ 539 h 1305"/>
                <a:gd name="T66" fmla="*/ 935 w 1020"/>
                <a:gd name="T67" fmla="*/ 567 h 1305"/>
                <a:gd name="T68" fmla="*/ 935 w 1020"/>
                <a:gd name="T69" fmla="*/ 681 h 1305"/>
                <a:gd name="T70" fmla="*/ 878 w 1020"/>
                <a:gd name="T71" fmla="*/ 766 h 1305"/>
                <a:gd name="T72" fmla="*/ 935 w 1020"/>
                <a:gd name="T73" fmla="*/ 851 h 1305"/>
                <a:gd name="T74" fmla="*/ 878 w 1020"/>
                <a:gd name="T75" fmla="*/ 879 h 1305"/>
                <a:gd name="T76" fmla="*/ 878 w 1020"/>
                <a:gd name="T77" fmla="*/ 964 h 1305"/>
                <a:gd name="T78" fmla="*/ 793 w 1020"/>
                <a:gd name="T79" fmla="*/ 964 h 1305"/>
                <a:gd name="T80" fmla="*/ 765 w 1020"/>
                <a:gd name="T81" fmla="*/ 1049 h 1305"/>
                <a:gd name="T82" fmla="*/ 652 w 1020"/>
                <a:gd name="T83" fmla="*/ 1049 h 1305"/>
                <a:gd name="T84" fmla="*/ 538 w 1020"/>
                <a:gd name="T85" fmla="*/ 1078 h 1305"/>
                <a:gd name="T86" fmla="*/ 510 w 1020"/>
                <a:gd name="T87" fmla="*/ 1163 h 1305"/>
                <a:gd name="T88" fmla="*/ 396 w 1020"/>
                <a:gd name="T89" fmla="*/ 1219 h 1305"/>
                <a:gd name="T90" fmla="*/ 396 w 1020"/>
                <a:gd name="T91" fmla="*/ 1276 h 1305"/>
                <a:gd name="T92" fmla="*/ 368 w 1020"/>
                <a:gd name="T93" fmla="*/ 1305 h 1305"/>
                <a:gd name="T94" fmla="*/ 283 w 1020"/>
                <a:gd name="T95" fmla="*/ 1163 h 1305"/>
                <a:gd name="T96" fmla="*/ 198 w 1020"/>
                <a:gd name="T97" fmla="*/ 1163 h 1305"/>
                <a:gd name="T98" fmla="*/ 198 w 1020"/>
                <a:gd name="T99" fmla="*/ 1219 h 1305"/>
                <a:gd name="T100" fmla="*/ 141 w 1020"/>
                <a:gd name="T101" fmla="*/ 1191 h 1305"/>
                <a:gd name="T102" fmla="*/ 113 w 1020"/>
                <a:gd name="T103" fmla="*/ 1248 h 1305"/>
                <a:gd name="T104" fmla="*/ 0 w 1020"/>
                <a:gd name="T105" fmla="*/ 1219 h 1305"/>
                <a:gd name="T106" fmla="*/ 28 w 1020"/>
                <a:gd name="T107" fmla="*/ 1134 h 1305"/>
                <a:gd name="T108" fmla="*/ 28 w 1020"/>
                <a:gd name="T109" fmla="*/ 1078 h 13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1020" h="1305">
                  <a:moveTo>
                    <a:pt x="28" y="1078"/>
                  </a:moveTo>
                  <a:lnTo>
                    <a:pt x="113" y="1106"/>
                  </a:lnTo>
                  <a:lnTo>
                    <a:pt x="113" y="1049"/>
                  </a:lnTo>
                  <a:lnTo>
                    <a:pt x="226" y="1021"/>
                  </a:lnTo>
                  <a:lnTo>
                    <a:pt x="198" y="936"/>
                  </a:lnTo>
                  <a:lnTo>
                    <a:pt x="311" y="908"/>
                  </a:lnTo>
                  <a:lnTo>
                    <a:pt x="311" y="851"/>
                  </a:lnTo>
                  <a:lnTo>
                    <a:pt x="368" y="823"/>
                  </a:lnTo>
                  <a:lnTo>
                    <a:pt x="311" y="681"/>
                  </a:lnTo>
                  <a:lnTo>
                    <a:pt x="340" y="596"/>
                  </a:lnTo>
                  <a:lnTo>
                    <a:pt x="453" y="624"/>
                  </a:lnTo>
                  <a:lnTo>
                    <a:pt x="538" y="539"/>
                  </a:lnTo>
                  <a:lnTo>
                    <a:pt x="538" y="511"/>
                  </a:lnTo>
                  <a:lnTo>
                    <a:pt x="652" y="539"/>
                  </a:lnTo>
                  <a:lnTo>
                    <a:pt x="680" y="426"/>
                  </a:lnTo>
                  <a:lnTo>
                    <a:pt x="708" y="397"/>
                  </a:lnTo>
                  <a:lnTo>
                    <a:pt x="708" y="284"/>
                  </a:lnTo>
                  <a:lnTo>
                    <a:pt x="680" y="256"/>
                  </a:lnTo>
                  <a:lnTo>
                    <a:pt x="708" y="85"/>
                  </a:lnTo>
                  <a:lnTo>
                    <a:pt x="850" y="0"/>
                  </a:lnTo>
                  <a:lnTo>
                    <a:pt x="935" y="57"/>
                  </a:lnTo>
                  <a:lnTo>
                    <a:pt x="992" y="29"/>
                  </a:lnTo>
                  <a:lnTo>
                    <a:pt x="1020" y="85"/>
                  </a:lnTo>
                  <a:lnTo>
                    <a:pt x="992" y="142"/>
                  </a:lnTo>
                  <a:lnTo>
                    <a:pt x="963" y="142"/>
                  </a:lnTo>
                  <a:lnTo>
                    <a:pt x="935" y="171"/>
                  </a:lnTo>
                  <a:lnTo>
                    <a:pt x="992" y="227"/>
                  </a:lnTo>
                  <a:lnTo>
                    <a:pt x="935" y="256"/>
                  </a:lnTo>
                  <a:lnTo>
                    <a:pt x="935" y="312"/>
                  </a:lnTo>
                  <a:lnTo>
                    <a:pt x="907" y="341"/>
                  </a:lnTo>
                  <a:lnTo>
                    <a:pt x="963" y="397"/>
                  </a:lnTo>
                  <a:lnTo>
                    <a:pt x="850" y="482"/>
                  </a:lnTo>
                  <a:lnTo>
                    <a:pt x="878" y="539"/>
                  </a:lnTo>
                  <a:lnTo>
                    <a:pt x="935" y="567"/>
                  </a:lnTo>
                  <a:lnTo>
                    <a:pt x="935" y="681"/>
                  </a:lnTo>
                  <a:lnTo>
                    <a:pt x="878" y="766"/>
                  </a:lnTo>
                  <a:lnTo>
                    <a:pt x="935" y="851"/>
                  </a:lnTo>
                  <a:lnTo>
                    <a:pt x="878" y="879"/>
                  </a:lnTo>
                  <a:lnTo>
                    <a:pt x="878" y="964"/>
                  </a:lnTo>
                  <a:lnTo>
                    <a:pt x="793" y="964"/>
                  </a:lnTo>
                  <a:lnTo>
                    <a:pt x="765" y="1049"/>
                  </a:lnTo>
                  <a:lnTo>
                    <a:pt x="652" y="1049"/>
                  </a:lnTo>
                  <a:lnTo>
                    <a:pt x="538" y="1078"/>
                  </a:lnTo>
                  <a:lnTo>
                    <a:pt x="510" y="1163"/>
                  </a:lnTo>
                  <a:lnTo>
                    <a:pt x="396" y="1219"/>
                  </a:lnTo>
                  <a:lnTo>
                    <a:pt x="396" y="1276"/>
                  </a:lnTo>
                  <a:lnTo>
                    <a:pt x="368" y="1305"/>
                  </a:lnTo>
                  <a:lnTo>
                    <a:pt x="283" y="1163"/>
                  </a:lnTo>
                  <a:lnTo>
                    <a:pt x="198" y="1163"/>
                  </a:lnTo>
                  <a:lnTo>
                    <a:pt x="198" y="1219"/>
                  </a:lnTo>
                  <a:lnTo>
                    <a:pt x="141" y="1191"/>
                  </a:lnTo>
                  <a:lnTo>
                    <a:pt x="113" y="1248"/>
                  </a:lnTo>
                  <a:lnTo>
                    <a:pt x="0" y="1219"/>
                  </a:lnTo>
                  <a:lnTo>
                    <a:pt x="28" y="1134"/>
                  </a:lnTo>
                  <a:lnTo>
                    <a:pt x="28" y="107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6" name="Freeform 287">
              <a:extLst>
                <a:ext uri="{FF2B5EF4-FFF2-40B4-BE49-F238E27FC236}">
                  <a16:creationId xmlns:a16="http://schemas.microsoft.com/office/drawing/2014/main" id="{16838591-9C5F-4A06-9823-5B0D74E0CBA8}"/>
                </a:ext>
              </a:extLst>
            </p:cNvPr>
            <p:cNvSpPr>
              <a:spLocks/>
            </p:cNvSpPr>
            <p:nvPr/>
          </p:nvSpPr>
          <p:spPr bwMode="auto">
            <a:xfrm>
              <a:off x="2117" y="3408"/>
              <a:ext cx="1474" cy="1560"/>
            </a:xfrm>
            <a:custGeom>
              <a:avLst/>
              <a:gdLst>
                <a:gd name="T0" fmla="*/ 85 w 1474"/>
                <a:gd name="T1" fmla="*/ 1191 h 1560"/>
                <a:gd name="T2" fmla="*/ 227 w 1474"/>
                <a:gd name="T3" fmla="*/ 993 h 1560"/>
                <a:gd name="T4" fmla="*/ 255 w 1474"/>
                <a:gd name="T5" fmla="*/ 851 h 1560"/>
                <a:gd name="T6" fmla="*/ 312 w 1474"/>
                <a:gd name="T7" fmla="*/ 624 h 1560"/>
                <a:gd name="T8" fmla="*/ 255 w 1474"/>
                <a:gd name="T9" fmla="*/ 539 h 1560"/>
                <a:gd name="T10" fmla="*/ 312 w 1474"/>
                <a:gd name="T11" fmla="*/ 341 h 1560"/>
                <a:gd name="T12" fmla="*/ 680 w 1474"/>
                <a:gd name="T13" fmla="*/ 0 h 1560"/>
                <a:gd name="T14" fmla="*/ 737 w 1474"/>
                <a:gd name="T15" fmla="*/ 170 h 1560"/>
                <a:gd name="T16" fmla="*/ 822 w 1474"/>
                <a:gd name="T17" fmla="*/ 284 h 1560"/>
                <a:gd name="T18" fmla="*/ 907 w 1474"/>
                <a:gd name="T19" fmla="*/ 255 h 1560"/>
                <a:gd name="T20" fmla="*/ 992 w 1474"/>
                <a:gd name="T21" fmla="*/ 199 h 1560"/>
                <a:gd name="T22" fmla="*/ 1105 w 1474"/>
                <a:gd name="T23" fmla="*/ 312 h 1560"/>
                <a:gd name="T24" fmla="*/ 1219 w 1474"/>
                <a:gd name="T25" fmla="*/ 199 h 1560"/>
                <a:gd name="T26" fmla="*/ 1389 w 1474"/>
                <a:gd name="T27" fmla="*/ 397 h 1560"/>
                <a:gd name="T28" fmla="*/ 1361 w 1474"/>
                <a:gd name="T29" fmla="*/ 624 h 1560"/>
                <a:gd name="T30" fmla="*/ 1446 w 1474"/>
                <a:gd name="T31" fmla="*/ 709 h 1560"/>
                <a:gd name="T32" fmla="*/ 1474 w 1474"/>
                <a:gd name="T33" fmla="*/ 766 h 1560"/>
                <a:gd name="T34" fmla="*/ 1389 w 1474"/>
                <a:gd name="T35" fmla="*/ 794 h 1560"/>
                <a:gd name="T36" fmla="*/ 1134 w 1474"/>
                <a:gd name="T37" fmla="*/ 794 h 1560"/>
                <a:gd name="T38" fmla="*/ 1049 w 1474"/>
                <a:gd name="T39" fmla="*/ 794 h 1560"/>
                <a:gd name="T40" fmla="*/ 879 w 1474"/>
                <a:gd name="T41" fmla="*/ 851 h 1560"/>
                <a:gd name="T42" fmla="*/ 765 w 1474"/>
                <a:gd name="T43" fmla="*/ 879 h 1560"/>
                <a:gd name="T44" fmla="*/ 680 w 1474"/>
                <a:gd name="T45" fmla="*/ 794 h 1560"/>
                <a:gd name="T46" fmla="*/ 624 w 1474"/>
                <a:gd name="T47" fmla="*/ 964 h 1560"/>
                <a:gd name="T48" fmla="*/ 624 w 1474"/>
                <a:gd name="T49" fmla="*/ 1049 h 1560"/>
                <a:gd name="T50" fmla="*/ 624 w 1474"/>
                <a:gd name="T51" fmla="*/ 1163 h 1560"/>
                <a:gd name="T52" fmla="*/ 538 w 1474"/>
                <a:gd name="T53" fmla="*/ 1191 h 1560"/>
                <a:gd name="T54" fmla="*/ 453 w 1474"/>
                <a:gd name="T55" fmla="*/ 1276 h 1560"/>
                <a:gd name="T56" fmla="*/ 397 w 1474"/>
                <a:gd name="T57" fmla="*/ 1304 h 1560"/>
                <a:gd name="T58" fmla="*/ 340 w 1474"/>
                <a:gd name="T59" fmla="*/ 1531 h 1560"/>
                <a:gd name="T60" fmla="*/ 198 w 1474"/>
                <a:gd name="T61" fmla="*/ 1503 h 1560"/>
                <a:gd name="T62" fmla="*/ 113 w 1474"/>
                <a:gd name="T63" fmla="*/ 1418 h 15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474" h="1560">
                  <a:moveTo>
                    <a:pt x="0" y="1304"/>
                  </a:moveTo>
                  <a:lnTo>
                    <a:pt x="85" y="1191"/>
                  </a:lnTo>
                  <a:lnTo>
                    <a:pt x="142" y="1163"/>
                  </a:lnTo>
                  <a:lnTo>
                    <a:pt x="227" y="993"/>
                  </a:lnTo>
                  <a:lnTo>
                    <a:pt x="198" y="936"/>
                  </a:lnTo>
                  <a:lnTo>
                    <a:pt x="255" y="851"/>
                  </a:lnTo>
                  <a:lnTo>
                    <a:pt x="198" y="766"/>
                  </a:lnTo>
                  <a:lnTo>
                    <a:pt x="312" y="624"/>
                  </a:lnTo>
                  <a:lnTo>
                    <a:pt x="312" y="567"/>
                  </a:lnTo>
                  <a:lnTo>
                    <a:pt x="255" y="539"/>
                  </a:lnTo>
                  <a:lnTo>
                    <a:pt x="283" y="397"/>
                  </a:lnTo>
                  <a:lnTo>
                    <a:pt x="312" y="341"/>
                  </a:lnTo>
                  <a:lnTo>
                    <a:pt x="255" y="227"/>
                  </a:lnTo>
                  <a:lnTo>
                    <a:pt x="680" y="0"/>
                  </a:lnTo>
                  <a:lnTo>
                    <a:pt x="737" y="114"/>
                  </a:lnTo>
                  <a:lnTo>
                    <a:pt x="737" y="170"/>
                  </a:lnTo>
                  <a:lnTo>
                    <a:pt x="709" y="255"/>
                  </a:lnTo>
                  <a:lnTo>
                    <a:pt x="822" y="284"/>
                  </a:lnTo>
                  <a:lnTo>
                    <a:pt x="850" y="227"/>
                  </a:lnTo>
                  <a:lnTo>
                    <a:pt x="907" y="255"/>
                  </a:lnTo>
                  <a:lnTo>
                    <a:pt x="907" y="199"/>
                  </a:lnTo>
                  <a:lnTo>
                    <a:pt x="992" y="199"/>
                  </a:lnTo>
                  <a:lnTo>
                    <a:pt x="1077" y="341"/>
                  </a:lnTo>
                  <a:lnTo>
                    <a:pt x="1105" y="312"/>
                  </a:lnTo>
                  <a:lnTo>
                    <a:pt x="1105" y="255"/>
                  </a:lnTo>
                  <a:lnTo>
                    <a:pt x="1219" y="199"/>
                  </a:lnTo>
                  <a:lnTo>
                    <a:pt x="1304" y="284"/>
                  </a:lnTo>
                  <a:lnTo>
                    <a:pt x="1389" y="397"/>
                  </a:lnTo>
                  <a:lnTo>
                    <a:pt x="1361" y="426"/>
                  </a:lnTo>
                  <a:lnTo>
                    <a:pt x="1361" y="624"/>
                  </a:lnTo>
                  <a:lnTo>
                    <a:pt x="1446" y="652"/>
                  </a:lnTo>
                  <a:lnTo>
                    <a:pt x="1446" y="709"/>
                  </a:lnTo>
                  <a:lnTo>
                    <a:pt x="1417" y="737"/>
                  </a:lnTo>
                  <a:lnTo>
                    <a:pt x="1474" y="766"/>
                  </a:lnTo>
                  <a:lnTo>
                    <a:pt x="1446" y="794"/>
                  </a:lnTo>
                  <a:lnTo>
                    <a:pt x="1389" y="794"/>
                  </a:lnTo>
                  <a:lnTo>
                    <a:pt x="1361" y="822"/>
                  </a:lnTo>
                  <a:lnTo>
                    <a:pt x="1134" y="794"/>
                  </a:lnTo>
                  <a:lnTo>
                    <a:pt x="1077" y="822"/>
                  </a:lnTo>
                  <a:lnTo>
                    <a:pt x="1049" y="794"/>
                  </a:lnTo>
                  <a:lnTo>
                    <a:pt x="935" y="794"/>
                  </a:lnTo>
                  <a:lnTo>
                    <a:pt x="879" y="851"/>
                  </a:lnTo>
                  <a:lnTo>
                    <a:pt x="850" y="907"/>
                  </a:lnTo>
                  <a:lnTo>
                    <a:pt x="765" y="879"/>
                  </a:lnTo>
                  <a:lnTo>
                    <a:pt x="737" y="822"/>
                  </a:lnTo>
                  <a:lnTo>
                    <a:pt x="680" y="794"/>
                  </a:lnTo>
                  <a:lnTo>
                    <a:pt x="595" y="907"/>
                  </a:lnTo>
                  <a:lnTo>
                    <a:pt x="624" y="964"/>
                  </a:lnTo>
                  <a:lnTo>
                    <a:pt x="595" y="993"/>
                  </a:lnTo>
                  <a:lnTo>
                    <a:pt x="624" y="1049"/>
                  </a:lnTo>
                  <a:lnTo>
                    <a:pt x="595" y="1106"/>
                  </a:lnTo>
                  <a:lnTo>
                    <a:pt x="624" y="1163"/>
                  </a:lnTo>
                  <a:lnTo>
                    <a:pt x="567" y="1191"/>
                  </a:lnTo>
                  <a:lnTo>
                    <a:pt x="538" y="1191"/>
                  </a:lnTo>
                  <a:lnTo>
                    <a:pt x="538" y="1248"/>
                  </a:lnTo>
                  <a:lnTo>
                    <a:pt x="453" y="1276"/>
                  </a:lnTo>
                  <a:lnTo>
                    <a:pt x="397" y="1248"/>
                  </a:lnTo>
                  <a:lnTo>
                    <a:pt x="397" y="1304"/>
                  </a:lnTo>
                  <a:lnTo>
                    <a:pt x="368" y="1333"/>
                  </a:lnTo>
                  <a:lnTo>
                    <a:pt x="340" y="1531"/>
                  </a:lnTo>
                  <a:lnTo>
                    <a:pt x="227" y="1560"/>
                  </a:lnTo>
                  <a:lnTo>
                    <a:pt x="198" y="1503"/>
                  </a:lnTo>
                  <a:lnTo>
                    <a:pt x="113" y="1503"/>
                  </a:lnTo>
                  <a:lnTo>
                    <a:pt x="113" y="1418"/>
                  </a:lnTo>
                  <a:lnTo>
                    <a:pt x="0" y="130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7" name="Freeform 289">
              <a:extLst>
                <a:ext uri="{FF2B5EF4-FFF2-40B4-BE49-F238E27FC236}">
                  <a16:creationId xmlns:a16="http://schemas.microsoft.com/office/drawing/2014/main" id="{1BAA74CB-B111-4892-BEC0-EB03E456D376}"/>
                </a:ext>
              </a:extLst>
            </p:cNvPr>
            <p:cNvSpPr>
              <a:spLocks/>
            </p:cNvSpPr>
            <p:nvPr/>
          </p:nvSpPr>
          <p:spPr bwMode="auto">
            <a:xfrm>
              <a:off x="4101" y="3749"/>
              <a:ext cx="1134" cy="737"/>
            </a:xfrm>
            <a:custGeom>
              <a:avLst/>
              <a:gdLst>
                <a:gd name="T0" fmla="*/ 0 w 1134"/>
                <a:gd name="T1" fmla="*/ 481 h 737"/>
                <a:gd name="T2" fmla="*/ 57 w 1134"/>
                <a:gd name="T3" fmla="*/ 425 h 737"/>
                <a:gd name="T4" fmla="*/ 0 w 1134"/>
                <a:gd name="T5" fmla="*/ 340 h 737"/>
                <a:gd name="T6" fmla="*/ 57 w 1134"/>
                <a:gd name="T7" fmla="*/ 340 h 737"/>
                <a:gd name="T8" fmla="*/ 85 w 1134"/>
                <a:gd name="T9" fmla="*/ 311 h 737"/>
                <a:gd name="T10" fmla="*/ 57 w 1134"/>
                <a:gd name="T11" fmla="*/ 283 h 737"/>
                <a:gd name="T12" fmla="*/ 57 w 1134"/>
                <a:gd name="T13" fmla="*/ 226 h 737"/>
                <a:gd name="T14" fmla="*/ 85 w 1134"/>
                <a:gd name="T15" fmla="*/ 170 h 737"/>
                <a:gd name="T16" fmla="*/ 57 w 1134"/>
                <a:gd name="T17" fmla="*/ 85 h 737"/>
                <a:gd name="T18" fmla="*/ 170 w 1134"/>
                <a:gd name="T19" fmla="*/ 113 h 737"/>
                <a:gd name="T20" fmla="*/ 426 w 1134"/>
                <a:gd name="T21" fmla="*/ 113 h 737"/>
                <a:gd name="T22" fmla="*/ 482 w 1134"/>
                <a:gd name="T23" fmla="*/ 85 h 737"/>
                <a:gd name="T24" fmla="*/ 482 w 1134"/>
                <a:gd name="T25" fmla="*/ 0 h 737"/>
                <a:gd name="T26" fmla="*/ 567 w 1134"/>
                <a:gd name="T27" fmla="*/ 0 h 737"/>
                <a:gd name="T28" fmla="*/ 624 w 1134"/>
                <a:gd name="T29" fmla="*/ 56 h 737"/>
                <a:gd name="T30" fmla="*/ 681 w 1134"/>
                <a:gd name="T31" fmla="*/ 0 h 737"/>
                <a:gd name="T32" fmla="*/ 822 w 1134"/>
                <a:gd name="T33" fmla="*/ 56 h 737"/>
                <a:gd name="T34" fmla="*/ 822 w 1134"/>
                <a:gd name="T35" fmla="*/ 113 h 737"/>
                <a:gd name="T36" fmla="*/ 907 w 1134"/>
                <a:gd name="T37" fmla="*/ 170 h 737"/>
                <a:gd name="T38" fmla="*/ 964 w 1134"/>
                <a:gd name="T39" fmla="*/ 170 h 737"/>
                <a:gd name="T40" fmla="*/ 993 w 1134"/>
                <a:gd name="T41" fmla="*/ 170 h 737"/>
                <a:gd name="T42" fmla="*/ 1021 w 1134"/>
                <a:gd name="T43" fmla="*/ 198 h 737"/>
                <a:gd name="T44" fmla="*/ 1078 w 1134"/>
                <a:gd name="T45" fmla="*/ 198 h 737"/>
                <a:gd name="T46" fmla="*/ 1134 w 1134"/>
                <a:gd name="T47" fmla="*/ 283 h 737"/>
                <a:gd name="T48" fmla="*/ 1106 w 1134"/>
                <a:gd name="T49" fmla="*/ 368 h 737"/>
                <a:gd name="T50" fmla="*/ 1049 w 1134"/>
                <a:gd name="T51" fmla="*/ 396 h 737"/>
                <a:gd name="T52" fmla="*/ 1106 w 1134"/>
                <a:gd name="T53" fmla="*/ 481 h 737"/>
                <a:gd name="T54" fmla="*/ 1021 w 1134"/>
                <a:gd name="T55" fmla="*/ 623 h 737"/>
                <a:gd name="T56" fmla="*/ 964 w 1134"/>
                <a:gd name="T57" fmla="*/ 623 h 737"/>
                <a:gd name="T58" fmla="*/ 936 w 1134"/>
                <a:gd name="T59" fmla="*/ 680 h 737"/>
                <a:gd name="T60" fmla="*/ 851 w 1134"/>
                <a:gd name="T61" fmla="*/ 737 h 737"/>
                <a:gd name="T62" fmla="*/ 794 w 1134"/>
                <a:gd name="T63" fmla="*/ 737 h 737"/>
                <a:gd name="T64" fmla="*/ 624 w 1134"/>
                <a:gd name="T65" fmla="*/ 652 h 737"/>
                <a:gd name="T66" fmla="*/ 482 w 1134"/>
                <a:gd name="T67" fmla="*/ 510 h 737"/>
                <a:gd name="T68" fmla="*/ 454 w 1134"/>
                <a:gd name="T69" fmla="*/ 453 h 737"/>
                <a:gd name="T70" fmla="*/ 340 w 1134"/>
                <a:gd name="T71" fmla="*/ 481 h 737"/>
                <a:gd name="T72" fmla="*/ 369 w 1134"/>
                <a:gd name="T73" fmla="*/ 538 h 737"/>
                <a:gd name="T74" fmla="*/ 199 w 1134"/>
                <a:gd name="T75" fmla="*/ 510 h 737"/>
                <a:gd name="T76" fmla="*/ 170 w 1134"/>
                <a:gd name="T77" fmla="*/ 481 h 737"/>
                <a:gd name="T78" fmla="*/ 85 w 1134"/>
                <a:gd name="T79" fmla="*/ 510 h 737"/>
                <a:gd name="T80" fmla="*/ 0 w 1134"/>
                <a:gd name="T81" fmla="*/ 481 h 7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1134" h="737">
                  <a:moveTo>
                    <a:pt x="0" y="481"/>
                  </a:moveTo>
                  <a:lnTo>
                    <a:pt x="57" y="425"/>
                  </a:lnTo>
                  <a:lnTo>
                    <a:pt x="0" y="340"/>
                  </a:lnTo>
                  <a:lnTo>
                    <a:pt x="57" y="340"/>
                  </a:lnTo>
                  <a:lnTo>
                    <a:pt x="85" y="311"/>
                  </a:lnTo>
                  <a:lnTo>
                    <a:pt x="57" y="283"/>
                  </a:lnTo>
                  <a:lnTo>
                    <a:pt x="57" y="226"/>
                  </a:lnTo>
                  <a:lnTo>
                    <a:pt x="85" y="170"/>
                  </a:lnTo>
                  <a:lnTo>
                    <a:pt x="57" y="85"/>
                  </a:lnTo>
                  <a:lnTo>
                    <a:pt x="170" y="113"/>
                  </a:lnTo>
                  <a:lnTo>
                    <a:pt x="426" y="113"/>
                  </a:lnTo>
                  <a:lnTo>
                    <a:pt x="482" y="85"/>
                  </a:lnTo>
                  <a:lnTo>
                    <a:pt x="482" y="0"/>
                  </a:lnTo>
                  <a:lnTo>
                    <a:pt x="567" y="0"/>
                  </a:lnTo>
                  <a:lnTo>
                    <a:pt x="624" y="56"/>
                  </a:lnTo>
                  <a:lnTo>
                    <a:pt x="681" y="0"/>
                  </a:lnTo>
                  <a:lnTo>
                    <a:pt x="822" y="56"/>
                  </a:lnTo>
                  <a:lnTo>
                    <a:pt x="822" y="113"/>
                  </a:lnTo>
                  <a:lnTo>
                    <a:pt x="907" y="170"/>
                  </a:lnTo>
                  <a:lnTo>
                    <a:pt x="964" y="170"/>
                  </a:lnTo>
                  <a:lnTo>
                    <a:pt x="993" y="170"/>
                  </a:lnTo>
                  <a:lnTo>
                    <a:pt x="1021" y="198"/>
                  </a:lnTo>
                  <a:lnTo>
                    <a:pt x="1078" y="198"/>
                  </a:lnTo>
                  <a:lnTo>
                    <a:pt x="1134" y="283"/>
                  </a:lnTo>
                  <a:lnTo>
                    <a:pt x="1106" y="368"/>
                  </a:lnTo>
                  <a:lnTo>
                    <a:pt x="1049" y="396"/>
                  </a:lnTo>
                  <a:lnTo>
                    <a:pt x="1106" y="481"/>
                  </a:lnTo>
                  <a:lnTo>
                    <a:pt x="1021" y="623"/>
                  </a:lnTo>
                  <a:lnTo>
                    <a:pt x="964" y="623"/>
                  </a:lnTo>
                  <a:lnTo>
                    <a:pt x="936" y="680"/>
                  </a:lnTo>
                  <a:lnTo>
                    <a:pt x="851" y="737"/>
                  </a:lnTo>
                  <a:lnTo>
                    <a:pt x="794" y="737"/>
                  </a:lnTo>
                  <a:lnTo>
                    <a:pt x="624" y="652"/>
                  </a:lnTo>
                  <a:lnTo>
                    <a:pt x="482" y="510"/>
                  </a:lnTo>
                  <a:lnTo>
                    <a:pt x="454" y="453"/>
                  </a:lnTo>
                  <a:lnTo>
                    <a:pt x="340" y="481"/>
                  </a:lnTo>
                  <a:lnTo>
                    <a:pt x="369" y="538"/>
                  </a:lnTo>
                  <a:lnTo>
                    <a:pt x="199" y="510"/>
                  </a:lnTo>
                  <a:lnTo>
                    <a:pt x="170" y="481"/>
                  </a:lnTo>
                  <a:lnTo>
                    <a:pt x="85" y="510"/>
                  </a:lnTo>
                  <a:lnTo>
                    <a:pt x="0" y="481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8" name="Freeform 290">
              <a:extLst>
                <a:ext uri="{FF2B5EF4-FFF2-40B4-BE49-F238E27FC236}">
                  <a16:creationId xmlns:a16="http://schemas.microsoft.com/office/drawing/2014/main" id="{F9DB9E28-07CF-43BD-BC04-7C7A80261D92}"/>
                </a:ext>
              </a:extLst>
            </p:cNvPr>
            <p:cNvSpPr>
              <a:spLocks/>
            </p:cNvSpPr>
            <p:nvPr/>
          </p:nvSpPr>
          <p:spPr bwMode="auto">
            <a:xfrm>
              <a:off x="4016" y="4202"/>
              <a:ext cx="879" cy="510"/>
            </a:xfrm>
            <a:custGeom>
              <a:avLst/>
              <a:gdLst>
                <a:gd name="T0" fmla="*/ 114 w 879"/>
                <a:gd name="T1" fmla="*/ 113 h 510"/>
                <a:gd name="T2" fmla="*/ 57 w 879"/>
                <a:gd name="T3" fmla="*/ 170 h 510"/>
                <a:gd name="T4" fmla="*/ 0 w 879"/>
                <a:gd name="T5" fmla="*/ 284 h 510"/>
                <a:gd name="T6" fmla="*/ 0 w 879"/>
                <a:gd name="T7" fmla="*/ 369 h 510"/>
                <a:gd name="T8" fmla="*/ 85 w 879"/>
                <a:gd name="T9" fmla="*/ 369 h 510"/>
                <a:gd name="T10" fmla="*/ 114 w 879"/>
                <a:gd name="T11" fmla="*/ 454 h 510"/>
                <a:gd name="T12" fmla="*/ 425 w 879"/>
                <a:gd name="T13" fmla="*/ 510 h 510"/>
                <a:gd name="T14" fmla="*/ 539 w 879"/>
                <a:gd name="T15" fmla="*/ 454 h 510"/>
                <a:gd name="T16" fmla="*/ 596 w 879"/>
                <a:gd name="T17" fmla="*/ 340 h 510"/>
                <a:gd name="T18" fmla="*/ 737 w 879"/>
                <a:gd name="T19" fmla="*/ 369 h 510"/>
                <a:gd name="T20" fmla="*/ 851 w 879"/>
                <a:gd name="T21" fmla="*/ 284 h 510"/>
                <a:gd name="T22" fmla="*/ 879 w 879"/>
                <a:gd name="T23" fmla="*/ 284 h 510"/>
                <a:gd name="T24" fmla="*/ 709 w 879"/>
                <a:gd name="T25" fmla="*/ 199 h 510"/>
                <a:gd name="T26" fmla="*/ 567 w 879"/>
                <a:gd name="T27" fmla="*/ 57 h 510"/>
                <a:gd name="T28" fmla="*/ 539 w 879"/>
                <a:gd name="T29" fmla="*/ 0 h 510"/>
                <a:gd name="T30" fmla="*/ 425 w 879"/>
                <a:gd name="T31" fmla="*/ 28 h 510"/>
                <a:gd name="T32" fmla="*/ 454 w 879"/>
                <a:gd name="T33" fmla="*/ 85 h 510"/>
                <a:gd name="T34" fmla="*/ 284 w 879"/>
                <a:gd name="T35" fmla="*/ 57 h 510"/>
                <a:gd name="T36" fmla="*/ 255 w 879"/>
                <a:gd name="T37" fmla="*/ 28 h 510"/>
                <a:gd name="T38" fmla="*/ 170 w 879"/>
                <a:gd name="T39" fmla="*/ 57 h 510"/>
                <a:gd name="T40" fmla="*/ 85 w 879"/>
                <a:gd name="T41" fmla="*/ 28 h 510"/>
                <a:gd name="T42" fmla="*/ 114 w 879"/>
                <a:gd name="T43" fmla="*/ 113 h 5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879" h="510">
                  <a:moveTo>
                    <a:pt x="114" y="113"/>
                  </a:moveTo>
                  <a:lnTo>
                    <a:pt x="57" y="170"/>
                  </a:lnTo>
                  <a:lnTo>
                    <a:pt x="0" y="284"/>
                  </a:lnTo>
                  <a:lnTo>
                    <a:pt x="0" y="369"/>
                  </a:lnTo>
                  <a:lnTo>
                    <a:pt x="85" y="369"/>
                  </a:lnTo>
                  <a:lnTo>
                    <a:pt x="114" y="454"/>
                  </a:lnTo>
                  <a:lnTo>
                    <a:pt x="425" y="510"/>
                  </a:lnTo>
                  <a:lnTo>
                    <a:pt x="539" y="454"/>
                  </a:lnTo>
                  <a:lnTo>
                    <a:pt x="596" y="340"/>
                  </a:lnTo>
                  <a:lnTo>
                    <a:pt x="737" y="369"/>
                  </a:lnTo>
                  <a:lnTo>
                    <a:pt x="851" y="284"/>
                  </a:lnTo>
                  <a:lnTo>
                    <a:pt x="879" y="284"/>
                  </a:lnTo>
                  <a:lnTo>
                    <a:pt x="709" y="199"/>
                  </a:lnTo>
                  <a:lnTo>
                    <a:pt x="567" y="57"/>
                  </a:lnTo>
                  <a:lnTo>
                    <a:pt x="539" y="0"/>
                  </a:lnTo>
                  <a:lnTo>
                    <a:pt x="425" y="28"/>
                  </a:lnTo>
                  <a:lnTo>
                    <a:pt x="454" y="85"/>
                  </a:lnTo>
                  <a:lnTo>
                    <a:pt x="284" y="57"/>
                  </a:lnTo>
                  <a:lnTo>
                    <a:pt x="255" y="28"/>
                  </a:lnTo>
                  <a:lnTo>
                    <a:pt x="170" y="57"/>
                  </a:lnTo>
                  <a:lnTo>
                    <a:pt x="85" y="28"/>
                  </a:lnTo>
                  <a:lnTo>
                    <a:pt x="114" y="113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9" name="Freeform 291">
              <a:extLst>
                <a:ext uri="{FF2B5EF4-FFF2-40B4-BE49-F238E27FC236}">
                  <a16:creationId xmlns:a16="http://schemas.microsoft.com/office/drawing/2014/main" id="{FAC86B15-946E-49D3-9D7B-F19C0F1678FA}"/>
                </a:ext>
              </a:extLst>
            </p:cNvPr>
            <p:cNvSpPr>
              <a:spLocks/>
            </p:cNvSpPr>
            <p:nvPr/>
          </p:nvSpPr>
          <p:spPr bwMode="auto">
            <a:xfrm>
              <a:off x="3336" y="3493"/>
              <a:ext cx="794" cy="1049"/>
            </a:xfrm>
            <a:custGeom>
              <a:avLst/>
              <a:gdLst>
                <a:gd name="T0" fmla="*/ 142 w 794"/>
                <a:gd name="T1" fmla="*/ 737 h 1049"/>
                <a:gd name="T2" fmla="*/ 170 w 794"/>
                <a:gd name="T3" fmla="*/ 709 h 1049"/>
                <a:gd name="T4" fmla="*/ 227 w 794"/>
                <a:gd name="T5" fmla="*/ 709 h 1049"/>
                <a:gd name="T6" fmla="*/ 255 w 794"/>
                <a:gd name="T7" fmla="*/ 681 h 1049"/>
                <a:gd name="T8" fmla="*/ 198 w 794"/>
                <a:gd name="T9" fmla="*/ 652 h 1049"/>
                <a:gd name="T10" fmla="*/ 227 w 794"/>
                <a:gd name="T11" fmla="*/ 624 h 1049"/>
                <a:gd name="T12" fmla="*/ 227 w 794"/>
                <a:gd name="T13" fmla="*/ 567 h 1049"/>
                <a:gd name="T14" fmla="*/ 142 w 794"/>
                <a:gd name="T15" fmla="*/ 539 h 1049"/>
                <a:gd name="T16" fmla="*/ 142 w 794"/>
                <a:gd name="T17" fmla="*/ 341 h 1049"/>
                <a:gd name="T18" fmla="*/ 170 w 794"/>
                <a:gd name="T19" fmla="*/ 312 h 1049"/>
                <a:gd name="T20" fmla="*/ 85 w 794"/>
                <a:gd name="T21" fmla="*/ 199 h 1049"/>
                <a:gd name="T22" fmla="*/ 0 w 794"/>
                <a:gd name="T23" fmla="*/ 114 h 1049"/>
                <a:gd name="T24" fmla="*/ 28 w 794"/>
                <a:gd name="T25" fmla="*/ 29 h 1049"/>
                <a:gd name="T26" fmla="*/ 142 w 794"/>
                <a:gd name="T27" fmla="*/ 0 h 1049"/>
                <a:gd name="T28" fmla="*/ 255 w 794"/>
                <a:gd name="T29" fmla="*/ 0 h 1049"/>
                <a:gd name="T30" fmla="*/ 312 w 794"/>
                <a:gd name="T31" fmla="*/ 85 h 1049"/>
                <a:gd name="T32" fmla="*/ 368 w 794"/>
                <a:gd name="T33" fmla="*/ 85 h 1049"/>
                <a:gd name="T34" fmla="*/ 425 w 794"/>
                <a:gd name="T35" fmla="*/ 227 h 1049"/>
                <a:gd name="T36" fmla="*/ 397 w 794"/>
                <a:gd name="T37" fmla="*/ 284 h 1049"/>
                <a:gd name="T38" fmla="*/ 453 w 794"/>
                <a:gd name="T39" fmla="*/ 341 h 1049"/>
                <a:gd name="T40" fmla="*/ 482 w 794"/>
                <a:gd name="T41" fmla="*/ 397 h 1049"/>
                <a:gd name="T42" fmla="*/ 453 w 794"/>
                <a:gd name="T43" fmla="*/ 426 h 1049"/>
                <a:gd name="T44" fmla="*/ 482 w 794"/>
                <a:gd name="T45" fmla="*/ 596 h 1049"/>
                <a:gd name="T46" fmla="*/ 538 w 794"/>
                <a:gd name="T47" fmla="*/ 624 h 1049"/>
                <a:gd name="T48" fmla="*/ 510 w 794"/>
                <a:gd name="T49" fmla="*/ 681 h 1049"/>
                <a:gd name="T50" fmla="*/ 595 w 794"/>
                <a:gd name="T51" fmla="*/ 681 h 1049"/>
                <a:gd name="T52" fmla="*/ 624 w 794"/>
                <a:gd name="T53" fmla="*/ 709 h 1049"/>
                <a:gd name="T54" fmla="*/ 624 w 794"/>
                <a:gd name="T55" fmla="*/ 766 h 1049"/>
                <a:gd name="T56" fmla="*/ 680 w 794"/>
                <a:gd name="T57" fmla="*/ 822 h 1049"/>
                <a:gd name="T58" fmla="*/ 794 w 794"/>
                <a:gd name="T59" fmla="*/ 822 h 1049"/>
                <a:gd name="T60" fmla="*/ 737 w 794"/>
                <a:gd name="T61" fmla="*/ 879 h 1049"/>
                <a:gd name="T62" fmla="*/ 680 w 794"/>
                <a:gd name="T63" fmla="*/ 993 h 1049"/>
                <a:gd name="T64" fmla="*/ 624 w 794"/>
                <a:gd name="T65" fmla="*/ 993 h 1049"/>
                <a:gd name="T66" fmla="*/ 595 w 794"/>
                <a:gd name="T67" fmla="*/ 1049 h 1049"/>
                <a:gd name="T68" fmla="*/ 510 w 794"/>
                <a:gd name="T69" fmla="*/ 1049 h 1049"/>
                <a:gd name="T70" fmla="*/ 482 w 794"/>
                <a:gd name="T71" fmla="*/ 993 h 1049"/>
                <a:gd name="T72" fmla="*/ 312 w 794"/>
                <a:gd name="T73" fmla="*/ 1049 h 1049"/>
                <a:gd name="T74" fmla="*/ 312 w 794"/>
                <a:gd name="T75" fmla="*/ 964 h 1049"/>
                <a:gd name="T76" fmla="*/ 283 w 794"/>
                <a:gd name="T77" fmla="*/ 936 h 1049"/>
                <a:gd name="T78" fmla="*/ 340 w 794"/>
                <a:gd name="T79" fmla="*/ 879 h 1049"/>
                <a:gd name="T80" fmla="*/ 255 w 794"/>
                <a:gd name="T81" fmla="*/ 766 h 1049"/>
                <a:gd name="T82" fmla="*/ 198 w 794"/>
                <a:gd name="T83" fmla="*/ 794 h 1049"/>
                <a:gd name="T84" fmla="*/ 142 w 794"/>
                <a:gd name="T85" fmla="*/ 737 h 10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794" h="1049">
                  <a:moveTo>
                    <a:pt x="142" y="737"/>
                  </a:moveTo>
                  <a:lnTo>
                    <a:pt x="170" y="709"/>
                  </a:lnTo>
                  <a:lnTo>
                    <a:pt x="227" y="709"/>
                  </a:lnTo>
                  <a:lnTo>
                    <a:pt x="255" y="681"/>
                  </a:lnTo>
                  <a:lnTo>
                    <a:pt x="198" y="652"/>
                  </a:lnTo>
                  <a:lnTo>
                    <a:pt x="227" y="624"/>
                  </a:lnTo>
                  <a:lnTo>
                    <a:pt x="227" y="567"/>
                  </a:lnTo>
                  <a:lnTo>
                    <a:pt x="142" y="539"/>
                  </a:lnTo>
                  <a:lnTo>
                    <a:pt x="142" y="341"/>
                  </a:lnTo>
                  <a:lnTo>
                    <a:pt x="170" y="312"/>
                  </a:lnTo>
                  <a:lnTo>
                    <a:pt x="85" y="199"/>
                  </a:lnTo>
                  <a:lnTo>
                    <a:pt x="0" y="114"/>
                  </a:lnTo>
                  <a:lnTo>
                    <a:pt x="28" y="29"/>
                  </a:lnTo>
                  <a:lnTo>
                    <a:pt x="142" y="0"/>
                  </a:lnTo>
                  <a:lnTo>
                    <a:pt x="255" y="0"/>
                  </a:lnTo>
                  <a:lnTo>
                    <a:pt x="312" y="85"/>
                  </a:lnTo>
                  <a:lnTo>
                    <a:pt x="368" y="85"/>
                  </a:lnTo>
                  <a:lnTo>
                    <a:pt x="425" y="227"/>
                  </a:lnTo>
                  <a:lnTo>
                    <a:pt x="397" y="284"/>
                  </a:lnTo>
                  <a:lnTo>
                    <a:pt x="453" y="341"/>
                  </a:lnTo>
                  <a:lnTo>
                    <a:pt x="482" y="397"/>
                  </a:lnTo>
                  <a:lnTo>
                    <a:pt x="453" y="426"/>
                  </a:lnTo>
                  <a:lnTo>
                    <a:pt x="482" y="596"/>
                  </a:lnTo>
                  <a:lnTo>
                    <a:pt x="538" y="624"/>
                  </a:lnTo>
                  <a:lnTo>
                    <a:pt x="510" y="681"/>
                  </a:lnTo>
                  <a:lnTo>
                    <a:pt x="595" y="681"/>
                  </a:lnTo>
                  <a:lnTo>
                    <a:pt x="624" y="709"/>
                  </a:lnTo>
                  <a:lnTo>
                    <a:pt x="624" y="766"/>
                  </a:lnTo>
                  <a:lnTo>
                    <a:pt x="680" y="822"/>
                  </a:lnTo>
                  <a:lnTo>
                    <a:pt x="794" y="822"/>
                  </a:lnTo>
                  <a:lnTo>
                    <a:pt x="737" y="879"/>
                  </a:lnTo>
                  <a:lnTo>
                    <a:pt x="680" y="993"/>
                  </a:lnTo>
                  <a:lnTo>
                    <a:pt x="624" y="993"/>
                  </a:lnTo>
                  <a:lnTo>
                    <a:pt x="595" y="1049"/>
                  </a:lnTo>
                  <a:lnTo>
                    <a:pt x="510" y="1049"/>
                  </a:lnTo>
                  <a:lnTo>
                    <a:pt x="482" y="993"/>
                  </a:lnTo>
                  <a:lnTo>
                    <a:pt x="312" y="1049"/>
                  </a:lnTo>
                  <a:lnTo>
                    <a:pt x="312" y="964"/>
                  </a:lnTo>
                  <a:lnTo>
                    <a:pt x="283" y="936"/>
                  </a:lnTo>
                  <a:lnTo>
                    <a:pt x="340" y="879"/>
                  </a:lnTo>
                  <a:lnTo>
                    <a:pt x="255" y="766"/>
                  </a:lnTo>
                  <a:lnTo>
                    <a:pt x="198" y="794"/>
                  </a:lnTo>
                  <a:lnTo>
                    <a:pt x="142" y="73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0" name="Freeform 293">
              <a:extLst>
                <a:ext uri="{FF2B5EF4-FFF2-40B4-BE49-F238E27FC236}">
                  <a16:creationId xmlns:a16="http://schemas.microsoft.com/office/drawing/2014/main" id="{19202BD1-9987-40CA-B6B8-D374B3EEA079}"/>
                </a:ext>
              </a:extLst>
            </p:cNvPr>
            <p:cNvSpPr>
              <a:spLocks/>
            </p:cNvSpPr>
            <p:nvPr/>
          </p:nvSpPr>
          <p:spPr bwMode="auto">
            <a:xfrm>
              <a:off x="3563" y="4486"/>
              <a:ext cx="453" cy="255"/>
            </a:xfrm>
            <a:custGeom>
              <a:avLst/>
              <a:gdLst>
                <a:gd name="T0" fmla="*/ 85 w 453"/>
                <a:gd name="T1" fmla="*/ 56 h 255"/>
                <a:gd name="T2" fmla="*/ 255 w 453"/>
                <a:gd name="T3" fmla="*/ 0 h 255"/>
                <a:gd name="T4" fmla="*/ 283 w 453"/>
                <a:gd name="T5" fmla="*/ 56 h 255"/>
                <a:gd name="T6" fmla="*/ 368 w 453"/>
                <a:gd name="T7" fmla="*/ 56 h 255"/>
                <a:gd name="T8" fmla="*/ 397 w 453"/>
                <a:gd name="T9" fmla="*/ 0 h 255"/>
                <a:gd name="T10" fmla="*/ 453 w 453"/>
                <a:gd name="T11" fmla="*/ 0 h 255"/>
                <a:gd name="T12" fmla="*/ 453 w 453"/>
                <a:gd name="T13" fmla="*/ 85 h 255"/>
                <a:gd name="T14" fmla="*/ 425 w 453"/>
                <a:gd name="T15" fmla="*/ 198 h 255"/>
                <a:gd name="T16" fmla="*/ 340 w 453"/>
                <a:gd name="T17" fmla="*/ 226 h 255"/>
                <a:gd name="T18" fmla="*/ 340 w 453"/>
                <a:gd name="T19" fmla="*/ 198 h 255"/>
                <a:gd name="T20" fmla="*/ 113 w 453"/>
                <a:gd name="T21" fmla="*/ 255 h 255"/>
                <a:gd name="T22" fmla="*/ 85 w 453"/>
                <a:gd name="T23" fmla="*/ 198 h 255"/>
                <a:gd name="T24" fmla="*/ 56 w 453"/>
                <a:gd name="T25" fmla="*/ 198 h 255"/>
                <a:gd name="T26" fmla="*/ 0 w 453"/>
                <a:gd name="T27" fmla="*/ 113 h 255"/>
                <a:gd name="T28" fmla="*/ 28 w 453"/>
                <a:gd name="T29" fmla="*/ 85 h 255"/>
                <a:gd name="T30" fmla="*/ 85 w 453"/>
                <a:gd name="T31" fmla="*/ 113 h 255"/>
                <a:gd name="T32" fmla="*/ 85 w 453"/>
                <a:gd name="T33" fmla="*/ 56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453" h="255">
                  <a:moveTo>
                    <a:pt x="85" y="56"/>
                  </a:moveTo>
                  <a:lnTo>
                    <a:pt x="255" y="0"/>
                  </a:lnTo>
                  <a:lnTo>
                    <a:pt x="283" y="56"/>
                  </a:lnTo>
                  <a:lnTo>
                    <a:pt x="368" y="56"/>
                  </a:lnTo>
                  <a:lnTo>
                    <a:pt x="397" y="0"/>
                  </a:lnTo>
                  <a:lnTo>
                    <a:pt x="453" y="0"/>
                  </a:lnTo>
                  <a:lnTo>
                    <a:pt x="453" y="85"/>
                  </a:lnTo>
                  <a:lnTo>
                    <a:pt x="425" y="198"/>
                  </a:lnTo>
                  <a:lnTo>
                    <a:pt x="340" y="226"/>
                  </a:lnTo>
                  <a:lnTo>
                    <a:pt x="340" y="198"/>
                  </a:lnTo>
                  <a:lnTo>
                    <a:pt x="113" y="255"/>
                  </a:lnTo>
                  <a:lnTo>
                    <a:pt x="85" y="198"/>
                  </a:lnTo>
                  <a:lnTo>
                    <a:pt x="56" y="198"/>
                  </a:lnTo>
                  <a:lnTo>
                    <a:pt x="0" y="113"/>
                  </a:lnTo>
                  <a:lnTo>
                    <a:pt x="28" y="85"/>
                  </a:lnTo>
                  <a:lnTo>
                    <a:pt x="85" y="113"/>
                  </a:lnTo>
                  <a:lnTo>
                    <a:pt x="85" y="56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1" name="Freeform 294">
              <a:extLst>
                <a:ext uri="{FF2B5EF4-FFF2-40B4-BE49-F238E27FC236}">
                  <a16:creationId xmlns:a16="http://schemas.microsoft.com/office/drawing/2014/main" id="{04083E65-81B5-4FDB-93A8-E7EA3E4E9C83}"/>
                </a:ext>
              </a:extLst>
            </p:cNvPr>
            <p:cNvSpPr>
              <a:spLocks/>
            </p:cNvSpPr>
            <p:nvPr/>
          </p:nvSpPr>
          <p:spPr bwMode="auto">
            <a:xfrm>
              <a:off x="3364" y="4599"/>
              <a:ext cx="624" cy="595"/>
            </a:xfrm>
            <a:custGeom>
              <a:avLst/>
              <a:gdLst>
                <a:gd name="T0" fmla="*/ 624 w 624"/>
                <a:gd name="T1" fmla="*/ 85 h 595"/>
                <a:gd name="T2" fmla="*/ 539 w 624"/>
                <a:gd name="T3" fmla="*/ 198 h 595"/>
                <a:gd name="T4" fmla="*/ 510 w 624"/>
                <a:gd name="T5" fmla="*/ 283 h 595"/>
                <a:gd name="T6" fmla="*/ 397 w 624"/>
                <a:gd name="T7" fmla="*/ 340 h 595"/>
                <a:gd name="T8" fmla="*/ 227 w 624"/>
                <a:gd name="T9" fmla="*/ 312 h 595"/>
                <a:gd name="T10" fmla="*/ 199 w 624"/>
                <a:gd name="T11" fmla="*/ 340 h 595"/>
                <a:gd name="T12" fmla="*/ 255 w 624"/>
                <a:gd name="T13" fmla="*/ 397 h 595"/>
                <a:gd name="T14" fmla="*/ 227 w 624"/>
                <a:gd name="T15" fmla="*/ 425 h 595"/>
                <a:gd name="T16" fmla="*/ 255 w 624"/>
                <a:gd name="T17" fmla="*/ 454 h 595"/>
                <a:gd name="T18" fmla="*/ 227 w 624"/>
                <a:gd name="T19" fmla="*/ 539 h 595"/>
                <a:gd name="T20" fmla="*/ 142 w 624"/>
                <a:gd name="T21" fmla="*/ 539 h 595"/>
                <a:gd name="T22" fmla="*/ 114 w 624"/>
                <a:gd name="T23" fmla="*/ 595 h 595"/>
                <a:gd name="T24" fmla="*/ 0 w 624"/>
                <a:gd name="T25" fmla="*/ 482 h 595"/>
                <a:gd name="T26" fmla="*/ 0 w 624"/>
                <a:gd name="T27" fmla="*/ 340 h 595"/>
                <a:gd name="T28" fmla="*/ 85 w 624"/>
                <a:gd name="T29" fmla="*/ 227 h 595"/>
                <a:gd name="T30" fmla="*/ 170 w 624"/>
                <a:gd name="T31" fmla="*/ 227 h 595"/>
                <a:gd name="T32" fmla="*/ 170 w 624"/>
                <a:gd name="T33" fmla="*/ 142 h 595"/>
                <a:gd name="T34" fmla="*/ 142 w 624"/>
                <a:gd name="T35" fmla="*/ 85 h 595"/>
                <a:gd name="T36" fmla="*/ 142 w 624"/>
                <a:gd name="T37" fmla="*/ 28 h 595"/>
                <a:gd name="T38" fmla="*/ 199 w 624"/>
                <a:gd name="T39" fmla="*/ 0 h 595"/>
                <a:gd name="T40" fmla="*/ 255 w 624"/>
                <a:gd name="T41" fmla="*/ 85 h 595"/>
                <a:gd name="T42" fmla="*/ 284 w 624"/>
                <a:gd name="T43" fmla="*/ 85 h 595"/>
                <a:gd name="T44" fmla="*/ 312 w 624"/>
                <a:gd name="T45" fmla="*/ 142 h 595"/>
                <a:gd name="T46" fmla="*/ 539 w 624"/>
                <a:gd name="T47" fmla="*/ 85 h 595"/>
                <a:gd name="T48" fmla="*/ 539 w 624"/>
                <a:gd name="T49" fmla="*/ 113 h 595"/>
                <a:gd name="T50" fmla="*/ 624 w 624"/>
                <a:gd name="T51" fmla="*/ 85 h 5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624" h="595">
                  <a:moveTo>
                    <a:pt x="624" y="85"/>
                  </a:moveTo>
                  <a:lnTo>
                    <a:pt x="539" y="198"/>
                  </a:lnTo>
                  <a:lnTo>
                    <a:pt x="510" y="283"/>
                  </a:lnTo>
                  <a:lnTo>
                    <a:pt x="397" y="340"/>
                  </a:lnTo>
                  <a:lnTo>
                    <a:pt x="227" y="312"/>
                  </a:lnTo>
                  <a:lnTo>
                    <a:pt x="199" y="340"/>
                  </a:lnTo>
                  <a:lnTo>
                    <a:pt x="255" y="397"/>
                  </a:lnTo>
                  <a:lnTo>
                    <a:pt x="227" y="425"/>
                  </a:lnTo>
                  <a:lnTo>
                    <a:pt x="255" y="454"/>
                  </a:lnTo>
                  <a:lnTo>
                    <a:pt x="227" y="539"/>
                  </a:lnTo>
                  <a:lnTo>
                    <a:pt x="142" y="539"/>
                  </a:lnTo>
                  <a:lnTo>
                    <a:pt x="114" y="595"/>
                  </a:lnTo>
                  <a:lnTo>
                    <a:pt x="0" y="482"/>
                  </a:lnTo>
                  <a:lnTo>
                    <a:pt x="0" y="340"/>
                  </a:lnTo>
                  <a:lnTo>
                    <a:pt x="85" y="227"/>
                  </a:lnTo>
                  <a:lnTo>
                    <a:pt x="170" y="227"/>
                  </a:lnTo>
                  <a:lnTo>
                    <a:pt x="170" y="142"/>
                  </a:lnTo>
                  <a:lnTo>
                    <a:pt x="142" y="85"/>
                  </a:lnTo>
                  <a:lnTo>
                    <a:pt x="142" y="28"/>
                  </a:lnTo>
                  <a:lnTo>
                    <a:pt x="199" y="0"/>
                  </a:lnTo>
                  <a:lnTo>
                    <a:pt x="255" y="85"/>
                  </a:lnTo>
                  <a:lnTo>
                    <a:pt x="284" y="85"/>
                  </a:lnTo>
                  <a:lnTo>
                    <a:pt x="312" y="142"/>
                  </a:lnTo>
                  <a:lnTo>
                    <a:pt x="539" y="85"/>
                  </a:lnTo>
                  <a:lnTo>
                    <a:pt x="539" y="113"/>
                  </a:lnTo>
                  <a:lnTo>
                    <a:pt x="624" y="8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2" name="Freeform 295">
              <a:extLst>
                <a:ext uri="{FF2B5EF4-FFF2-40B4-BE49-F238E27FC236}">
                  <a16:creationId xmlns:a16="http://schemas.microsoft.com/office/drawing/2014/main" id="{31971371-CD44-4097-B961-7EFD189D3997}"/>
                </a:ext>
              </a:extLst>
            </p:cNvPr>
            <p:cNvSpPr>
              <a:spLocks/>
            </p:cNvSpPr>
            <p:nvPr/>
          </p:nvSpPr>
          <p:spPr bwMode="auto">
            <a:xfrm>
              <a:off x="2400" y="6498"/>
              <a:ext cx="1588" cy="1418"/>
            </a:xfrm>
            <a:custGeom>
              <a:avLst/>
              <a:gdLst>
                <a:gd name="T0" fmla="*/ 29 w 1588"/>
                <a:gd name="T1" fmla="*/ 879 h 1418"/>
                <a:gd name="T2" fmla="*/ 29 w 1588"/>
                <a:gd name="T3" fmla="*/ 794 h 1418"/>
                <a:gd name="T4" fmla="*/ 0 w 1588"/>
                <a:gd name="T5" fmla="*/ 738 h 1418"/>
                <a:gd name="T6" fmla="*/ 29 w 1588"/>
                <a:gd name="T7" fmla="*/ 624 h 1418"/>
                <a:gd name="T8" fmla="*/ 85 w 1588"/>
                <a:gd name="T9" fmla="*/ 596 h 1418"/>
                <a:gd name="T10" fmla="*/ 142 w 1588"/>
                <a:gd name="T11" fmla="*/ 539 h 1418"/>
                <a:gd name="T12" fmla="*/ 227 w 1588"/>
                <a:gd name="T13" fmla="*/ 539 h 1418"/>
                <a:gd name="T14" fmla="*/ 227 w 1588"/>
                <a:gd name="T15" fmla="*/ 482 h 1418"/>
                <a:gd name="T16" fmla="*/ 369 w 1588"/>
                <a:gd name="T17" fmla="*/ 454 h 1418"/>
                <a:gd name="T18" fmla="*/ 369 w 1588"/>
                <a:gd name="T19" fmla="*/ 397 h 1418"/>
                <a:gd name="T20" fmla="*/ 454 w 1588"/>
                <a:gd name="T21" fmla="*/ 369 h 1418"/>
                <a:gd name="T22" fmla="*/ 397 w 1588"/>
                <a:gd name="T23" fmla="*/ 256 h 1418"/>
                <a:gd name="T24" fmla="*/ 454 w 1588"/>
                <a:gd name="T25" fmla="*/ 227 h 1418"/>
                <a:gd name="T26" fmla="*/ 511 w 1588"/>
                <a:gd name="T27" fmla="*/ 284 h 1418"/>
                <a:gd name="T28" fmla="*/ 539 w 1588"/>
                <a:gd name="T29" fmla="*/ 227 h 1418"/>
                <a:gd name="T30" fmla="*/ 511 w 1588"/>
                <a:gd name="T31" fmla="*/ 199 h 1418"/>
                <a:gd name="T32" fmla="*/ 539 w 1588"/>
                <a:gd name="T33" fmla="*/ 114 h 1418"/>
                <a:gd name="T34" fmla="*/ 681 w 1588"/>
                <a:gd name="T35" fmla="*/ 29 h 1418"/>
                <a:gd name="T36" fmla="*/ 737 w 1588"/>
                <a:gd name="T37" fmla="*/ 57 h 1418"/>
                <a:gd name="T38" fmla="*/ 794 w 1588"/>
                <a:gd name="T39" fmla="*/ 57 h 1418"/>
                <a:gd name="T40" fmla="*/ 822 w 1588"/>
                <a:gd name="T41" fmla="*/ 0 h 1418"/>
                <a:gd name="T42" fmla="*/ 879 w 1588"/>
                <a:gd name="T43" fmla="*/ 85 h 1418"/>
                <a:gd name="T44" fmla="*/ 879 w 1588"/>
                <a:gd name="T45" fmla="*/ 29 h 1418"/>
                <a:gd name="T46" fmla="*/ 907 w 1588"/>
                <a:gd name="T47" fmla="*/ 29 h 1418"/>
                <a:gd name="T48" fmla="*/ 1021 w 1588"/>
                <a:gd name="T49" fmla="*/ 256 h 1418"/>
                <a:gd name="T50" fmla="*/ 1106 w 1588"/>
                <a:gd name="T51" fmla="*/ 256 h 1418"/>
                <a:gd name="T52" fmla="*/ 1106 w 1588"/>
                <a:gd name="T53" fmla="*/ 454 h 1418"/>
                <a:gd name="T54" fmla="*/ 1191 w 1588"/>
                <a:gd name="T55" fmla="*/ 511 h 1418"/>
                <a:gd name="T56" fmla="*/ 1248 w 1588"/>
                <a:gd name="T57" fmla="*/ 454 h 1418"/>
                <a:gd name="T58" fmla="*/ 1248 w 1588"/>
                <a:gd name="T59" fmla="*/ 397 h 1418"/>
                <a:gd name="T60" fmla="*/ 1333 w 1588"/>
                <a:gd name="T61" fmla="*/ 341 h 1418"/>
                <a:gd name="T62" fmla="*/ 1361 w 1588"/>
                <a:gd name="T63" fmla="*/ 397 h 1418"/>
                <a:gd name="T64" fmla="*/ 1418 w 1588"/>
                <a:gd name="T65" fmla="*/ 341 h 1418"/>
                <a:gd name="T66" fmla="*/ 1446 w 1588"/>
                <a:gd name="T67" fmla="*/ 397 h 1418"/>
                <a:gd name="T68" fmla="*/ 1474 w 1588"/>
                <a:gd name="T69" fmla="*/ 539 h 1418"/>
                <a:gd name="T70" fmla="*/ 1418 w 1588"/>
                <a:gd name="T71" fmla="*/ 823 h 1418"/>
                <a:gd name="T72" fmla="*/ 1503 w 1588"/>
                <a:gd name="T73" fmla="*/ 879 h 1418"/>
                <a:gd name="T74" fmla="*/ 1560 w 1588"/>
                <a:gd name="T75" fmla="*/ 908 h 1418"/>
                <a:gd name="T76" fmla="*/ 1588 w 1588"/>
                <a:gd name="T77" fmla="*/ 964 h 1418"/>
                <a:gd name="T78" fmla="*/ 1304 w 1588"/>
                <a:gd name="T79" fmla="*/ 1304 h 1418"/>
                <a:gd name="T80" fmla="*/ 1049 w 1588"/>
                <a:gd name="T81" fmla="*/ 1248 h 1418"/>
                <a:gd name="T82" fmla="*/ 907 w 1588"/>
                <a:gd name="T83" fmla="*/ 1276 h 1418"/>
                <a:gd name="T84" fmla="*/ 907 w 1588"/>
                <a:gd name="T85" fmla="*/ 1333 h 1418"/>
                <a:gd name="T86" fmla="*/ 822 w 1588"/>
                <a:gd name="T87" fmla="*/ 1418 h 1418"/>
                <a:gd name="T88" fmla="*/ 709 w 1588"/>
                <a:gd name="T89" fmla="*/ 1333 h 1418"/>
                <a:gd name="T90" fmla="*/ 652 w 1588"/>
                <a:gd name="T91" fmla="*/ 1248 h 1418"/>
                <a:gd name="T92" fmla="*/ 567 w 1588"/>
                <a:gd name="T93" fmla="*/ 1248 h 1418"/>
                <a:gd name="T94" fmla="*/ 511 w 1588"/>
                <a:gd name="T95" fmla="*/ 1134 h 1418"/>
                <a:gd name="T96" fmla="*/ 454 w 1588"/>
                <a:gd name="T97" fmla="*/ 1191 h 1418"/>
                <a:gd name="T98" fmla="*/ 255 w 1588"/>
                <a:gd name="T99" fmla="*/ 1248 h 1418"/>
                <a:gd name="T100" fmla="*/ 114 w 1588"/>
                <a:gd name="T101" fmla="*/ 1049 h 1418"/>
                <a:gd name="T102" fmla="*/ 114 w 1588"/>
                <a:gd name="T103" fmla="*/ 993 h 1418"/>
                <a:gd name="T104" fmla="*/ 114 w 1588"/>
                <a:gd name="T105" fmla="*/ 936 h 1418"/>
                <a:gd name="T106" fmla="*/ 57 w 1588"/>
                <a:gd name="T107" fmla="*/ 936 h 1418"/>
                <a:gd name="T108" fmla="*/ 29 w 1588"/>
                <a:gd name="T109" fmla="*/ 879 h 1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1588" h="1418">
                  <a:moveTo>
                    <a:pt x="29" y="879"/>
                  </a:moveTo>
                  <a:lnTo>
                    <a:pt x="29" y="794"/>
                  </a:lnTo>
                  <a:lnTo>
                    <a:pt x="0" y="738"/>
                  </a:lnTo>
                  <a:lnTo>
                    <a:pt x="29" y="624"/>
                  </a:lnTo>
                  <a:lnTo>
                    <a:pt x="85" y="596"/>
                  </a:lnTo>
                  <a:lnTo>
                    <a:pt x="142" y="539"/>
                  </a:lnTo>
                  <a:lnTo>
                    <a:pt x="227" y="539"/>
                  </a:lnTo>
                  <a:lnTo>
                    <a:pt x="227" y="482"/>
                  </a:lnTo>
                  <a:lnTo>
                    <a:pt x="369" y="454"/>
                  </a:lnTo>
                  <a:lnTo>
                    <a:pt x="369" y="397"/>
                  </a:lnTo>
                  <a:lnTo>
                    <a:pt x="454" y="369"/>
                  </a:lnTo>
                  <a:lnTo>
                    <a:pt x="397" y="256"/>
                  </a:lnTo>
                  <a:lnTo>
                    <a:pt x="454" y="227"/>
                  </a:lnTo>
                  <a:lnTo>
                    <a:pt x="511" y="284"/>
                  </a:lnTo>
                  <a:lnTo>
                    <a:pt x="539" y="227"/>
                  </a:lnTo>
                  <a:lnTo>
                    <a:pt x="511" y="199"/>
                  </a:lnTo>
                  <a:lnTo>
                    <a:pt x="539" y="114"/>
                  </a:lnTo>
                  <a:lnTo>
                    <a:pt x="681" y="29"/>
                  </a:lnTo>
                  <a:lnTo>
                    <a:pt x="737" y="57"/>
                  </a:lnTo>
                  <a:lnTo>
                    <a:pt x="794" y="57"/>
                  </a:lnTo>
                  <a:lnTo>
                    <a:pt x="822" y="0"/>
                  </a:lnTo>
                  <a:lnTo>
                    <a:pt x="879" y="85"/>
                  </a:lnTo>
                  <a:lnTo>
                    <a:pt x="879" y="29"/>
                  </a:lnTo>
                  <a:lnTo>
                    <a:pt x="907" y="29"/>
                  </a:lnTo>
                  <a:lnTo>
                    <a:pt x="1021" y="256"/>
                  </a:lnTo>
                  <a:lnTo>
                    <a:pt x="1106" y="256"/>
                  </a:lnTo>
                  <a:lnTo>
                    <a:pt x="1106" y="454"/>
                  </a:lnTo>
                  <a:lnTo>
                    <a:pt x="1191" y="511"/>
                  </a:lnTo>
                  <a:lnTo>
                    <a:pt x="1248" y="454"/>
                  </a:lnTo>
                  <a:lnTo>
                    <a:pt x="1248" y="397"/>
                  </a:lnTo>
                  <a:lnTo>
                    <a:pt x="1333" y="341"/>
                  </a:lnTo>
                  <a:lnTo>
                    <a:pt x="1361" y="397"/>
                  </a:lnTo>
                  <a:lnTo>
                    <a:pt x="1418" y="341"/>
                  </a:lnTo>
                  <a:lnTo>
                    <a:pt x="1446" y="397"/>
                  </a:lnTo>
                  <a:lnTo>
                    <a:pt x="1474" y="539"/>
                  </a:lnTo>
                  <a:lnTo>
                    <a:pt x="1418" y="823"/>
                  </a:lnTo>
                  <a:lnTo>
                    <a:pt x="1503" y="879"/>
                  </a:lnTo>
                  <a:lnTo>
                    <a:pt x="1560" y="908"/>
                  </a:lnTo>
                  <a:lnTo>
                    <a:pt x="1588" y="964"/>
                  </a:lnTo>
                  <a:lnTo>
                    <a:pt x="1304" y="1304"/>
                  </a:lnTo>
                  <a:lnTo>
                    <a:pt x="1049" y="1248"/>
                  </a:lnTo>
                  <a:lnTo>
                    <a:pt x="907" y="1276"/>
                  </a:lnTo>
                  <a:lnTo>
                    <a:pt x="907" y="1333"/>
                  </a:lnTo>
                  <a:lnTo>
                    <a:pt x="822" y="1418"/>
                  </a:lnTo>
                  <a:lnTo>
                    <a:pt x="709" y="1333"/>
                  </a:lnTo>
                  <a:lnTo>
                    <a:pt x="652" y="1248"/>
                  </a:lnTo>
                  <a:lnTo>
                    <a:pt x="567" y="1248"/>
                  </a:lnTo>
                  <a:lnTo>
                    <a:pt x="511" y="1134"/>
                  </a:lnTo>
                  <a:lnTo>
                    <a:pt x="454" y="1191"/>
                  </a:lnTo>
                  <a:lnTo>
                    <a:pt x="255" y="1248"/>
                  </a:lnTo>
                  <a:lnTo>
                    <a:pt x="114" y="1049"/>
                  </a:lnTo>
                  <a:lnTo>
                    <a:pt x="114" y="993"/>
                  </a:lnTo>
                  <a:lnTo>
                    <a:pt x="114" y="936"/>
                  </a:lnTo>
                  <a:lnTo>
                    <a:pt x="57" y="936"/>
                  </a:lnTo>
                  <a:lnTo>
                    <a:pt x="29" y="87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3" name="Freeform 297">
              <a:extLst>
                <a:ext uri="{FF2B5EF4-FFF2-40B4-BE49-F238E27FC236}">
                  <a16:creationId xmlns:a16="http://schemas.microsoft.com/office/drawing/2014/main" id="{11C6043E-E17D-432B-8072-55C6CC1924B7}"/>
                </a:ext>
              </a:extLst>
            </p:cNvPr>
            <p:cNvSpPr>
              <a:spLocks/>
            </p:cNvSpPr>
            <p:nvPr/>
          </p:nvSpPr>
          <p:spPr bwMode="auto">
            <a:xfrm>
              <a:off x="1493" y="5818"/>
              <a:ext cx="1361" cy="1673"/>
            </a:xfrm>
            <a:custGeom>
              <a:avLst/>
              <a:gdLst>
                <a:gd name="T0" fmla="*/ 709 w 1361"/>
                <a:gd name="T1" fmla="*/ 57 h 1673"/>
                <a:gd name="T2" fmla="*/ 766 w 1361"/>
                <a:gd name="T3" fmla="*/ 170 h 1673"/>
                <a:gd name="T4" fmla="*/ 822 w 1361"/>
                <a:gd name="T5" fmla="*/ 312 h 1673"/>
                <a:gd name="T6" fmla="*/ 879 w 1361"/>
                <a:gd name="T7" fmla="*/ 539 h 1673"/>
                <a:gd name="T8" fmla="*/ 766 w 1361"/>
                <a:gd name="T9" fmla="*/ 680 h 1673"/>
                <a:gd name="T10" fmla="*/ 624 w 1361"/>
                <a:gd name="T11" fmla="*/ 680 h 1673"/>
                <a:gd name="T12" fmla="*/ 567 w 1361"/>
                <a:gd name="T13" fmla="*/ 794 h 1673"/>
                <a:gd name="T14" fmla="*/ 539 w 1361"/>
                <a:gd name="T15" fmla="*/ 992 h 1673"/>
                <a:gd name="T16" fmla="*/ 369 w 1361"/>
                <a:gd name="T17" fmla="*/ 1134 h 1673"/>
                <a:gd name="T18" fmla="*/ 255 w 1361"/>
                <a:gd name="T19" fmla="*/ 1247 h 1673"/>
                <a:gd name="T20" fmla="*/ 170 w 1361"/>
                <a:gd name="T21" fmla="*/ 1389 h 1673"/>
                <a:gd name="T22" fmla="*/ 85 w 1361"/>
                <a:gd name="T23" fmla="*/ 1474 h 1673"/>
                <a:gd name="T24" fmla="*/ 85 w 1361"/>
                <a:gd name="T25" fmla="*/ 1588 h 1673"/>
                <a:gd name="T26" fmla="*/ 340 w 1361"/>
                <a:gd name="T27" fmla="*/ 1588 h 1673"/>
                <a:gd name="T28" fmla="*/ 425 w 1361"/>
                <a:gd name="T29" fmla="*/ 1673 h 1673"/>
                <a:gd name="T30" fmla="*/ 539 w 1361"/>
                <a:gd name="T31" fmla="*/ 1616 h 1673"/>
                <a:gd name="T32" fmla="*/ 681 w 1361"/>
                <a:gd name="T33" fmla="*/ 1644 h 1673"/>
                <a:gd name="T34" fmla="*/ 879 w 1361"/>
                <a:gd name="T35" fmla="*/ 1559 h 1673"/>
                <a:gd name="T36" fmla="*/ 936 w 1361"/>
                <a:gd name="T37" fmla="*/ 1474 h 1673"/>
                <a:gd name="T38" fmla="*/ 936 w 1361"/>
                <a:gd name="T39" fmla="*/ 1304 h 1673"/>
                <a:gd name="T40" fmla="*/ 936 w 1361"/>
                <a:gd name="T41" fmla="*/ 1219 h 1673"/>
                <a:gd name="T42" fmla="*/ 964 w 1361"/>
                <a:gd name="T43" fmla="*/ 1106 h 1673"/>
                <a:gd name="T44" fmla="*/ 879 w 1361"/>
                <a:gd name="T45" fmla="*/ 992 h 1673"/>
                <a:gd name="T46" fmla="*/ 907 w 1361"/>
                <a:gd name="T47" fmla="*/ 879 h 1673"/>
                <a:gd name="T48" fmla="*/ 992 w 1361"/>
                <a:gd name="T49" fmla="*/ 794 h 1673"/>
                <a:gd name="T50" fmla="*/ 1049 w 1361"/>
                <a:gd name="T51" fmla="*/ 652 h 1673"/>
                <a:gd name="T52" fmla="*/ 1304 w 1361"/>
                <a:gd name="T53" fmla="*/ 539 h 1673"/>
                <a:gd name="T54" fmla="*/ 1333 w 1361"/>
                <a:gd name="T55" fmla="*/ 425 h 1673"/>
                <a:gd name="T56" fmla="*/ 1304 w 1361"/>
                <a:gd name="T57" fmla="*/ 312 h 1673"/>
                <a:gd name="T58" fmla="*/ 1248 w 1361"/>
                <a:gd name="T59" fmla="*/ 142 h 1673"/>
                <a:gd name="T60" fmla="*/ 992 w 1361"/>
                <a:gd name="T61" fmla="*/ 142 h 1673"/>
                <a:gd name="T62" fmla="*/ 879 w 1361"/>
                <a:gd name="T63" fmla="*/ 28 h 1673"/>
                <a:gd name="T64" fmla="*/ 766 w 1361"/>
                <a:gd name="T65" fmla="*/ 0 h 16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1361" h="1673">
                  <a:moveTo>
                    <a:pt x="766" y="0"/>
                  </a:moveTo>
                  <a:lnTo>
                    <a:pt x="709" y="57"/>
                  </a:lnTo>
                  <a:lnTo>
                    <a:pt x="709" y="142"/>
                  </a:lnTo>
                  <a:lnTo>
                    <a:pt x="766" y="170"/>
                  </a:lnTo>
                  <a:lnTo>
                    <a:pt x="822" y="255"/>
                  </a:lnTo>
                  <a:lnTo>
                    <a:pt x="822" y="312"/>
                  </a:lnTo>
                  <a:lnTo>
                    <a:pt x="851" y="340"/>
                  </a:lnTo>
                  <a:lnTo>
                    <a:pt x="879" y="539"/>
                  </a:lnTo>
                  <a:lnTo>
                    <a:pt x="794" y="595"/>
                  </a:lnTo>
                  <a:lnTo>
                    <a:pt x="766" y="680"/>
                  </a:lnTo>
                  <a:lnTo>
                    <a:pt x="681" y="709"/>
                  </a:lnTo>
                  <a:lnTo>
                    <a:pt x="624" y="680"/>
                  </a:lnTo>
                  <a:lnTo>
                    <a:pt x="595" y="709"/>
                  </a:lnTo>
                  <a:lnTo>
                    <a:pt x="567" y="794"/>
                  </a:lnTo>
                  <a:lnTo>
                    <a:pt x="595" y="822"/>
                  </a:lnTo>
                  <a:lnTo>
                    <a:pt x="539" y="992"/>
                  </a:lnTo>
                  <a:lnTo>
                    <a:pt x="482" y="992"/>
                  </a:lnTo>
                  <a:lnTo>
                    <a:pt x="369" y="1134"/>
                  </a:lnTo>
                  <a:lnTo>
                    <a:pt x="397" y="1191"/>
                  </a:lnTo>
                  <a:lnTo>
                    <a:pt x="255" y="1247"/>
                  </a:lnTo>
                  <a:lnTo>
                    <a:pt x="255" y="1304"/>
                  </a:lnTo>
                  <a:lnTo>
                    <a:pt x="170" y="1389"/>
                  </a:lnTo>
                  <a:lnTo>
                    <a:pt x="114" y="1361"/>
                  </a:lnTo>
                  <a:lnTo>
                    <a:pt x="85" y="1474"/>
                  </a:lnTo>
                  <a:lnTo>
                    <a:pt x="0" y="1531"/>
                  </a:lnTo>
                  <a:lnTo>
                    <a:pt x="85" y="1588"/>
                  </a:lnTo>
                  <a:lnTo>
                    <a:pt x="255" y="1531"/>
                  </a:lnTo>
                  <a:lnTo>
                    <a:pt x="340" y="1588"/>
                  </a:lnTo>
                  <a:lnTo>
                    <a:pt x="369" y="1673"/>
                  </a:lnTo>
                  <a:lnTo>
                    <a:pt x="425" y="1673"/>
                  </a:lnTo>
                  <a:lnTo>
                    <a:pt x="454" y="1616"/>
                  </a:lnTo>
                  <a:lnTo>
                    <a:pt x="539" y="1616"/>
                  </a:lnTo>
                  <a:lnTo>
                    <a:pt x="567" y="1559"/>
                  </a:lnTo>
                  <a:lnTo>
                    <a:pt x="681" y="1644"/>
                  </a:lnTo>
                  <a:lnTo>
                    <a:pt x="851" y="1616"/>
                  </a:lnTo>
                  <a:lnTo>
                    <a:pt x="879" y="1559"/>
                  </a:lnTo>
                  <a:lnTo>
                    <a:pt x="936" y="1559"/>
                  </a:lnTo>
                  <a:lnTo>
                    <a:pt x="936" y="1474"/>
                  </a:lnTo>
                  <a:lnTo>
                    <a:pt x="907" y="1418"/>
                  </a:lnTo>
                  <a:lnTo>
                    <a:pt x="936" y="1304"/>
                  </a:lnTo>
                  <a:lnTo>
                    <a:pt x="992" y="1276"/>
                  </a:lnTo>
                  <a:lnTo>
                    <a:pt x="936" y="1219"/>
                  </a:lnTo>
                  <a:lnTo>
                    <a:pt x="936" y="1134"/>
                  </a:lnTo>
                  <a:lnTo>
                    <a:pt x="964" y="1106"/>
                  </a:lnTo>
                  <a:lnTo>
                    <a:pt x="936" y="1021"/>
                  </a:lnTo>
                  <a:lnTo>
                    <a:pt x="879" y="992"/>
                  </a:lnTo>
                  <a:lnTo>
                    <a:pt x="879" y="936"/>
                  </a:lnTo>
                  <a:lnTo>
                    <a:pt x="907" y="879"/>
                  </a:lnTo>
                  <a:lnTo>
                    <a:pt x="992" y="907"/>
                  </a:lnTo>
                  <a:lnTo>
                    <a:pt x="992" y="794"/>
                  </a:lnTo>
                  <a:lnTo>
                    <a:pt x="1049" y="765"/>
                  </a:lnTo>
                  <a:lnTo>
                    <a:pt x="1049" y="652"/>
                  </a:lnTo>
                  <a:lnTo>
                    <a:pt x="1106" y="567"/>
                  </a:lnTo>
                  <a:lnTo>
                    <a:pt x="1304" y="539"/>
                  </a:lnTo>
                  <a:lnTo>
                    <a:pt x="1361" y="454"/>
                  </a:lnTo>
                  <a:lnTo>
                    <a:pt x="1333" y="425"/>
                  </a:lnTo>
                  <a:lnTo>
                    <a:pt x="1333" y="340"/>
                  </a:lnTo>
                  <a:lnTo>
                    <a:pt x="1304" y="312"/>
                  </a:lnTo>
                  <a:lnTo>
                    <a:pt x="1304" y="227"/>
                  </a:lnTo>
                  <a:lnTo>
                    <a:pt x="1248" y="142"/>
                  </a:lnTo>
                  <a:lnTo>
                    <a:pt x="1106" y="85"/>
                  </a:lnTo>
                  <a:lnTo>
                    <a:pt x="992" y="142"/>
                  </a:lnTo>
                  <a:lnTo>
                    <a:pt x="964" y="57"/>
                  </a:lnTo>
                  <a:lnTo>
                    <a:pt x="879" y="28"/>
                  </a:lnTo>
                  <a:lnTo>
                    <a:pt x="794" y="57"/>
                  </a:lnTo>
                  <a:lnTo>
                    <a:pt x="766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4" name="Freeform 298">
              <a:extLst>
                <a:ext uri="{FF2B5EF4-FFF2-40B4-BE49-F238E27FC236}">
                  <a16:creationId xmlns:a16="http://schemas.microsoft.com/office/drawing/2014/main" id="{537B544D-894D-4C17-8018-927A3480FE11}"/>
                </a:ext>
              </a:extLst>
            </p:cNvPr>
            <p:cNvSpPr>
              <a:spLocks/>
            </p:cNvSpPr>
            <p:nvPr/>
          </p:nvSpPr>
          <p:spPr bwMode="auto">
            <a:xfrm>
              <a:off x="2372" y="6130"/>
              <a:ext cx="907" cy="964"/>
            </a:xfrm>
            <a:custGeom>
              <a:avLst/>
              <a:gdLst>
                <a:gd name="T0" fmla="*/ 454 w 907"/>
                <a:gd name="T1" fmla="*/ 28 h 964"/>
                <a:gd name="T2" fmla="*/ 454 w 907"/>
                <a:gd name="T3" fmla="*/ 113 h 964"/>
                <a:gd name="T4" fmla="*/ 482 w 907"/>
                <a:gd name="T5" fmla="*/ 142 h 964"/>
                <a:gd name="T6" fmla="*/ 425 w 907"/>
                <a:gd name="T7" fmla="*/ 227 h 964"/>
                <a:gd name="T8" fmla="*/ 227 w 907"/>
                <a:gd name="T9" fmla="*/ 255 h 964"/>
                <a:gd name="T10" fmla="*/ 170 w 907"/>
                <a:gd name="T11" fmla="*/ 340 h 964"/>
                <a:gd name="T12" fmla="*/ 170 w 907"/>
                <a:gd name="T13" fmla="*/ 453 h 964"/>
                <a:gd name="T14" fmla="*/ 113 w 907"/>
                <a:gd name="T15" fmla="*/ 482 h 964"/>
                <a:gd name="T16" fmla="*/ 113 w 907"/>
                <a:gd name="T17" fmla="*/ 595 h 964"/>
                <a:gd name="T18" fmla="*/ 28 w 907"/>
                <a:gd name="T19" fmla="*/ 567 h 964"/>
                <a:gd name="T20" fmla="*/ 0 w 907"/>
                <a:gd name="T21" fmla="*/ 624 h 964"/>
                <a:gd name="T22" fmla="*/ 0 w 907"/>
                <a:gd name="T23" fmla="*/ 680 h 964"/>
                <a:gd name="T24" fmla="*/ 57 w 907"/>
                <a:gd name="T25" fmla="*/ 709 h 964"/>
                <a:gd name="T26" fmla="*/ 85 w 907"/>
                <a:gd name="T27" fmla="*/ 794 h 964"/>
                <a:gd name="T28" fmla="*/ 57 w 907"/>
                <a:gd name="T29" fmla="*/ 822 h 964"/>
                <a:gd name="T30" fmla="*/ 57 w 907"/>
                <a:gd name="T31" fmla="*/ 907 h 964"/>
                <a:gd name="T32" fmla="*/ 113 w 907"/>
                <a:gd name="T33" fmla="*/ 964 h 964"/>
                <a:gd name="T34" fmla="*/ 170 w 907"/>
                <a:gd name="T35" fmla="*/ 907 h 964"/>
                <a:gd name="T36" fmla="*/ 255 w 907"/>
                <a:gd name="T37" fmla="*/ 907 h 964"/>
                <a:gd name="T38" fmla="*/ 255 w 907"/>
                <a:gd name="T39" fmla="*/ 850 h 964"/>
                <a:gd name="T40" fmla="*/ 397 w 907"/>
                <a:gd name="T41" fmla="*/ 822 h 964"/>
                <a:gd name="T42" fmla="*/ 397 w 907"/>
                <a:gd name="T43" fmla="*/ 765 h 964"/>
                <a:gd name="T44" fmla="*/ 482 w 907"/>
                <a:gd name="T45" fmla="*/ 737 h 964"/>
                <a:gd name="T46" fmla="*/ 425 w 907"/>
                <a:gd name="T47" fmla="*/ 624 h 964"/>
                <a:gd name="T48" fmla="*/ 482 w 907"/>
                <a:gd name="T49" fmla="*/ 595 h 964"/>
                <a:gd name="T50" fmla="*/ 539 w 907"/>
                <a:gd name="T51" fmla="*/ 652 h 964"/>
                <a:gd name="T52" fmla="*/ 567 w 907"/>
                <a:gd name="T53" fmla="*/ 595 h 964"/>
                <a:gd name="T54" fmla="*/ 539 w 907"/>
                <a:gd name="T55" fmla="*/ 567 h 964"/>
                <a:gd name="T56" fmla="*/ 567 w 907"/>
                <a:gd name="T57" fmla="*/ 482 h 964"/>
                <a:gd name="T58" fmla="*/ 709 w 907"/>
                <a:gd name="T59" fmla="*/ 397 h 964"/>
                <a:gd name="T60" fmla="*/ 765 w 907"/>
                <a:gd name="T61" fmla="*/ 425 h 964"/>
                <a:gd name="T62" fmla="*/ 822 w 907"/>
                <a:gd name="T63" fmla="*/ 312 h 964"/>
                <a:gd name="T64" fmla="*/ 907 w 907"/>
                <a:gd name="T65" fmla="*/ 255 h 964"/>
                <a:gd name="T66" fmla="*/ 879 w 907"/>
                <a:gd name="T67" fmla="*/ 142 h 964"/>
                <a:gd name="T68" fmla="*/ 794 w 907"/>
                <a:gd name="T69" fmla="*/ 142 h 964"/>
                <a:gd name="T70" fmla="*/ 737 w 907"/>
                <a:gd name="T71" fmla="*/ 28 h 964"/>
                <a:gd name="T72" fmla="*/ 595 w 907"/>
                <a:gd name="T73" fmla="*/ 0 h 964"/>
                <a:gd name="T74" fmla="*/ 454 w 907"/>
                <a:gd name="T75" fmla="*/ 28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907" h="964">
                  <a:moveTo>
                    <a:pt x="454" y="28"/>
                  </a:moveTo>
                  <a:lnTo>
                    <a:pt x="454" y="113"/>
                  </a:lnTo>
                  <a:lnTo>
                    <a:pt x="482" y="142"/>
                  </a:lnTo>
                  <a:lnTo>
                    <a:pt x="425" y="227"/>
                  </a:lnTo>
                  <a:lnTo>
                    <a:pt x="227" y="255"/>
                  </a:lnTo>
                  <a:lnTo>
                    <a:pt x="170" y="340"/>
                  </a:lnTo>
                  <a:lnTo>
                    <a:pt x="170" y="453"/>
                  </a:lnTo>
                  <a:lnTo>
                    <a:pt x="113" y="482"/>
                  </a:lnTo>
                  <a:lnTo>
                    <a:pt x="113" y="595"/>
                  </a:lnTo>
                  <a:lnTo>
                    <a:pt x="28" y="567"/>
                  </a:lnTo>
                  <a:lnTo>
                    <a:pt x="0" y="624"/>
                  </a:lnTo>
                  <a:lnTo>
                    <a:pt x="0" y="680"/>
                  </a:lnTo>
                  <a:lnTo>
                    <a:pt x="57" y="709"/>
                  </a:lnTo>
                  <a:lnTo>
                    <a:pt x="85" y="794"/>
                  </a:lnTo>
                  <a:lnTo>
                    <a:pt x="57" y="822"/>
                  </a:lnTo>
                  <a:lnTo>
                    <a:pt x="57" y="907"/>
                  </a:lnTo>
                  <a:lnTo>
                    <a:pt x="113" y="964"/>
                  </a:lnTo>
                  <a:lnTo>
                    <a:pt x="170" y="907"/>
                  </a:lnTo>
                  <a:lnTo>
                    <a:pt x="255" y="907"/>
                  </a:lnTo>
                  <a:lnTo>
                    <a:pt x="255" y="850"/>
                  </a:lnTo>
                  <a:lnTo>
                    <a:pt x="397" y="822"/>
                  </a:lnTo>
                  <a:lnTo>
                    <a:pt x="397" y="765"/>
                  </a:lnTo>
                  <a:lnTo>
                    <a:pt x="482" y="737"/>
                  </a:lnTo>
                  <a:lnTo>
                    <a:pt x="425" y="624"/>
                  </a:lnTo>
                  <a:lnTo>
                    <a:pt x="482" y="595"/>
                  </a:lnTo>
                  <a:lnTo>
                    <a:pt x="539" y="652"/>
                  </a:lnTo>
                  <a:lnTo>
                    <a:pt x="567" y="595"/>
                  </a:lnTo>
                  <a:lnTo>
                    <a:pt x="539" y="567"/>
                  </a:lnTo>
                  <a:lnTo>
                    <a:pt x="567" y="482"/>
                  </a:lnTo>
                  <a:lnTo>
                    <a:pt x="709" y="397"/>
                  </a:lnTo>
                  <a:lnTo>
                    <a:pt x="765" y="425"/>
                  </a:lnTo>
                  <a:lnTo>
                    <a:pt x="822" y="312"/>
                  </a:lnTo>
                  <a:lnTo>
                    <a:pt x="907" y="255"/>
                  </a:lnTo>
                  <a:lnTo>
                    <a:pt x="879" y="142"/>
                  </a:lnTo>
                  <a:lnTo>
                    <a:pt x="794" y="142"/>
                  </a:lnTo>
                  <a:lnTo>
                    <a:pt x="737" y="28"/>
                  </a:lnTo>
                  <a:lnTo>
                    <a:pt x="595" y="0"/>
                  </a:lnTo>
                  <a:lnTo>
                    <a:pt x="454" y="2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5" name="Freeform 299">
              <a:extLst>
                <a:ext uri="{FF2B5EF4-FFF2-40B4-BE49-F238E27FC236}">
                  <a16:creationId xmlns:a16="http://schemas.microsoft.com/office/drawing/2014/main" id="{C70E239F-8510-4242-A270-3173DFEDF370}"/>
                </a:ext>
              </a:extLst>
            </p:cNvPr>
            <p:cNvSpPr>
              <a:spLocks/>
            </p:cNvSpPr>
            <p:nvPr/>
          </p:nvSpPr>
          <p:spPr bwMode="auto">
            <a:xfrm>
              <a:off x="3137" y="5960"/>
              <a:ext cx="823" cy="1049"/>
            </a:xfrm>
            <a:custGeom>
              <a:avLst/>
              <a:gdLst>
                <a:gd name="T0" fmla="*/ 709 w 823"/>
                <a:gd name="T1" fmla="*/ 935 h 1049"/>
                <a:gd name="T2" fmla="*/ 681 w 823"/>
                <a:gd name="T3" fmla="*/ 879 h 1049"/>
                <a:gd name="T4" fmla="*/ 624 w 823"/>
                <a:gd name="T5" fmla="*/ 935 h 1049"/>
                <a:gd name="T6" fmla="*/ 596 w 823"/>
                <a:gd name="T7" fmla="*/ 879 h 1049"/>
                <a:gd name="T8" fmla="*/ 511 w 823"/>
                <a:gd name="T9" fmla="*/ 935 h 1049"/>
                <a:gd name="T10" fmla="*/ 511 w 823"/>
                <a:gd name="T11" fmla="*/ 992 h 1049"/>
                <a:gd name="T12" fmla="*/ 454 w 823"/>
                <a:gd name="T13" fmla="*/ 1049 h 1049"/>
                <a:gd name="T14" fmla="*/ 369 w 823"/>
                <a:gd name="T15" fmla="*/ 992 h 1049"/>
                <a:gd name="T16" fmla="*/ 369 w 823"/>
                <a:gd name="T17" fmla="*/ 794 h 1049"/>
                <a:gd name="T18" fmla="*/ 284 w 823"/>
                <a:gd name="T19" fmla="*/ 794 h 1049"/>
                <a:gd name="T20" fmla="*/ 170 w 823"/>
                <a:gd name="T21" fmla="*/ 567 h 1049"/>
                <a:gd name="T22" fmla="*/ 142 w 823"/>
                <a:gd name="T23" fmla="*/ 567 h 1049"/>
                <a:gd name="T24" fmla="*/ 142 w 823"/>
                <a:gd name="T25" fmla="*/ 623 h 1049"/>
                <a:gd name="T26" fmla="*/ 85 w 823"/>
                <a:gd name="T27" fmla="*/ 538 h 1049"/>
                <a:gd name="T28" fmla="*/ 57 w 823"/>
                <a:gd name="T29" fmla="*/ 595 h 1049"/>
                <a:gd name="T30" fmla="*/ 0 w 823"/>
                <a:gd name="T31" fmla="*/ 595 h 1049"/>
                <a:gd name="T32" fmla="*/ 57 w 823"/>
                <a:gd name="T33" fmla="*/ 482 h 1049"/>
                <a:gd name="T34" fmla="*/ 142 w 823"/>
                <a:gd name="T35" fmla="*/ 425 h 1049"/>
                <a:gd name="T36" fmla="*/ 114 w 823"/>
                <a:gd name="T37" fmla="*/ 312 h 1049"/>
                <a:gd name="T38" fmla="*/ 227 w 823"/>
                <a:gd name="T39" fmla="*/ 340 h 1049"/>
                <a:gd name="T40" fmla="*/ 312 w 823"/>
                <a:gd name="T41" fmla="*/ 227 h 1049"/>
                <a:gd name="T42" fmla="*/ 454 w 823"/>
                <a:gd name="T43" fmla="*/ 255 h 1049"/>
                <a:gd name="T44" fmla="*/ 482 w 823"/>
                <a:gd name="T45" fmla="*/ 198 h 1049"/>
                <a:gd name="T46" fmla="*/ 397 w 823"/>
                <a:gd name="T47" fmla="*/ 170 h 1049"/>
                <a:gd name="T48" fmla="*/ 454 w 823"/>
                <a:gd name="T49" fmla="*/ 56 h 1049"/>
                <a:gd name="T50" fmla="*/ 567 w 823"/>
                <a:gd name="T51" fmla="*/ 0 h 1049"/>
                <a:gd name="T52" fmla="*/ 681 w 823"/>
                <a:gd name="T53" fmla="*/ 28 h 1049"/>
                <a:gd name="T54" fmla="*/ 709 w 823"/>
                <a:gd name="T55" fmla="*/ 113 h 1049"/>
                <a:gd name="T56" fmla="*/ 766 w 823"/>
                <a:gd name="T57" fmla="*/ 142 h 1049"/>
                <a:gd name="T58" fmla="*/ 766 w 823"/>
                <a:gd name="T59" fmla="*/ 312 h 1049"/>
                <a:gd name="T60" fmla="*/ 823 w 823"/>
                <a:gd name="T61" fmla="*/ 397 h 1049"/>
                <a:gd name="T62" fmla="*/ 737 w 823"/>
                <a:gd name="T63" fmla="*/ 510 h 1049"/>
                <a:gd name="T64" fmla="*/ 766 w 823"/>
                <a:gd name="T65" fmla="*/ 595 h 1049"/>
                <a:gd name="T66" fmla="*/ 737 w 823"/>
                <a:gd name="T67" fmla="*/ 680 h 1049"/>
                <a:gd name="T68" fmla="*/ 766 w 823"/>
                <a:gd name="T69" fmla="*/ 822 h 1049"/>
                <a:gd name="T70" fmla="*/ 709 w 823"/>
                <a:gd name="T71" fmla="*/ 935 h 10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823" h="1049">
                  <a:moveTo>
                    <a:pt x="709" y="935"/>
                  </a:moveTo>
                  <a:lnTo>
                    <a:pt x="681" y="879"/>
                  </a:lnTo>
                  <a:lnTo>
                    <a:pt x="624" y="935"/>
                  </a:lnTo>
                  <a:lnTo>
                    <a:pt x="596" y="879"/>
                  </a:lnTo>
                  <a:lnTo>
                    <a:pt x="511" y="935"/>
                  </a:lnTo>
                  <a:lnTo>
                    <a:pt x="511" y="992"/>
                  </a:lnTo>
                  <a:lnTo>
                    <a:pt x="454" y="1049"/>
                  </a:lnTo>
                  <a:lnTo>
                    <a:pt x="369" y="992"/>
                  </a:lnTo>
                  <a:lnTo>
                    <a:pt x="369" y="794"/>
                  </a:lnTo>
                  <a:lnTo>
                    <a:pt x="284" y="794"/>
                  </a:lnTo>
                  <a:lnTo>
                    <a:pt x="170" y="567"/>
                  </a:lnTo>
                  <a:lnTo>
                    <a:pt x="142" y="567"/>
                  </a:lnTo>
                  <a:lnTo>
                    <a:pt x="142" y="623"/>
                  </a:lnTo>
                  <a:lnTo>
                    <a:pt x="85" y="538"/>
                  </a:lnTo>
                  <a:lnTo>
                    <a:pt x="57" y="595"/>
                  </a:lnTo>
                  <a:lnTo>
                    <a:pt x="0" y="595"/>
                  </a:lnTo>
                  <a:lnTo>
                    <a:pt x="57" y="482"/>
                  </a:lnTo>
                  <a:lnTo>
                    <a:pt x="142" y="425"/>
                  </a:lnTo>
                  <a:lnTo>
                    <a:pt x="114" y="312"/>
                  </a:lnTo>
                  <a:lnTo>
                    <a:pt x="227" y="340"/>
                  </a:lnTo>
                  <a:lnTo>
                    <a:pt x="312" y="227"/>
                  </a:lnTo>
                  <a:lnTo>
                    <a:pt x="454" y="255"/>
                  </a:lnTo>
                  <a:lnTo>
                    <a:pt x="482" y="198"/>
                  </a:lnTo>
                  <a:lnTo>
                    <a:pt x="397" y="170"/>
                  </a:lnTo>
                  <a:lnTo>
                    <a:pt x="454" y="56"/>
                  </a:lnTo>
                  <a:lnTo>
                    <a:pt x="567" y="0"/>
                  </a:lnTo>
                  <a:lnTo>
                    <a:pt x="681" y="28"/>
                  </a:lnTo>
                  <a:lnTo>
                    <a:pt x="709" y="113"/>
                  </a:lnTo>
                  <a:lnTo>
                    <a:pt x="766" y="142"/>
                  </a:lnTo>
                  <a:lnTo>
                    <a:pt x="766" y="312"/>
                  </a:lnTo>
                  <a:lnTo>
                    <a:pt x="823" y="397"/>
                  </a:lnTo>
                  <a:lnTo>
                    <a:pt x="737" y="510"/>
                  </a:lnTo>
                  <a:lnTo>
                    <a:pt x="766" y="595"/>
                  </a:lnTo>
                  <a:lnTo>
                    <a:pt x="737" y="680"/>
                  </a:lnTo>
                  <a:lnTo>
                    <a:pt x="766" y="822"/>
                  </a:lnTo>
                  <a:lnTo>
                    <a:pt x="709" y="93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6" name="Freeform 300">
              <a:extLst>
                <a:ext uri="{FF2B5EF4-FFF2-40B4-BE49-F238E27FC236}">
                  <a16:creationId xmlns:a16="http://schemas.microsoft.com/office/drawing/2014/main" id="{A3206390-7A09-4897-9193-670130661709}"/>
                </a:ext>
              </a:extLst>
            </p:cNvPr>
            <p:cNvSpPr>
              <a:spLocks/>
            </p:cNvSpPr>
            <p:nvPr/>
          </p:nvSpPr>
          <p:spPr bwMode="auto">
            <a:xfrm>
              <a:off x="2967" y="5194"/>
              <a:ext cx="766" cy="1106"/>
            </a:xfrm>
            <a:custGeom>
              <a:avLst/>
              <a:gdLst>
                <a:gd name="T0" fmla="*/ 511 w 766"/>
                <a:gd name="T1" fmla="*/ 0 h 1106"/>
                <a:gd name="T2" fmla="*/ 596 w 766"/>
                <a:gd name="T3" fmla="*/ 284 h 1106"/>
                <a:gd name="T4" fmla="*/ 596 w 766"/>
                <a:gd name="T5" fmla="*/ 397 h 1106"/>
                <a:gd name="T6" fmla="*/ 624 w 766"/>
                <a:gd name="T7" fmla="*/ 426 h 1106"/>
                <a:gd name="T8" fmla="*/ 624 w 766"/>
                <a:gd name="T9" fmla="*/ 454 h 1106"/>
                <a:gd name="T10" fmla="*/ 567 w 766"/>
                <a:gd name="T11" fmla="*/ 482 h 1106"/>
                <a:gd name="T12" fmla="*/ 511 w 766"/>
                <a:gd name="T13" fmla="*/ 482 h 1106"/>
                <a:gd name="T14" fmla="*/ 511 w 766"/>
                <a:gd name="T15" fmla="*/ 539 h 1106"/>
                <a:gd name="T16" fmla="*/ 652 w 766"/>
                <a:gd name="T17" fmla="*/ 624 h 1106"/>
                <a:gd name="T18" fmla="*/ 624 w 766"/>
                <a:gd name="T19" fmla="*/ 681 h 1106"/>
                <a:gd name="T20" fmla="*/ 766 w 766"/>
                <a:gd name="T21" fmla="*/ 709 h 1106"/>
                <a:gd name="T22" fmla="*/ 737 w 766"/>
                <a:gd name="T23" fmla="*/ 766 h 1106"/>
                <a:gd name="T24" fmla="*/ 624 w 766"/>
                <a:gd name="T25" fmla="*/ 822 h 1106"/>
                <a:gd name="T26" fmla="*/ 567 w 766"/>
                <a:gd name="T27" fmla="*/ 936 h 1106"/>
                <a:gd name="T28" fmla="*/ 652 w 766"/>
                <a:gd name="T29" fmla="*/ 964 h 1106"/>
                <a:gd name="T30" fmla="*/ 624 w 766"/>
                <a:gd name="T31" fmla="*/ 1021 h 1106"/>
                <a:gd name="T32" fmla="*/ 482 w 766"/>
                <a:gd name="T33" fmla="*/ 993 h 1106"/>
                <a:gd name="T34" fmla="*/ 397 w 766"/>
                <a:gd name="T35" fmla="*/ 1106 h 1106"/>
                <a:gd name="T36" fmla="*/ 284 w 766"/>
                <a:gd name="T37" fmla="*/ 1078 h 1106"/>
                <a:gd name="T38" fmla="*/ 199 w 766"/>
                <a:gd name="T39" fmla="*/ 1078 h 1106"/>
                <a:gd name="T40" fmla="*/ 142 w 766"/>
                <a:gd name="T41" fmla="*/ 964 h 1106"/>
                <a:gd name="T42" fmla="*/ 0 w 766"/>
                <a:gd name="T43" fmla="*/ 936 h 1106"/>
                <a:gd name="T44" fmla="*/ 0 w 766"/>
                <a:gd name="T45" fmla="*/ 879 h 1106"/>
                <a:gd name="T46" fmla="*/ 142 w 766"/>
                <a:gd name="T47" fmla="*/ 766 h 1106"/>
                <a:gd name="T48" fmla="*/ 199 w 766"/>
                <a:gd name="T49" fmla="*/ 539 h 1106"/>
                <a:gd name="T50" fmla="*/ 284 w 766"/>
                <a:gd name="T51" fmla="*/ 482 h 1106"/>
                <a:gd name="T52" fmla="*/ 284 w 766"/>
                <a:gd name="T53" fmla="*/ 397 h 1106"/>
                <a:gd name="T54" fmla="*/ 397 w 766"/>
                <a:gd name="T55" fmla="*/ 170 h 1106"/>
                <a:gd name="T56" fmla="*/ 426 w 766"/>
                <a:gd name="T57" fmla="*/ 170 h 1106"/>
                <a:gd name="T58" fmla="*/ 454 w 766"/>
                <a:gd name="T59" fmla="*/ 29 h 1106"/>
                <a:gd name="T60" fmla="*/ 511 w 766"/>
                <a:gd name="T61" fmla="*/ 0 h 1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766" h="1106">
                  <a:moveTo>
                    <a:pt x="511" y="0"/>
                  </a:moveTo>
                  <a:lnTo>
                    <a:pt x="596" y="284"/>
                  </a:lnTo>
                  <a:lnTo>
                    <a:pt x="596" y="397"/>
                  </a:lnTo>
                  <a:lnTo>
                    <a:pt x="624" y="426"/>
                  </a:lnTo>
                  <a:lnTo>
                    <a:pt x="624" y="454"/>
                  </a:lnTo>
                  <a:lnTo>
                    <a:pt x="567" y="482"/>
                  </a:lnTo>
                  <a:lnTo>
                    <a:pt x="511" y="482"/>
                  </a:lnTo>
                  <a:lnTo>
                    <a:pt x="511" y="539"/>
                  </a:lnTo>
                  <a:lnTo>
                    <a:pt x="652" y="624"/>
                  </a:lnTo>
                  <a:lnTo>
                    <a:pt x="624" y="681"/>
                  </a:lnTo>
                  <a:lnTo>
                    <a:pt x="766" y="709"/>
                  </a:lnTo>
                  <a:lnTo>
                    <a:pt x="737" y="766"/>
                  </a:lnTo>
                  <a:lnTo>
                    <a:pt x="624" y="822"/>
                  </a:lnTo>
                  <a:lnTo>
                    <a:pt x="567" y="936"/>
                  </a:lnTo>
                  <a:lnTo>
                    <a:pt x="652" y="964"/>
                  </a:lnTo>
                  <a:lnTo>
                    <a:pt x="624" y="1021"/>
                  </a:lnTo>
                  <a:lnTo>
                    <a:pt x="482" y="993"/>
                  </a:lnTo>
                  <a:lnTo>
                    <a:pt x="397" y="1106"/>
                  </a:lnTo>
                  <a:lnTo>
                    <a:pt x="284" y="1078"/>
                  </a:lnTo>
                  <a:lnTo>
                    <a:pt x="199" y="1078"/>
                  </a:lnTo>
                  <a:lnTo>
                    <a:pt x="142" y="964"/>
                  </a:lnTo>
                  <a:lnTo>
                    <a:pt x="0" y="936"/>
                  </a:lnTo>
                  <a:lnTo>
                    <a:pt x="0" y="879"/>
                  </a:lnTo>
                  <a:lnTo>
                    <a:pt x="142" y="766"/>
                  </a:lnTo>
                  <a:lnTo>
                    <a:pt x="199" y="539"/>
                  </a:lnTo>
                  <a:lnTo>
                    <a:pt x="284" y="482"/>
                  </a:lnTo>
                  <a:lnTo>
                    <a:pt x="284" y="397"/>
                  </a:lnTo>
                  <a:lnTo>
                    <a:pt x="397" y="170"/>
                  </a:lnTo>
                  <a:lnTo>
                    <a:pt x="426" y="170"/>
                  </a:lnTo>
                  <a:lnTo>
                    <a:pt x="454" y="29"/>
                  </a:lnTo>
                  <a:lnTo>
                    <a:pt x="511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7" name="Freeform 301">
              <a:extLst>
                <a:ext uri="{FF2B5EF4-FFF2-40B4-BE49-F238E27FC236}">
                  <a16:creationId xmlns:a16="http://schemas.microsoft.com/office/drawing/2014/main" id="{13E6D626-F57F-420E-B8AD-DF1B507EF2EC}"/>
                </a:ext>
              </a:extLst>
            </p:cNvPr>
            <p:cNvSpPr>
              <a:spLocks/>
            </p:cNvSpPr>
            <p:nvPr/>
          </p:nvSpPr>
          <p:spPr bwMode="auto">
            <a:xfrm>
              <a:off x="2174" y="5053"/>
              <a:ext cx="992" cy="1105"/>
            </a:xfrm>
            <a:custGeom>
              <a:avLst/>
              <a:gdLst>
                <a:gd name="T0" fmla="*/ 141 w 992"/>
                <a:gd name="T1" fmla="*/ 0 h 1105"/>
                <a:gd name="T2" fmla="*/ 85 w 992"/>
                <a:gd name="T3" fmla="*/ 85 h 1105"/>
                <a:gd name="T4" fmla="*/ 113 w 992"/>
                <a:gd name="T5" fmla="*/ 170 h 1105"/>
                <a:gd name="T6" fmla="*/ 0 w 992"/>
                <a:gd name="T7" fmla="*/ 255 h 1105"/>
                <a:gd name="T8" fmla="*/ 28 w 992"/>
                <a:gd name="T9" fmla="*/ 510 h 1105"/>
                <a:gd name="T10" fmla="*/ 85 w 992"/>
                <a:gd name="T11" fmla="*/ 567 h 1105"/>
                <a:gd name="T12" fmla="*/ 28 w 992"/>
                <a:gd name="T13" fmla="*/ 623 h 1105"/>
                <a:gd name="T14" fmla="*/ 85 w 992"/>
                <a:gd name="T15" fmla="*/ 765 h 1105"/>
                <a:gd name="T16" fmla="*/ 113 w 992"/>
                <a:gd name="T17" fmla="*/ 822 h 1105"/>
                <a:gd name="T18" fmla="*/ 198 w 992"/>
                <a:gd name="T19" fmla="*/ 793 h 1105"/>
                <a:gd name="T20" fmla="*/ 283 w 992"/>
                <a:gd name="T21" fmla="*/ 822 h 1105"/>
                <a:gd name="T22" fmla="*/ 311 w 992"/>
                <a:gd name="T23" fmla="*/ 907 h 1105"/>
                <a:gd name="T24" fmla="*/ 425 w 992"/>
                <a:gd name="T25" fmla="*/ 850 h 1105"/>
                <a:gd name="T26" fmla="*/ 567 w 992"/>
                <a:gd name="T27" fmla="*/ 907 h 1105"/>
                <a:gd name="T28" fmla="*/ 623 w 992"/>
                <a:gd name="T29" fmla="*/ 992 h 1105"/>
                <a:gd name="T30" fmla="*/ 623 w 992"/>
                <a:gd name="T31" fmla="*/ 1077 h 1105"/>
                <a:gd name="T32" fmla="*/ 652 w 992"/>
                <a:gd name="T33" fmla="*/ 1105 h 1105"/>
                <a:gd name="T34" fmla="*/ 793 w 992"/>
                <a:gd name="T35" fmla="*/ 1077 h 1105"/>
                <a:gd name="T36" fmla="*/ 793 w 992"/>
                <a:gd name="T37" fmla="*/ 1020 h 1105"/>
                <a:gd name="T38" fmla="*/ 935 w 992"/>
                <a:gd name="T39" fmla="*/ 907 h 1105"/>
                <a:gd name="T40" fmla="*/ 992 w 992"/>
                <a:gd name="T41" fmla="*/ 680 h 1105"/>
                <a:gd name="T42" fmla="*/ 935 w 992"/>
                <a:gd name="T43" fmla="*/ 623 h 1105"/>
                <a:gd name="T44" fmla="*/ 878 w 992"/>
                <a:gd name="T45" fmla="*/ 652 h 1105"/>
                <a:gd name="T46" fmla="*/ 737 w 992"/>
                <a:gd name="T47" fmla="*/ 567 h 1105"/>
                <a:gd name="T48" fmla="*/ 737 w 992"/>
                <a:gd name="T49" fmla="*/ 510 h 1105"/>
                <a:gd name="T50" fmla="*/ 623 w 992"/>
                <a:gd name="T51" fmla="*/ 425 h 1105"/>
                <a:gd name="T52" fmla="*/ 425 w 992"/>
                <a:gd name="T53" fmla="*/ 368 h 1105"/>
                <a:gd name="T54" fmla="*/ 368 w 992"/>
                <a:gd name="T55" fmla="*/ 340 h 1105"/>
                <a:gd name="T56" fmla="*/ 340 w 992"/>
                <a:gd name="T57" fmla="*/ 255 h 1105"/>
                <a:gd name="T58" fmla="*/ 283 w 992"/>
                <a:gd name="T59" fmla="*/ 226 h 1105"/>
                <a:gd name="T60" fmla="*/ 283 w 992"/>
                <a:gd name="T61" fmla="*/ 113 h 1105"/>
                <a:gd name="T62" fmla="*/ 198 w 992"/>
                <a:gd name="T63" fmla="*/ 85 h 1105"/>
                <a:gd name="T64" fmla="*/ 141 w 992"/>
                <a:gd name="T65" fmla="*/ 0 h 11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992" h="1105">
                  <a:moveTo>
                    <a:pt x="141" y="0"/>
                  </a:moveTo>
                  <a:lnTo>
                    <a:pt x="85" y="85"/>
                  </a:lnTo>
                  <a:lnTo>
                    <a:pt x="113" y="170"/>
                  </a:lnTo>
                  <a:lnTo>
                    <a:pt x="0" y="255"/>
                  </a:lnTo>
                  <a:lnTo>
                    <a:pt x="28" y="510"/>
                  </a:lnTo>
                  <a:lnTo>
                    <a:pt x="85" y="567"/>
                  </a:lnTo>
                  <a:lnTo>
                    <a:pt x="28" y="623"/>
                  </a:lnTo>
                  <a:lnTo>
                    <a:pt x="85" y="765"/>
                  </a:lnTo>
                  <a:lnTo>
                    <a:pt x="113" y="822"/>
                  </a:lnTo>
                  <a:lnTo>
                    <a:pt x="198" y="793"/>
                  </a:lnTo>
                  <a:lnTo>
                    <a:pt x="283" y="822"/>
                  </a:lnTo>
                  <a:lnTo>
                    <a:pt x="311" y="907"/>
                  </a:lnTo>
                  <a:lnTo>
                    <a:pt x="425" y="850"/>
                  </a:lnTo>
                  <a:lnTo>
                    <a:pt x="567" y="907"/>
                  </a:lnTo>
                  <a:lnTo>
                    <a:pt x="623" y="992"/>
                  </a:lnTo>
                  <a:lnTo>
                    <a:pt x="623" y="1077"/>
                  </a:lnTo>
                  <a:lnTo>
                    <a:pt x="652" y="1105"/>
                  </a:lnTo>
                  <a:lnTo>
                    <a:pt x="793" y="1077"/>
                  </a:lnTo>
                  <a:lnTo>
                    <a:pt x="793" y="1020"/>
                  </a:lnTo>
                  <a:lnTo>
                    <a:pt x="935" y="907"/>
                  </a:lnTo>
                  <a:lnTo>
                    <a:pt x="992" y="680"/>
                  </a:lnTo>
                  <a:lnTo>
                    <a:pt x="935" y="623"/>
                  </a:lnTo>
                  <a:lnTo>
                    <a:pt x="878" y="652"/>
                  </a:lnTo>
                  <a:lnTo>
                    <a:pt x="737" y="567"/>
                  </a:lnTo>
                  <a:lnTo>
                    <a:pt x="737" y="510"/>
                  </a:lnTo>
                  <a:lnTo>
                    <a:pt x="623" y="425"/>
                  </a:lnTo>
                  <a:lnTo>
                    <a:pt x="425" y="368"/>
                  </a:lnTo>
                  <a:lnTo>
                    <a:pt x="368" y="340"/>
                  </a:lnTo>
                  <a:lnTo>
                    <a:pt x="340" y="255"/>
                  </a:lnTo>
                  <a:lnTo>
                    <a:pt x="283" y="226"/>
                  </a:lnTo>
                  <a:lnTo>
                    <a:pt x="283" y="113"/>
                  </a:lnTo>
                  <a:lnTo>
                    <a:pt x="198" y="85"/>
                  </a:lnTo>
                  <a:lnTo>
                    <a:pt x="141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8" name="Freeform 302">
              <a:extLst>
                <a:ext uri="{FF2B5EF4-FFF2-40B4-BE49-F238E27FC236}">
                  <a16:creationId xmlns:a16="http://schemas.microsoft.com/office/drawing/2014/main" id="{846940A3-7C43-4B91-9A96-3D2A94BDD4CB}"/>
                </a:ext>
              </a:extLst>
            </p:cNvPr>
            <p:cNvSpPr>
              <a:spLocks/>
            </p:cNvSpPr>
            <p:nvPr/>
          </p:nvSpPr>
          <p:spPr bwMode="auto">
            <a:xfrm>
              <a:off x="2599" y="4968"/>
              <a:ext cx="879" cy="765"/>
            </a:xfrm>
            <a:custGeom>
              <a:avLst/>
              <a:gdLst>
                <a:gd name="T0" fmla="*/ 0 w 879"/>
                <a:gd name="T1" fmla="*/ 453 h 765"/>
                <a:gd name="T2" fmla="*/ 56 w 879"/>
                <a:gd name="T3" fmla="*/ 396 h 765"/>
                <a:gd name="T4" fmla="*/ 28 w 879"/>
                <a:gd name="T5" fmla="*/ 340 h 765"/>
                <a:gd name="T6" fmla="*/ 142 w 879"/>
                <a:gd name="T7" fmla="*/ 113 h 765"/>
                <a:gd name="T8" fmla="*/ 255 w 879"/>
                <a:gd name="T9" fmla="*/ 113 h 765"/>
                <a:gd name="T10" fmla="*/ 312 w 879"/>
                <a:gd name="T11" fmla="*/ 28 h 765"/>
                <a:gd name="T12" fmla="*/ 397 w 879"/>
                <a:gd name="T13" fmla="*/ 0 h 765"/>
                <a:gd name="T14" fmla="*/ 482 w 879"/>
                <a:gd name="T15" fmla="*/ 141 h 765"/>
                <a:gd name="T16" fmla="*/ 567 w 879"/>
                <a:gd name="T17" fmla="*/ 56 h 765"/>
                <a:gd name="T18" fmla="*/ 595 w 879"/>
                <a:gd name="T19" fmla="*/ 85 h 765"/>
                <a:gd name="T20" fmla="*/ 623 w 879"/>
                <a:gd name="T21" fmla="*/ 56 h 765"/>
                <a:gd name="T22" fmla="*/ 680 w 879"/>
                <a:gd name="T23" fmla="*/ 56 h 765"/>
                <a:gd name="T24" fmla="*/ 708 w 879"/>
                <a:gd name="T25" fmla="*/ 56 h 765"/>
                <a:gd name="T26" fmla="*/ 765 w 879"/>
                <a:gd name="T27" fmla="*/ 113 h 765"/>
                <a:gd name="T28" fmla="*/ 879 w 879"/>
                <a:gd name="T29" fmla="*/ 226 h 765"/>
                <a:gd name="T30" fmla="*/ 822 w 879"/>
                <a:gd name="T31" fmla="*/ 255 h 765"/>
                <a:gd name="T32" fmla="*/ 794 w 879"/>
                <a:gd name="T33" fmla="*/ 396 h 765"/>
                <a:gd name="T34" fmla="*/ 765 w 879"/>
                <a:gd name="T35" fmla="*/ 396 h 765"/>
                <a:gd name="T36" fmla="*/ 652 w 879"/>
                <a:gd name="T37" fmla="*/ 623 h 765"/>
                <a:gd name="T38" fmla="*/ 652 w 879"/>
                <a:gd name="T39" fmla="*/ 708 h 765"/>
                <a:gd name="T40" fmla="*/ 567 w 879"/>
                <a:gd name="T41" fmla="*/ 765 h 765"/>
                <a:gd name="T42" fmla="*/ 510 w 879"/>
                <a:gd name="T43" fmla="*/ 708 h 765"/>
                <a:gd name="T44" fmla="*/ 453 w 879"/>
                <a:gd name="T45" fmla="*/ 737 h 765"/>
                <a:gd name="T46" fmla="*/ 312 w 879"/>
                <a:gd name="T47" fmla="*/ 652 h 765"/>
                <a:gd name="T48" fmla="*/ 312 w 879"/>
                <a:gd name="T49" fmla="*/ 595 h 765"/>
                <a:gd name="T50" fmla="*/ 198 w 879"/>
                <a:gd name="T51" fmla="*/ 510 h 765"/>
                <a:gd name="T52" fmla="*/ 0 w 879"/>
                <a:gd name="T53" fmla="*/ 453 h 7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879" h="765">
                  <a:moveTo>
                    <a:pt x="0" y="453"/>
                  </a:moveTo>
                  <a:lnTo>
                    <a:pt x="56" y="396"/>
                  </a:lnTo>
                  <a:lnTo>
                    <a:pt x="28" y="340"/>
                  </a:lnTo>
                  <a:lnTo>
                    <a:pt x="142" y="113"/>
                  </a:lnTo>
                  <a:lnTo>
                    <a:pt x="255" y="113"/>
                  </a:lnTo>
                  <a:lnTo>
                    <a:pt x="312" y="28"/>
                  </a:lnTo>
                  <a:lnTo>
                    <a:pt x="397" y="0"/>
                  </a:lnTo>
                  <a:lnTo>
                    <a:pt x="482" y="141"/>
                  </a:lnTo>
                  <a:lnTo>
                    <a:pt x="567" y="56"/>
                  </a:lnTo>
                  <a:lnTo>
                    <a:pt x="595" y="85"/>
                  </a:lnTo>
                  <a:lnTo>
                    <a:pt x="623" y="56"/>
                  </a:lnTo>
                  <a:lnTo>
                    <a:pt x="680" y="56"/>
                  </a:lnTo>
                  <a:lnTo>
                    <a:pt x="708" y="56"/>
                  </a:lnTo>
                  <a:lnTo>
                    <a:pt x="765" y="113"/>
                  </a:lnTo>
                  <a:lnTo>
                    <a:pt x="879" y="226"/>
                  </a:lnTo>
                  <a:lnTo>
                    <a:pt x="822" y="255"/>
                  </a:lnTo>
                  <a:lnTo>
                    <a:pt x="794" y="396"/>
                  </a:lnTo>
                  <a:lnTo>
                    <a:pt x="765" y="396"/>
                  </a:lnTo>
                  <a:lnTo>
                    <a:pt x="652" y="623"/>
                  </a:lnTo>
                  <a:lnTo>
                    <a:pt x="652" y="708"/>
                  </a:lnTo>
                  <a:lnTo>
                    <a:pt x="567" y="765"/>
                  </a:lnTo>
                  <a:lnTo>
                    <a:pt x="510" y="708"/>
                  </a:lnTo>
                  <a:lnTo>
                    <a:pt x="453" y="737"/>
                  </a:lnTo>
                  <a:lnTo>
                    <a:pt x="312" y="652"/>
                  </a:lnTo>
                  <a:lnTo>
                    <a:pt x="312" y="595"/>
                  </a:lnTo>
                  <a:lnTo>
                    <a:pt x="198" y="510"/>
                  </a:lnTo>
                  <a:lnTo>
                    <a:pt x="0" y="453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9" name="Freeform 303">
              <a:extLst>
                <a:ext uri="{FF2B5EF4-FFF2-40B4-BE49-F238E27FC236}">
                  <a16:creationId xmlns:a16="http://schemas.microsoft.com/office/drawing/2014/main" id="{7F488189-37AA-4B2D-ABCC-CCB71B6D4032}"/>
                </a:ext>
              </a:extLst>
            </p:cNvPr>
            <p:cNvSpPr>
              <a:spLocks/>
            </p:cNvSpPr>
            <p:nvPr/>
          </p:nvSpPr>
          <p:spPr bwMode="auto">
            <a:xfrm>
              <a:off x="3478" y="5194"/>
              <a:ext cx="1134" cy="908"/>
            </a:xfrm>
            <a:custGeom>
              <a:avLst/>
              <a:gdLst>
                <a:gd name="T0" fmla="*/ 425 w 1134"/>
                <a:gd name="T1" fmla="*/ 908 h 908"/>
                <a:gd name="T2" fmla="*/ 368 w 1134"/>
                <a:gd name="T3" fmla="*/ 879 h 908"/>
                <a:gd name="T4" fmla="*/ 340 w 1134"/>
                <a:gd name="T5" fmla="*/ 794 h 908"/>
                <a:gd name="T6" fmla="*/ 226 w 1134"/>
                <a:gd name="T7" fmla="*/ 766 h 908"/>
                <a:gd name="T8" fmla="*/ 255 w 1134"/>
                <a:gd name="T9" fmla="*/ 709 h 908"/>
                <a:gd name="T10" fmla="*/ 113 w 1134"/>
                <a:gd name="T11" fmla="*/ 681 h 908"/>
                <a:gd name="T12" fmla="*/ 141 w 1134"/>
                <a:gd name="T13" fmla="*/ 624 h 908"/>
                <a:gd name="T14" fmla="*/ 0 w 1134"/>
                <a:gd name="T15" fmla="*/ 539 h 908"/>
                <a:gd name="T16" fmla="*/ 0 w 1134"/>
                <a:gd name="T17" fmla="*/ 482 h 908"/>
                <a:gd name="T18" fmla="*/ 28 w 1134"/>
                <a:gd name="T19" fmla="*/ 482 h 908"/>
                <a:gd name="T20" fmla="*/ 56 w 1134"/>
                <a:gd name="T21" fmla="*/ 482 h 908"/>
                <a:gd name="T22" fmla="*/ 113 w 1134"/>
                <a:gd name="T23" fmla="*/ 454 h 908"/>
                <a:gd name="T24" fmla="*/ 113 w 1134"/>
                <a:gd name="T25" fmla="*/ 426 h 908"/>
                <a:gd name="T26" fmla="*/ 85 w 1134"/>
                <a:gd name="T27" fmla="*/ 397 h 908"/>
                <a:gd name="T28" fmla="*/ 85 w 1134"/>
                <a:gd name="T29" fmla="*/ 284 h 908"/>
                <a:gd name="T30" fmla="*/ 0 w 1134"/>
                <a:gd name="T31" fmla="*/ 0 h 908"/>
                <a:gd name="T32" fmla="*/ 56 w 1134"/>
                <a:gd name="T33" fmla="*/ 0 h 908"/>
                <a:gd name="T34" fmla="*/ 113 w 1134"/>
                <a:gd name="T35" fmla="*/ 85 h 908"/>
                <a:gd name="T36" fmla="*/ 255 w 1134"/>
                <a:gd name="T37" fmla="*/ 85 h 908"/>
                <a:gd name="T38" fmla="*/ 283 w 1134"/>
                <a:gd name="T39" fmla="*/ 114 h 908"/>
                <a:gd name="T40" fmla="*/ 255 w 1134"/>
                <a:gd name="T41" fmla="*/ 170 h 908"/>
                <a:gd name="T42" fmla="*/ 283 w 1134"/>
                <a:gd name="T43" fmla="*/ 255 h 908"/>
                <a:gd name="T44" fmla="*/ 340 w 1134"/>
                <a:gd name="T45" fmla="*/ 284 h 908"/>
                <a:gd name="T46" fmla="*/ 396 w 1134"/>
                <a:gd name="T47" fmla="*/ 199 h 908"/>
                <a:gd name="T48" fmla="*/ 453 w 1134"/>
                <a:gd name="T49" fmla="*/ 227 h 908"/>
                <a:gd name="T50" fmla="*/ 510 w 1134"/>
                <a:gd name="T51" fmla="*/ 199 h 908"/>
                <a:gd name="T52" fmla="*/ 567 w 1134"/>
                <a:gd name="T53" fmla="*/ 199 h 908"/>
                <a:gd name="T54" fmla="*/ 595 w 1134"/>
                <a:gd name="T55" fmla="*/ 284 h 908"/>
                <a:gd name="T56" fmla="*/ 765 w 1134"/>
                <a:gd name="T57" fmla="*/ 341 h 908"/>
                <a:gd name="T58" fmla="*/ 878 w 1134"/>
                <a:gd name="T59" fmla="*/ 312 h 908"/>
                <a:gd name="T60" fmla="*/ 935 w 1134"/>
                <a:gd name="T61" fmla="*/ 397 h 908"/>
                <a:gd name="T62" fmla="*/ 1020 w 1134"/>
                <a:gd name="T63" fmla="*/ 397 h 908"/>
                <a:gd name="T64" fmla="*/ 1077 w 1134"/>
                <a:gd name="T65" fmla="*/ 397 h 908"/>
                <a:gd name="T66" fmla="*/ 1134 w 1134"/>
                <a:gd name="T67" fmla="*/ 454 h 908"/>
                <a:gd name="T68" fmla="*/ 1134 w 1134"/>
                <a:gd name="T69" fmla="*/ 539 h 908"/>
                <a:gd name="T70" fmla="*/ 1049 w 1134"/>
                <a:gd name="T71" fmla="*/ 539 h 908"/>
                <a:gd name="T72" fmla="*/ 992 w 1134"/>
                <a:gd name="T73" fmla="*/ 652 h 908"/>
                <a:gd name="T74" fmla="*/ 1049 w 1134"/>
                <a:gd name="T75" fmla="*/ 709 h 908"/>
                <a:gd name="T76" fmla="*/ 992 w 1134"/>
                <a:gd name="T77" fmla="*/ 822 h 908"/>
                <a:gd name="T78" fmla="*/ 878 w 1134"/>
                <a:gd name="T79" fmla="*/ 822 h 908"/>
                <a:gd name="T80" fmla="*/ 822 w 1134"/>
                <a:gd name="T81" fmla="*/ 908 h 908"/>
                <a:gd name="T82" fmla="*/ 425 w 1134"/>
                <a:gd name="T83" fmla="*/ 908 h 9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134" h="908">
                  <a:moveTo>
                    <a:pt x="425" y="908"/>
                  </a:moveTo>
                  <a:lnTo>
                    <a:pt x="368" y="879"/>
                  </a:lnTo>
                  <a:lnTo>
                    <a:pt x="340" y="794"/>
                  </a:lnTo>
                  <a:lnTo>
                    <a:pt x="226" y="766"/>
                  </a:lnTo>
                  <a:lnTo>
                    <a:pt x="255" y="709"/>
                  </a:lnTo>
                  <a:lnTo>
                    <a:pt x="113" y="681"/>
                  </a:lnTo>
                  <a:lnTo>
                    <a:pt x="141" y="624"/>
                  </a:lnTo>
                  <a:lnTo>
                    <a:pt x="0" y="539"/>
                  </a:lnTo>
                  <a:lnTo>
                    <a:pt x="0" y="482"/>
                  </a:lnTo>
                  <a:lnTo>
                    <a:pt x="28" y="482"/>
                  </a:lnTo>
                  <a:lnTo>
                    <a:pt x="56" y="482"/>
                  </a:lnTo>
                  <a:lnTo>
                    <a:pt x="113" y="454"/>
                  </a:lnTo>
                  <a:lnTo>
                    <a:pt x="113" y="426"/>
                  </a:lnTo>
                  <a:lnTo>
                    <a:pt x="85" y="397"/>
                  </a:lnTo>
                  <a:lnTo>
                    <a:pt x="85" y="284"/>
                  </a:lnTo>
                  <a:lnTo>
                    <a:pt x="0" y="0"/>
                  </a:lnTo>
                  <a:lnTo>
                    <a:pt x="56" y="0"/>
                  </a:lnTo>
                  <a:lnTo>
                    <a:pt x="113" y="85"/>
                  </a:lnTo>
                  <a:lnTo>
                    <a:pt x="255" y="85"/>
                  </a:lnTo>
                  <a:lnTo>
                    <a:pt x="283" y="114"/>
                  </a:lnTo>
                  <a:lnTo>
                    <a:pt x="255" y="170"/>
                  </a:lnTo>
                  <a:lnTo>
                    <a:pt x="283" y="255"/>
                  </a:lnTo>
                  <a:lnTo>
                    <a:pt x="340" y="284"/>
                  </a:lnTo>
                  <a:lnTo>
                    <a:pt x="396" y="199"/>
                  </a:lnTo>
                  <a:lnTo>
                    <a:pt x="453" y="227"/>
                  </a:lnTo>
                  <a:lnTo>
                    <a:pt x="510" y="199"/>
                  </a:lnTo>
                  <a:lnTo>
                    <a:pt x="567" y="199"/>
                  </a:lnTo>
                  <a:lnTo>
                    <a:pt x="595" y="284"/>
                  </a:lnTo>
                  <a:lnTo>
                    <a:pt x="765" y="341"/>
                  </a:lnTo>
                  <a:lnTo>
                    <a:pt x="878" y="312"/>
                  </a:lnTo>
                  <a:lnTo>
                    <a:pt x="935" y="397"/>
                  </a:lnTo>
                  <a:lnTo>
                    <a:pt x="1020" y="397"/>
                  </a:lnTo>
                  <a:lnTo>
                    <a:pt x="1077" y="397"/>
                  </a:lnTo>
                  <a:lnTo>
                    <a:pt x="1134" y="454"/>
                  </a:lnTo>
                  <a:lnTo>
                    <a:pt x="1134" y="539"/>
                  </a:lnTo>
                  <a:lnTo>
                    <a:pt x="1049" y="539"/>
                  </a:lnTo>
                  <a:lnTo>
                    <a:pt x="992" y="652"/>
                  </a:lnTo>
                  <a:lnTo>
                    <a:pt x="1049" y="709"/>
                  </a:lnTo>
                  <a:lnTo>
                    <a:pt x="992" y="822"/>
                  </a:lnTo>
                  <a:lnTo>
                    <a:pt x="878" y="822"/>
                  </a:lnTo>
                  <a:lnTo>
                    <a:pt x="822" y="908"/>
                  </a:lnTo>
                  <a:lnTo>
                    <a:pt x="425" y="90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0" name="Freeform 304">
              <a:extLst>
                <a:ext uri="{FF2B5EF4-FFF2-40B4-BE49-F238E27FC236}">
                  <a16:creationId xmlns:a16="http://schemas.microsoft.com/office/drawing/2014/main" id="{651178E6-CB40-4523-A63F-24068F969B9A}"/>
                </a:ext>
              </a:extLst>
            </p:cNvPr>
            <p:cNvSpPr>
              <a:spLocks/>
            </p:cNvSpPr>
            <p:nvPr/>
          </p:nvSpPr>
          <p:spPr bwMode="auto">
            <a:xfrm>
              <a:off x="2315" y="4429"/>
              <a:ext cx="1219" cy="992"/>
            </a:xfrm>
            <a:custGeom>
              <a:avLst/>
              <a:gdLst>
                <a:gd name="T0" fmla="*/ 142 w 1219"/>
                <a:gd name="T1" fmla="*/ 510 h 992"/>
                <a:gd name="T2" fmla="*/ 29 w 1219"/>
                <a:gd name="T3" fmla="*/ 539 h 992"/>
                <a:gd name="T4" fmla="*/ 0 w 1219"/>
                <a:gd name="T5" fmla="*/ 624 h 992"/>
                <a:gd name="T6" fmla="*/ 57 w 1219"/>
                <a:gd name="T7" fmla="*/ 709 h 992"/>
                <a:gd name="T8" fmla="*/ 142 w 1219"/>
                <a:gd name="T9" fmla="*/ 737 h 992"/>
                <a:gd name="T10" fmla="*/ 142 w 1219"/>
                <a:gd name="T11" fmla="*/ 850 h 992"/>
                <a:gd name="T12" fmla="*/ 199 w 1219"/>
                <a:gd name="T13" fmla="*/ 879 h 992"/>
                <a:gd name="T14" fmla="*/ 227 w 1219"/>
                <a:gd name="T15" fmla="*/ 964 h 992"/>
                <a:gd name="T16" fmla="*/ 284 w 1219"/>
                <a:gd name="T17" fmla="*/ 992 h 992"/>
                <a:gd name="T18" fmla="*/ 340 w 1219"/>
                <a:gd name="T19" fmla="*/ 935 h 992"/>
                <a:gd name="T20" fmla="*/ 312 w 1219"/>
                <a:gd name="T21" fmla="*/ 879 h 992"/>
                <a:gd name="T22" fmla="*/ 426 w 1219"/>
                <a:gd name="T23" fmla="*/ 652 h 992"/>
                <a:gd name="T24" fmla="*/ 539 w 1219"/>
                <a:gd name="T25" fmla="*/ 652 h 992"/>
                <a:gd name="T26" fmla="*/ 596 w 1219"/>
                <a:gd name="T27" fmla="*/ 567 h 992"/>
                <a:gd name="T28" fmla="*/ 681 w 1219"/>
                <a:gd name="T29" fmla="*/ 539 h 992"/>
                <a:gd name="T30" fmla="*/ 766 w 1219"/>
                <a:gd name="T31" fmla="*/ 680 h 992"/>
                <a:gd name="T32" fmla="*/ 851 w 1219"/>
                <a:gd name="T33" fmla="*/ 595 h 992"/>
                <a:gd name="T34" fmla="*/ 879 w 1219"/>
                <a:gd name="T35" fmla="*/ 624 h 992"/>
                <a:gd name="T36" fmla="*/ 907 w 1219"/>
                <a:gd name="T37" fmla="*/ 595 h 992"/>
                <a:gd name="T38" fmla="*/ 992 w 1219"/>
                <a:gd name="T39" fmla="*/ 595 h 992"/>
                <a:gd name="T40" fmla="*/ 1049 w 1219"/>
                <a:gd name="T41" fmla="*/ 652 h 992"/>
                <a:gd name="T42" fmla="*/ 1049 w 1219"/>
                <a:gd name="T43" fmla="*/ 510 h 992"/>
                <a:gd name="T44" fmla="*/ 1134 w 1219"/>
                <a:gd name="T45" fmla="*/ 397 h 992"/>
                <a:gd name="T46" fmla="*/ 1219 w 1219"/>
                <a:gd name="T47" fmla="*/ 397 h 992"/>
                <a:gd name="T48" fmla="*/ 1219 w 1219"/>
                <a:gd name="T49" fmla="*/ 312 h 992"/>
                <a:gd name="T50" fmla="*/ 1191 w 1219"/>
                <a:gd name="T51" fmla="*/ 255 h 992"/>
                <a:gd name="T52" fmla="*/ 1191 w 1219"/>
                <a:gd name="T53" fmla="*/ 198 h 992"/>
                <a:gd name="T54" fmla="*/ 1163 w 1219"/>
                <a:gd name="T55" fmla="*/ 198 h 992"/>
                <a:gd name="T56" fmla="*/ 1219 w 1219"/>
                <a:gd name="T57" fmla="*/ 57 h 992"/>
                <a:gd name="T58" fmla="*/ 1021 w 1219"/>
                <a:gd name="T59" fmla="*/ 0 h 992"/>
                <a:gd name="T60" fmla="*/ 992 w 1219"/>
                <a:gd name="T61" fmla="*/ 57 h 992"/>
                <a:gd name="T62" fmla="*/ 851 w 1219"/>
                <a:gd name="T63" fmla="*/ 85 h 992"/>
                <a:gd name="T64" fmla="*/ 766 w 1219"/>
                <a:gd name="T65" fmla="*/ 170 h 992"/>
                <a:gd name="T66" fmla="*/ 766 w 1219"/>
                <a:gd name="T67" fmla="*/ 255 h 992"/>
                <a:gd name="T68" fmla="*/ 709 w 1219"/>
                <a:gd name="T69" fmla="*/ 255 h 992"/>
                <a:gd name="T70" fmla="*/ 652 w 1219"/>
                <a:gd name="T71" fmla="*/ 227 h 992"/>
                <a:gd name="T72" fmla="*/ 596 w 1219"/>
                <a:gd name="T73" fmla="*/ 227 h 992"/>
                <a:gd name="T74" fmla="*/ 482 w 1219"/>
                <a:gd name="T75" fmla="*/ 368 h 992"/>
                <a:gd name="T76" fmla="*/ 482 w 1219"/>
                <a:gd name="T77" fmla="*/ 283 h 992"/>
                <a:gd name="T78" fmla="*/ 426 w 1219"/>
                <a:gd name="T79" fmla="*/ 283 h 992"/>
                <a:gd name="T80" fmla="*/ 369 w 1219"/>
                <a:gd name="T81" fmla="*/ 368 h 992"/>
                <a:gd name="T82" fmla="*/ 255 w 1219"/>
                <a:gd name="T83" fmla="*/ 425 h 992"/>
                <a:gd name="T84" fmla="*/ 227 w 1219"/>
                <a:gd name="T85" fmla="*/ 510 h 992"/>
                <a:gd name="T86" fmla="*/ 142 w 1219"/>
                <a:gd name="T87" fmla="*/ 510 h 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219" h="992">
                  <a:moveTo>
                    <a:pt x="142" y="510"/>
                  </a:moveTo>
                  <a:lnTo>
                    <a:pt x="29" y="539"/>
                  </a:lnTo>
                  <a:lnTo>
                    <a:pt x="0" y="624"/>
                  </a:lnTo>
                  <a:lnTo>
                    <a:pt x="57" y="709"/>
                  </a:lnTo>
                  <a:lnTo>
                    <a:pt x="142" y="737"/>
                  </a:lnTo>
                  <a:lnTo>
                    <a:pt x="142" y="850"/>
                  </a:lnTo>
                  <a:lnTo>
                    <a:pt x="199" y="879"/>
                  </a:lnTo>
                  <a:lnTo>
                    <a:pt x="227" y="964"/>
                  </a:lnTo>
                  <a:lnTo>
                    <a:pt x="284" y="992"/>
                  </a:lnTo>
                  <a:lnTo>
                    <a:pt x="340" y="935"/>
                  </a:lnTo>
                  <a:lnTo>
                    <a:pt x="312" y="879"/>
                  </a:lnTo>
                  <a:lnTo>
                    <a:pt x="426" y="652"/>
                  </a:lnTo>
                  <a:lnTo>
                    <a:pt x="539" y="652"/>
                  </a:lnTo>
                  <a:lnTo>
                    <a:pt x="596" y="567"/>
                  </a:lnTo>
                  <a:lnTo>
                    <a:pt x="681" y="539"/>
                  </a:lnTo>
                  <a:lnTo>
                    <a:pt x="766" y="680"/>
                  </a:lnTo>
                  <a:lnTo>
                    <a:pt x="851" y="595"/>
                  </a:lnTo>
                  <a:lnTo>
                    <a:pt x="879" y="624"/>
                  </a:lnTo>
                  <a:lnTo>
                    <a:pt x="907" y="595"/>
                  </a:lnTo>
                  <a:lnTo>
                    <a:pt x="992" y="595"/>
                  </a:lnTo>
                  <a:lnTo>
                    <a:pt x="1049" y="652"/>
                  </a:lnTo>
                  <a:lnTo>
                    <a:pt x="1049" y="510"/>
                  </a:lnTo>
                  <a:lnTo>
                    <a:pt x="1134" y="397"/>
                  </a:lnTo>
                  <a:lnTo>
                    <a:pt x="1219" y="397"/>
                  </a:lnTo>
                  <a:lnTo>
                    <a:pt x="1219" y="312"/>
                  </a:lnTo>
                  <a:lnTo>
                    <a:pt x="1191" y="255"/>
                  </a:lnTo>
                  <a:lnTo>
                    <a:pt x="1191" y="198"/>
                  </a:lnTo>
                  <a:lnTo>
                    <a:pt x="1163" y="198"/>
                  </a:lnTo>
                  <a:lnTo>
                    <a:pt x="1219" y="57"/>
                  </a:lnTo>
                  <a:lnTo>
                    <a:pt x="1021" y="0"/>
                  </a:lnTo>
                  <a:lnTo>
                    <a:pt x="992" y="57"/>
                  </a:lnTo>
                  <a:lnTo>
                    <a:pt x="851" y="85"/>
                  </a:lnTo>
                  <a:lnTo>
                    <a:pt x="766" y="170"/>
                  </a:lnTo>
                  <a:lnTo>
                    <a:pt x="766" y="255"/>
                  </a:lnTo>
                  <a:lnTo>
                    <a:pt x="709" y="255"/>
                  </a:lnTo>
                  <a:lnTo>
                    <a:pt x="652" y="227"/>
                  </a:lnTo>
                  <a:lnTo>
                    <a:pt x="596" y="227"/>
                  </a:lnTo>
                  <a:lnTo>
                    <a:pt x="482" y="368"/>
                  </a:lnTo>
                  <a:lnTo>
                    <a:pt x="482" y="283"/>
                  </a:lnTo>
                  <a:lnTo>
                    <a:pt x="426" y="283"/>
                  </a:lnTo>
                  <a:lnTo>
                    <a:pt x="369" y="368"/>
                  </a:lnTo>
                  <a:lnTo>
                    <a:pt x="255" y="425"/>
                  </a:lnTo>
                  <a:lnTo>
                    <a:pt x="227" y="510"/>
                  </a:lnTo>
                  <a:lnTo>
                    <a:pt x="142" y="51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1" name="Freeform 305">
              <a:extLst>
                <a:ext uri="{FF2B5EF4-FFF2-40B4-BE49-F238E27FC236}">
                  <a16:creationId xmlns:a16="http://schemas.microsoft.com/office/drawing/2014/main" id="{38CA65AD-4FBA-46DB-A876-6838C4624ED6}"/>
                </a:ext>
              </a:extLst>
            </p:cNvPr>
            <p:cNvSpPr>
              <a:spLocks/>
            </p:cNvSpPr>
            <p:nvPr/>
          </p:nvSpPr>
          <p:spPr bwMode="auto">
            <a:xfrm>
              <a:off x="2457" y="4202"/>
              <a:ext cx="1219" cy="737"/>
            </a:xfrm>
            <a:custGeom>
              <a:avLst/>
              <a:gdLst>
                <a:gd name="T0" fmla="*/ 85 w 1219"/>
                <a:gd name="T1" fmla="*/ 737 h 737"/>
                <a:gd name="T2" fmla="*/ 0 w 1219"/>
                <a:gd name="T3" fmla="*/ 737 h 737"/>
                <a:gd name="T4" fmla="*/ 28 w 1219"/>
                <a:gd name="T5" fmla="*/ 539 h 737"/>
                <a:gd name="T6" fmla="*/ 57 w 1219"/>
                <a:gd name="T7" fmla="*/ 510 h 737"/>
                <a:gd name="T8" fmla="*/ 57 w 1219"/>
                <a:gd name="T9" fmla="*/ 454 h 737"/>
                <a:gd name="T10" fmla="*/ 113 w 1219"/>
                <a:gd name="T11" fmla="*/ 482 h 737"/>
                <a:gd name="T12" fmla="*/ 198 w 1219"/>
                <a:gd name="T13" fmla="*/ 454 h 737"/>
                <a:gd name="T14" fmla="*/ 198 w 1219"/>
                <a:gd name="T15" fmla="*/ 397 h 737"/>
                <a:gd name="T16" fmla="*/ 227 w 1219"/>
                <a:gd name="T17" fmla="*/ 397 h 737"/>
                <a:gd name="T18" fmla="*/ 284 w 1219"/>
                <a:gd name="T19" fmla="*/ 369 h 737"/>
                <a:gd name="T20" fmla="*/ 255 w 1219"/>
                <a:gd name="T21" fmla="*/ 312 h 737"/>
                <a:gd name="T22" fmla="*/ 284 w 1219"/>
                <a:gd name="T23" fmla="*/ 255 h 737"/>
                <a:gd name="T24" fmla="*/ 255 w 1219"/>
                <a:gd name="T25" fmla="*/ 199 h 737"/>
                <a:gd name="T26" fmla="*/ 284 w 1219"/>
                <a:gd name="T27" fmla="*/ 170 h 737"/>
                <a:gd name="T28" fmla="*/ 255 w 1219"/>
                <a:gd name="T29" fmla="*/ 113 h 737"/>
                <a:gd name="T30" fmla="*/ 340 w 1219"/>
                <a:gd name="T31" fmla="*/ 0 h 737"/>
                <a:gd name="T32" fmla="*/ 397 w 1219"/>
                <a:gd name="T33" fmla="*/ 28 h 737"/>
                <a:gd name="T34" fmla="*/ 425 w 1219"/>
                <a:gd name="T35" fmla="*/ 85 h 737"/>
                <a:gd name="T36" fmla="*/ 510 w 1219"/>
                <a:gd name="T37" fmla="*/ 113 h 737"/>
                <a:gd name="T38" fmla="*/ 539 w 1219"/>
                <a:gd name="T39" fmla="*/ 57 h 737"/>
                <a:gd name="T40" fmla="*/ 595 w 1219"/>
                <a:gd name="T41" fmla="*/ 0 h 737"/>
                <a:gd name="T42" fmla="*/ 709 w 1219"/>
                <a:gd name="T43" fmla="*/ 0 h 737"/>
                <a:gd name="T44" fmla="*/ 737 w 1219"/>
                <a:gd name="T45" fmla="*/ 28 h 737"/>
                <a:gd name="T46" fmla="*/ 794 w 1219"/>
                <a:gd name="T47" fmla="*/ 0 h 737"/>
                <a:gd name="T48" fmla="*/ 1021 w 1219"/>
                <a:gd name="T49" fmla="*/ 28 h 737"/>
                <a:gd name="T50" fmla="*/ 1077 w 1219"/>
                <a:gd name="T51" fmla="*/ 85 h 737"/>
                <a:gd name="T52" fmla="*/ 1134 w 1219"/>
                <a:gd name="T53" fmla="*/ 57 h 737"/>
                <a:gd name="T54" fmla="*/ 1219 w 1219"/>
                <a:gd name="T55" fmla="*/ 170 h 737"/>
                <a:gd name="T56" fmla="*/ 1162 w 1219"/>
                <a:gd name="T57" fmla="*/ 227 h 737"/>
                <a:gd name="T58" fmla="*/ 1191 w 1219"/>
                <a:gd name="T59" fmla="*/ 255 h 737"/>
                <a:gd name="T60" fmla="*/ 1191 w 1219"/>
                <a:gd name="T61" fmla="*/ 397 h 737"/>
                <a:gd name="T62" fmla="*/ 1134 w 1219"/>
                <a:gd name="T63" fmla="*/ 369 h 737"/>
                <a:gd name="T64" fmla="*/ 1106 w 1219"/>
                <a:gd name="T65" fmla="*/ 397 h 737"/>
                <a:gd name="T66" fmla="*/ 1049 w 1219"/>
                <a:gd name="T67" fmla="*/ 425 h 737"/>
                <a:gd name="T68" fmla="*/ 1021 w 1219"/>
                <a:gd name="T69" fmla="*/ 425 h 737"/>
                <a:gd name="T70" fmla="*/ 1077 w 1219"/>
                <a:gd name="T71" fmla="*/ 284 h 737"/>
                <a:gd name="T72" fmla="*/ 879 w 1219"/>
                <a:gd name="T73" fmla="*/ 227 h 737"/>
                <a:gd name="T74" fmla="*/ 850 w 1219"/>
                <a:gd name="T75" fmla="*/ 284 h 737"/>
                <a:gd name="T76" fmla="*/ 709 w 1219"/>
                <a:gd name="T77" fmla="*/ 312 h 737"/>
                <a:gd name="T78" fmla="*/ 624 w 1219"/>
                <a:gd name="T79" fmla="*/ 397 h 737"/>
                <a:gd name="T80" fmla="*/ 624 w 1219"/>
                <a:gd name="T81" fmla="*/ 482 h 737"/>
                <a:gd name="T82" fmla="*/ 567 w 1219"/>
                <a:gd name="T83" fmla="*/ 482 h 737"/>
                <a:gd name="T84" fmla="*/ 510 w 1219"/>
                <a:gd name="T85" fmla="*/ 454 h 737"/>
                <a:gd name="T86" fmla="*/ 454 w 1219"/>
                <a:gd name="T87" fmla="*/ 454 h 737"/>
                <a:gd name="T88" fmla="*/ 340 w 1219"/>
                <a:gd name="T89" fmla="*/ 595 h 737"/>
                <a:gd name="T90" fmla="*/ 340 w 1219"/>
                <a:gd name="T91" fmla="*/ 510 h 737"/>
                <a:gd name="T92" fmla="*/ 284 w 1219"/>
                <a:gd name="T93" fmla="*/ 510 h 737"/>
                <a:gd name="T94" fmla="*/ 227 w 1219"/>
                <a:gd name="T95" fmla="*/ 595 h 737"/>
                <a:gd name="T96" fmla="*/ 119 w 1219"/>
                <a:gd name="T97" fmla="*/ 646 h 737"/>
                <a:gd name="T98" fmla="*/ 85 w 1219"/>
                <a:gd name="T99" fmla="*/ 737 h 7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219" h="737">
                  <a:moveTo>
                    <a:pt x="85" y="737"/>
                  </a:moveTo>
                  <a:lnTo>
                    <a:pt x="0" y="737"/>
                  </a:lnTo>
                  <a:lnTo>
                    <a:pt x="28" y="539"/>
                  </a:lnTo>
                  <a:lnTo>
                    <a:pt x="57" y="510"/>
                  </a:lnTo>
                  <a:lnTo>
                    <a:pt x="57" y="454"/>
                  </a:lnTo>
                  <a:lnTo>
                    <a:pt x="113" y="482"/>
                  </a:lnTo>
                  <a:lnTo>
                    <a:pt x="198" y="454"/>
                  </a:lnTo>
                  <a:lnTo>
                    <a:pt x="198" y="397"/>
                  </a:lnTo>
                  <a:lnTo>
                    <a:pt x="227" y="397"/>
                  </a:lnTo>
                  <a:lnTo>
                    <a:pt x="284" y="369"/>
                  </a:lnTo>
                  <a:lnTo>
                    <a:pt x="255" y="312"/>
                  </a:lnTo>
                  <a:lnTo>
                    <a:pt x="284" y="255"/>
                  </a:lnTo>
                  <a:lnTo>
                    <a:pt x="255" y="199"/>
                  </a:lnTo>
                  <a:lnTo>
                    <a:pt x="284" y="170"/>
                  </a:lnTo>
                  <a:lnTo>
                    <a:pt x="255" y="113"/>
                  </a:lnTo>
                  <a:lnTo>
                    <a:pt x="340" y="0"/>
                  </a:lnTo>
                  <a:lnTo>
                    <a:pt x="397" y="28"/>
                  </a:lnTo>
                  <a:lnTo>
                    <a:pt x="425" y="85"/>
                  </a:lnTo>
                  <a:lnTo>
                    <a:pt x="510" y="113"/>
                  </a:lnTo>
                  <a:lnTo>
                    <a:pt x="539" y="57"/>
                  </a:lnTo>
                  <a:lnTo>
                    <a:pt x="595" y="0"/>
                  </a:lnTo>
                  <a:lnTo>
                    <a:pt x="709" y="0"/>
                  </a:lnTo>
                  <a:lnTo>
                    <a:pt x="737" y="28"/>
                  </a:lnTo>
                  <a:lnTo>
                    <a:pt x="794" y="0"/>
                  </a:lnTo>
                  <a:lnTo>
                    <a:pt x="1021" y="28"/>
                  </a:lnTo>
                  <a:lnTo>
                    <a:pt x="1077" y="85"/>
                  </a:lnTo>
                  <a:lnTo>
                    <a:pt x="1134" y="57"/>
                  </a:lnTo>
                  <a:lnTo>
                    <a:pt x="1219" y="170"/>
                  </a:lnTo>
                  <a:lnTo>
                    <a:pt x="1162" y="227"/>
                  </a:lnTo>
                  <a:lnTo>
                    <a:pt x="1191" y="255"/>
                  </a:lnTo>
                  <a:lnTo>
                    <a:pt x="1191" y="397"/>
                  </a:lnTo>
                  <a:lnTo>
                    <a:pt x="1134" y="369"/>
                  </a:lnTo>
                  <a:lnTo>
                    <a:pt x="1106" y="397"/>
                  </a:lnTo>
                  <a:lnTo>
                    <a:pt x="1049" y="425"/>
                  </a:lnTo>
                  <a:lnTo>
                    <a:pt x="1021" y="425"/>
                  </a:lnTo>
                  <a:lnTo>
                    <a:pt x="1077" y="284"/>
                  </a:lnTo>
                  <a:lnTo>
                    <a:pt x="879" y="227"/>
                  </a:lnTo>
                  <a:lnTo>
                    <a:pt x="850" y="284"/>
                  </a:lnTo>
                  <a:lnTo>
                    <a:pt x="709" y="312"/>
                  </a:lnTo>
                  <a:lnTo>
                    <a:pt x="624" y="397"/>
                  </a:lnTo>
                  <a:lnTo>
                    <a:pt x="624" y="482"/>
                  </a:lnTo>
                  <a:lnTo>
                    <a:pt x="567" y="482"/>
                  </a:lnTo>
                  <a:lnTo>
                    <a:pt x="510" y="454"/>
                  </a:lnTo>
                  <a:lnTo>
                    <a:pt x="454" y="454"/>
                  </a:lnTo>
                  <a:lnTo>
                    <a:pt x="340" y="595"/>
                  </a:lnTo>
                  <a:lnTo>
                    <a:pt x="340" y="510"/>
                  </a:lnTo>
                  <a:lnTo>
                    <a:pt x="284" y="510"/>
                  </a:lnTo>
                  <a:lnTo>
                    <a:pt x="227" y="595"/>
                  </a:lnTo>
                  <a:lnTo>
                    <a:pt x="119" y="646"/>
                  </a:lnTo>
                  <a:lnTo>
                    <a:pt x="85" y="73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2" name="Freeform 307">
              <a:extLst>
                <a:ext uri="{FF2B5EF4-FFF2-40B4-BE49-F238E27FC236}">
                  <a16:creationId xmlns:a16="http://schemas.microsoft.com/office/drawing/2014/main" id="{AD2EEEEF-D17A-41B3-A0A6-077C1C01835C}"/>
                </a:ext>
              </a:extLst>
            </p:cNvPr>
            <p:cNvSpPr>
              <a:spLocks/>
            </p:cNvSpPr>
            <p:nvPr/>
          </p:nvSpPr>
          <p:spPr bwMode="auto">
            <a:xfrm>
              <a:off x="3478" y="4486"/>
              <a:ext cx="1502" cy="1162"/>
            </a:xfrm>
            <a:custGeom>
              <a:avLst/>
              <a:gdLst>
                <a:gd name="T0" fmla="*/ 1134 w 1502"/>
                <a:gd name="T1" fmla="*/ 1162 h 1162"/>
                <a:gd name="T2" fmla="*/ 1077 w 1502"/>
                <a:gd name="T3" fmla="*/ 1105 h 1162"/>
                <a:gd name="T4" fmla="*/ 935 w 1502"/>
                <a:gd name="T5" fmla="*/ 1105 h 1162"/>
                <a:gd name="T6" fmla="*/ 878 w 1502"/>
                <a:gd name="T7" fmla="*/ 1020 h 1162"/>
                <a:gd name="T8" fmla="*/ 765 w 1502"/>
                <a:gd name="T9" fmla="*/ 1049 h 1162"/>
                <a:gd name="T10" fmla="*/ 595 w 1502"/>
                <a:gd name="T11" fmla="*/ 992 h 1162"/>
                <a:gd name="T12" fmla="*/ 567 w 1502"/>
                <a:gd name="T13" fmla="*/ 907 h 1162"/>
                <a:gd name="T14" fmla="*/ 510 w 1502"/>
                <a:gd name="T15" fmla="*/ 907 h 1162"/>
                <a:gd name="T16" fmla="*/ 453 w 1502"/>
                <a:gd name="T17" fmla="*/ 935 h 1162"/>
                <a:gd name="T18" fmla="*/ 396 w 1502"/>
                <a:gd name="T19" fmla="*/ 907 h 1162"/>
                <a:gd name="T20" fmla="*/ 340 w 1502"/>
                <a:gd name="T21" fmla="*/ 992 h 1162"/>
                <a:gd name="T22" fmla="*/ 283 w 1502"/>
                <a:gd name="T23" fmla="*/ 963 h 1162"/>
                <a:gd name="T24" fmla="*/ 255 w 1502"/>
                <a:gd name="T25" fmla="*/ 878 h 1162"/>
                <a:gd name="T26" fmla="*/ 283 w 1502"/>
                <a:gd name="T27" fmla="*/ 822 h 1162"/>
                <a:gd name="T28" fmla="*/ 255 w 1502"/>
                <a:gd name="T29" fmla="*/ 793 h 1162"/>
                <a:gd name="T30" fmla="*/ 113 w 1502"/>
                <a:gd name="T31" fmla="*/ 793 h 1162"/>
                <a:gd name="T32" fmla="*/ 56 w 1502"/>
                <a:gd name="T33" fmla="*/ 708 h 1162"/>
                <a:gd name="T34" fmla="*/ 0 w 1502"/>
                <a:gd name="T35" fmla="*/ 708 h 1162"/>
                <a:gd name="T36" fmla="*/ 28 w 1502"/>
                <a:gd name="T37" fmla="*/ 652 h 1162"/>
                <a:gd name="T38" fmla="*/ 113 w 1502"/>
                <a:gd name="T39" fmla="*/ 652 h 1162"/>
                <a:gd name="T40" fmla="*/ 141 w 1502"/>
                <a:gd name="T41" fmla="*/ 567 h 1162"/>
                <a:gd name="T42" fmla="*/ 113 w 1502"/>
                <a:gd name="T43" fmla="*/ 538 h 1162"/>
                <a:gd name="T44" fmla="*/ 141 w 1502"/>
                <a:gd name="T45" fmla="*/ 510 h 1162"/>
                <a:gd name="T46" fmla="*/ 85 w 1502"/>
                <a:gd name="T47" fmla="*/ 453 h 1162"/>
                <a:gd name="T48" fmla="*/ 113 w 1502"/>
                <a:gd name="T49" fmla="*/ 425 h 1162"/>
                <a:gd name="T50" fmla="*/ 283 w 1502"/>
                <a:gd name="T51" fmla="*/ 453 h 1162"/>
                <a:gd name="T52" fmla="*/ 396 w 1502"/>
                <a:gd name="T53" fmla="*/ 396 h 1162"/>
                <a:gd name="T54" fmla="*/ 425 w 1502"/>
                <a:gd name="T55" fmla="*/ 311 h 1162"/>
                <a:gd name="T56" fmla="*/ 510 w 1502"/>
                <a:gd name="T57" fmla="*/ 198 h 1162"/>
                <a:gd name="T58" fmla="*/ 538 w 1502"/>
                <a:gd name="T59" fmla="*/ 85 h 1162"/>
                <a:gd name="T60" fmla="*/ 623 w 1502"/>
                <a:gd name="T61" fmla="*/ 85 h 1162"/>
                <a:gd name="T62" fmla="*/ 652 w 1502"/>
                <a:gd name="T63" fmla="*/ 170 h 1162"/>
                <a:gd name="T64" fmla="*/ 963 w 1502"/>
                <a:gd name="T65" fmla="*/ 226 h 1162"/>
                <a:gd name="T66" fmla="*/ 1077 w 1502"/>
                <a:gd name="T67" fmla="*/ 170 h 1162"/>
                <a:gd name="T68" fmla="*/ 1134 w 1502"/>
                <a:gd name="T69" fmla="*/ 56 h 1162"/>
                <a:gd name="T70" fmla="*/ 1275 w 1502"/>
                <a:gd name="T71" fmla="*/ 85 h 1162"/>
                <a:gd name="T72" fmla="*/ 1389 w 1502"/>
                <a:gd name="T73" fmla="*/ 0 h 1162"/>
                <a:gd name="T74" fmla="*/ 1474 w 1502"/>
                <a:gd name="T75" fmla="*/ 0 h 1162"/>
                <a:gd name="T76" fmla="*/ 1502 w 1502"/>
                <a:gd name="T77" fmla="*/ 113 h 1162"/>
                <a:gd name="T78" fmla="*/ 1445 w 1502"/>
                <a:gd name="T79" fmla="*/ 255 h 1162"/>
                <a:gd name="T80" fmla="*/ 1389 w 1502"/>
                <a:gd name="T81" fmla="*/ 255 h 1162"/>
                <a:gd name="T82" fmla="*/ 1360 w 1502"/>
                <a:gd name="T83" fmla="*/ 311 h 1162"/>
                <a:gd name="T84" fmla="*/ 1389 w 1502"/>
                <a:gd name="T85" fmla="*/ 396 h 1162"/>
                <a:gd name="T86" fmla="*/ 1247 w 1502"/>
                <a:gd name="T87" fmla="*/ 453 h 1162"/>
                <a:gd name="T88" fmla="*/ 1247 w 1502"/>
                <a:gd name="T89" fmla="*/ 708 h 1162"/>
                <a:gd name="T90" fmla="*/ 1304 w 1502"/>
                <a:gd name="T91" fmla="*/ 963 h 1162"/>
                <a:gd name="T92" fmla="*/ 1247 w 1502"/>
                <a:gd name="T93" fmla="*/ 1020 h 1162"/>
                <a:gd name="T94" fmla="*/ 1247 w 1502"/>
                <a:gd name="T95" fmla="*/ 1077 h 1162"/>
                <a:gd name="T96" fmla="*/ 1134 w 1502"/>
                <a:gd name="T97" fmla="*/ 1162 h 1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502" h="1162">
                  <a:moveTo>
                    <a:pt x="1134" y="1162"/>
                  </a:moveTo>
                  <a:lnTo>
                    <a:pt x="1077" y="1105"/>
                  </a:lnTo>
                  <a:lnTo>
                    <a:pt x="935" y="1105"/>
                  </a:lnTo>
                  <a:lnTo>
                    <a:pt x="878" y="1020"/>
                  </a:lnTo>
                  <a:lnTo>
                    <a:pt x="765" y="1049"/>
                  </a:lnTo>
                  <a:lnTo>
                    <a:pt x="595" y="992"/>
                  </a:lnTo>
                  <a:lnTo>
                    <a:pt x="567" y="907"/>
                  </a:lnTo>
                  <a:lnTo>
                    <a:pt x="510" y="907"/>
                  </a:lnTo>
                  <a:lnTo>
                    <a:pt x="453" y="935"/>
                  </a:lnTo>
                  <a:lnTo>
                    <a:pt x="396" y="907"/>
                  </a:lnTo>
                  <a:lnTo>
                    <a:pt x="340" y="992"/>
                  </a:lnTo>
                  <a:lnTo>
                    <a:pt x="283" y="963"/>
                  </a:lnTo>
                  <a:lnTo>
                    <a:pt x="255" y="878"/>
                  </a:lnTo>
                  <a:lnTo>
                    <a:pt x="283" y="822"/>
                  </a:lnTo>
                  <a:lnTo>
                    <a:pt x="255" y="793"/>
                  </a:lnTo>
                  <a:lnTo>
                    <a:pt x="113" y="793"/>
                  </a:lnTo>
                  <a:lnTo>
                    <a:pt x="56" y="708"/>
                  </a:lnTo>
                  <a:lnTo>
                    <a:pt x="0" y="708"/>
                  </a:lnTo>
                  <a:lnTo>
                    <a:pt x="28" y="652"/>
                  </a:lnTo>
                  <a:lnTo>
                    <a:pt x="113" y="652"/>
                  </a:lnTo>
                  <a:lnTo>
                    <a:pt x="141" y="567"/>
                  </a:lnTo>
                  <a:lnTo>
                    <a:pt x="113" y="538"/>
                  </a:lnTo>
                  <a:lnTo>
                    <a:pt x="141" y="510"/>
                  </a:lnTo>
                  <a:lnTo>
                    <a:pt x="85" y="453"/>
                  </a:lnTo>
                  <a:lnTo>
                    <a:pt x="113" y="425"/>
                  </a:lnTo>
                  <a:lnTo>
                    <a:pt x="283" y="453"/>
                  </a:lnTo>
                  <a:lnTo>
                    <a:pt x="396" y="396"/>
                  </a:lnTo>
                  <a:lnTo>
                    <a:pt x="425" y="311"/>
                  </a:lnTo>
                  <a:lnTo>
                    <a:pt x="510" y="198"/>
                  </a:lnTo>
                  <a:lnTo>
                    <a:pt x="538" y="85"/>
                  </a:lnTo>
                  <a:lnTo>
                    <a:pt x="623" y="85"/>
                  </a:lnTo>
                  <a:lnTo>
                    <a:pt x="652" y="170"/>
                  </a:lnTo>
                  <a:lnTo>
                    <a:pt x="963" y="226"/>
                  </a:lnTo>
                  <a:lnTo>
                    <a:pt x="1077" y="170"/>
                  </a:lnTo>
                  <a:lnTo>
                    <a:pt x="1134" y="56"/>
                  </a:lnTo>
                  <a:lnTo>
                    <a:pt x="1275" y="85"/>
                  </a:lnTo>
                  <a:lnTo>
                    <a:pt x="1389" y="0"/>
                  </a:lnTo>
                  <a:lnTo>
                    <a:pt x="1474" y="0"/>
                  </a:lnTo>
                  <a:lnTo>
                    <a:pt x="1502" y="113"/>
                  </a:lnTo>
                  <a:lnTo>
                    <a:pt x="1445" y="255"/>
                  </a:lnTo>
                  <a:lnTo>
                    <a:pt x="1389" y="255"/>
                  </a:lnTo>
                  <a:lnTo>
                    <a:pt x="1360" y="311"/>
                  </a:lnTo>
                  <a:lnTo>
                    <a:pt x="1389" y="396"/>
                  </a:lnTo>
                  <a:lnTo>
                    <a:pt x="1247" y="453"/>
                  </a:lnTo>
                  <a:lnTo>
                    <a:pt x="1247" y="708"/>
                  </a:lnTo>
                  <a:lnTo>
                    <a:pt x="1304" y="963"/>
                  </a:lnTo>
                  <a:lnTo>
                    <a:pt x="1247" y="1020"/>
                  </a:lnTo>
                  <a:lnTo>
                    <a:pt x="1247" y="1077"/>
                  </a:lnTo>
                  <a:lnTo>
                    <a:pt x="1134" y="116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100" name="グループ化 99">
            <a:extLst>
              <a:ext uri="{FF2B5EF4-FFF2-40B4-BE49-F238E27FC236}">
                <a16:creationId xmlns:a16="http://schemas.microsoft.com/office/drawing/2014/main" id="{BA88161C-61E8-40C3-8B6C-F7D02761BAC4}"/>
              </a:ext>
            </a:extLst>
          </p:cNvPr>
          <p:cNvGrpSpPr/>
          <p:nvPr/>
        </p:nvGrpSpPr>
        <p:grpSpPr>
          <a:xfrm>
            <a:off x="5227574" y="1520817"/>
            <a:ext cx="1498449" cy="3372346"/>
            <a:chOff x="2388308" y="777180"/>
            <a:chExt cx="4433535" cy="9977935"/>
          </a:xfrm>
        </p:grpSpPr>
        <p:sp>
          <p:nvSpPr>
            <p:cNvPr id="101" name="正方形/長方形 100">
              <a:extLst>
                <a:ext uri="{FF2B5EF4-FFF2-40B4-BE49-F238E27FC236}">
                  <a16:creationId xmlns:a16="http://schemas.microsoft.com/office/drawing/2014/main" id="{7CAAF68B-3D8F-495E-9DF2-211B804C82FF}"/>
                </a:ext>
              </a:extLst>
            </p:cNvPr>
            <p:cNvSpPr/>
            <p:nvPr/>
          </p:nvSpPr>
          <p:spPr>
            <a:xfrm>
              <a:off x="3168869" y="10447338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marL="0" marR="0" lvl="0" indent="0" algn="ctr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zh-TW" altLang="en-US" sz="1400" b="0" i="0" u="none" strike="noStrike" kern="1200" cap="none" spc="50" normalizeH="0" baseline="0" noProof="0" dirty="0">
                  <a:ln w="11430"/>
                  <a:solidFill>
                    <a:sysClr val="windowText" lastClr="000000"/>
                  </a:solidFill>
                  <a:effectLst/>
                  <a:uLnTx/>
                  <a:uFillTx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飯豊町</a:t>
              </a:r>
            </a:p>
          </p:txBody>
        </p:sp>
        <p:sp>
          <p:nvSpPr>
            <p:cNvPr id="102" name="正方形/長方形 101">
              <a:extLst>
                <a:ext uri="{FF2B5EF4-FFF2-40B4-BE49-F238E27FC236}">
                  <a16:creationId xmlns:a16="http://schemas.microsoft.com/office/drawing/2014/main" id="{9A49A1CD-8945-44C9-A933-CAD0CBCA1BE9}"/>
                </a:ext>
              </a:extLst>
            </p:cNvPr>
            <p:cNvSpPr/>
            <p:nvPr/>
          </p:nvSpPr>
          <p:spPr>
            <a:xfrm>
              <a:off x="3609224" y="777180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marL="0" marR="0" lvl="0" indent="0" algn="ctr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zh-TW" altLang="en-US" sz="1400" b="0" i="0" u="none" strike="noStrike" kern="1200" cap="none" spc="50" normalizeH="0" baseline="0" noProof="0" dirty="0">
                  <a:ln w="11430"/>
                  <a:solidFill>
                    <a:sysClr val="windowText" lastClr="000000"/>
                  </a:solidFill>
                  <a:effectLst/>
                  <a:uLnTx/>
                  <a:uFillTx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遊佐町</a:t>
              </a:r>
            </a:p>
          </p:txBody>
        </p:sp>
        <p:sp>
          <p:nvSpPr>
            <p:cNvPr id="103" name="正方形/長方形 102">
              <a:extLst>
                <a:ext uri="{FF2B5EF4-FFF2-40B4-BE49-F238E27FC236}">
                  <a16:creationId xmlns:a16="http://schemas.microsoft.com/office/drawing/2014/main" id="{5C58DDB6-4643-4F48-BC53-12523BDBF41E}"/>
                </a:ext>
              </a:extLst>
            </p:cNvPr>
            <p:cNvSpPr/>
            <p:nvPr/>
          </p:nvSpPr>
          <p:spPr>
            <a:xfrm>
              <a:off x="2388308" y="9747224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marL="0" marR="0" lvl="0" indent="0" algn="ctr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zh-TW" altLang="en-US" sz="1400" b="0" i="0" u="none" strike="noStrike" kern="1200" cap="none" spc="50" normalizeH="0" baseline="0" noProof="0" dirty="0">
                  <a:ln w="11430"/>
                  <a:solidFill>
                    <a:sysClr val="windowText" lastClr="000000"/>
                  </a:solidFill>
                  <a:effectLst/>
                  <a:uLnTx/>
                  <a:uFillTx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小国町</a:t>
              </a:r>
            </a:p>
          </p:txBody>
        </p:sp>
        <p:sp>
          <p:nvSpPr>
            <p:cNvPr id="104" name="正方形/長方形 103">
              <a:extLst>
                <a:ext uri="{FF2B5EF4-FFF2-40B4-BE49-F238E27FC236}">
                  <a16:creationId xmlns:a16="http://schemas.microsoft.com/office/drawing/2014/main" id="{1EA94061-2649-4BE4-BC54-94EE2E4B331B}"/>
                </a:ext>
              </a:extLst>
            </p:cNvPr>
            <p:cNvSpPr/>
            <p:nvPr/>
          </p:nvSpPr>
          <p:spPr>
            <a:xfrm>
              <a:off x="6079332" y="9057071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marL="0" marR="0" lvl="0" indent="0" algn="ctr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zh-TW" altLang="en-US" sz="1400" b="0" i="0" u="none" strike="noStrike" kern="1200" cap="none" spc="50" normalizeH="0" baseline="0" noProof="0" dirty="0">
                  <a:ln w="11430"/>
                  <a:solidFill>
                    <a:sysClr val="windowText" lastClr="000000"/>
                  </a:solidFill>
                  <a:effectLst/>
                  <a:uLnTx/>
                  <a:uFillTx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上山市</a:t>
              </a:r>
            </a:p>
          </p:txBody>
        </p:sp>
        <p:sp>
          <p:nvSpPr>
            <p:cNvPr id="105" name="正方形/長方形 104">
              <a:extLst>
                <a:ext uri="{FF2B5EF4-FFF2-40B4-BE49-F238E27FC236}">
                  <a16:creationId xmlns:a16="http://schemas.microsoft.com/office/drawing/2014/main" id="{81E00987-ACC9-45B1-BB0F-7066539C63EA}"/>
                </a:ext>
              </a:extLst>
            </p:cNvPr>
            <p:cNvSpPr/>
            <p:nvPr/>
          </p:nvSpPr>
          <p:spPr>
            <a:xfrm>
              <a:off x="5327322" y="1535687"/>
              <a:ext cx="928459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marL="0" marR="0" lvl="0" indent="0" algn="ctr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zh-TW" altLang="en-US" sz="1400" b="0" i="0" u="none" strike="noStrike" kern="1200" cap="none" spc="50" normalizeH="0" baseline="0" noProof="0" dirty="0">
                  <a:ln w="11430"/>
                  <a:solidFill>
                    <a:sysClr val="windowText" lastClr="000000"/>
                  </a:solidFill>
                  <a:effectLst/>
                  <a:uLnTx/>
                  <a:uFillTx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真室川町</a:t>
              </a:r>
            </a:p>
          </p:txBody>
        </p:sp>
        <p:sp>
          <p:nvSpPr>
            <p:cNvPr id="106" name="正方形/長方形 105">
              <a:extLst>
                <a:ext uri="{FF2B5EF4-FFF2-40B4-BE49-F238E27FC236}">
                  <a16:creationId xmlns:a16="http://schemas.microsoft.com/office/drawing/2014/main" id="{96800E9C-67FF-4063-9525-9EEBA2AA63AF}"/>
                </a:ext>
              </a:extLst>
            </p:cNvPr>
            <p:cNvSpPr/>
            <p:nvPr/>
          </p:nvSpPr>
          <p:spPr>
            <a:xfrm>
              <a:off x="3844161" y="8859242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marL="0" marR="0" lvl="0" indent="0" algn="ctr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zh-TW" altLang="en-US" sz="1400" b="0" i="0" u="none" strike="noStrike" kern="1200" cap="none" spc="50" normalizeH="0" baseline="0" noProof="0" dirty="0">
                  <a:ln w="11430"/>
                  <a:solidFill>
                    <a:sysClr val="windowText" lastClr="000000"/>
                  </a:solidFill>
                  <a:effectLst/>
                  <a:uLnTx/>
                  <a:uFillTx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長井市</a:t>
              </a:r>
            </a:p>
          </p:txBody>
        </p:sp>
      </p:grpSp>
      <p:sp>
        <p:nvSpPr>
          <p:cNvPr id="50" name="テキスト ボックス 49">
            <a:extLst>
              <a:ext uri="{FF2B5EF4-FFF2-40B4-BE49-F238E27FC236}">
                <a16:creationId xmlns:a16="http://schemas.microsoft.com/office/drawing/2014/main" id="{ECCADEB0-361D-49DA-9A0B-90F15C26F028}"/>
              </a:ext>
            </a:extLst>
          </p:cNvPr>
          <p:cNvSpPr txBox="1"/>
          <p:nvPr/>
        </p:nvSpPr>
        <p:spPr>
          <a:xfrm>
            <a:off x="246510" y="1358770"/>
            <a:ext cx="433965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3600" dirty="0">
                <a:latin typeface="+mj-ea"/>
                <a:ea typeface="+mj-ea"/>
              </a:rPr>
              <a:t>このカタチは何県？</a:t>
            </a:r>
            <a:endParaRPr kumimoji="1" lang="en-US" altLang="ja-JP" sz="3600" dirty="0">
              <a:latin typeface="+mj-ea"/>
              <a:ea typeface="+mj-ea"/>
            </a:endParaRPr>
          </a:p>
        </p:txBody>
      </p:sp>
      <p:sp>
        <p:nvSpPr>
          <p:cNvPr id="51" name="テキスト ボックス 50">
            <a:extLst>
              <a:ext uri="{FF2B5EF4-FFF2-40B4-BE49-F238E27FC236}">
                <a16:creationId xmlns:a16="http://schemas.microsoft.com/office/drawing/2014/main" id="{D815264B-7083-400F-8CAC-DE99C1916F6C}"/>
              </a:ext>
            </a:extLst>
          </p:cNvPr>
          <p:cNvSpPr txBox="1"/>
          <p:nvPr/>
        </p:nvSpPr>
        <p:spPr>
          <a:xfrm>
            <a:off x="8468470" y="1434191"/>
            <a:ext cx="357020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dirty="0">
                <a:latin typeface="+mj-ea"/>
                <a:ea typeface="+mj-ea"/>
              </a:rPr>
              <a:t>５秒後にヒントが出ます</a:t>
            </a:r>
            <a:endParaRPr kumimoji="1" lang="en-US" altLang="ja-JP" sz="2400" dirty="0"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20168131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10000">
        <p:fade/>
      </p:transition>
    </mc:Choice>
    <mc:Fallback xmlns="">
      <p:transition spd="med" advClick="0" advTm="10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0" presetClass="entr" presetSubtype="0" fill="hold" nodeType="withEffect">
                                  <p:stCondLst>
                                    <p:cond delay="5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1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84A9A109-7843-4833-AA5D-504503EFD12F}"/>
              </a:ext>
            </a:extLst>
          </p:cNvPr>
          <p:cNvSpPr txBox="1"/>
          <p:nvPr/>
        </p:nvSpPr>
        <p:spPr>
          <a:xfrm>
            <a:off x="3268156" y="5679250"/>
            <a:ext cx="5227713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3200" b="1" dirty="0">
                <a:latin typeface="+mj-ea"/>
                <a:ea typeface="+mj-ea"/>
              </a:rPr>
              <a:t>正解は </a:t>
            </a:r>
            <a:r>
              <a:rPr lang="ja-JP" altLang="en-US" sz="6000" b="1" dirty="0">
                <a:solidFill>
                  <a:srgbClr val="FF0000"/>
                </a:solidFill>
                <a:latin typeface="+mj-ea"/>
                <a:ea typeface="+mj-ea"/>
              </a:rPr>
              <a:t>山形県</a:t>
            </a:r>
            <a:r>
              <a:rPr lang="ja-JP" altLang="en-US" sz="3200" b="1" dirty="0">
                <a:latin typeface="+mj-ea"/>
                <a:ea typeface="+mj-ea"/>
              </a:rPr>
              <a:t> でした</a:t>
            </a:r>
            <a:endParaRPr kumimoji="1" lang="ja-JP" altLang="en-US" sz="3200" b="1" dirty="0">
              <a:latin typeface="+mj-ea"/>
              <a:ea typeface="+mj-ea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F74E7EE5-3F78-4648-9E36-2A96DB9AA7E7}"/>
              </a:ext>
            </a:extLst>
          </p:cNvPr>
          <p:cNvSpPr txBox="1"/>
          <p:nvPr/>
        </p:nvSpPr>
        <p:spPr>
          <a:xfrm>
            <a:off x="549416" y="616042"/>
            <a:ext cx="631684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６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D45ED63E-728C-4385-B2DD-0062D0687B09}"/>
              </a:ext>
            </a:extLst>
          </p:cNvPr>
          <p:cNvSpPr txBox="1"/>
          <p:nvPr/>
        </p:nvSpPr>
        <p:spPr>
          <a:xfrm>
            <a:off x="251490" y="177589"/>
            <a:ext cx="1227536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答 え</a:t>
            </a:r>
          </a:p>
        </p:txBody>
      </p:sp>
      <p:grpSp>
        <p:nvGrpSpPr>
          <p:cNvPr id="135" name="Group 308">
            <a:extLst>
              <a:ext uri="{FF2B5EF4-FFF2-40B4-BE49-F238E27FC236}">
                <a16:creationId xmlns:a16="http://schemas.microsoft.com/office/drawing/2014/main" id="{47C2AE4F-7585-4670-9E5B-9A8F9EF6A656}"/>
              </a:ext>
            </a:extLst>
          </p:cNvPr>
          <p:cNvGrpSpPr>
            <a:grpSpLocks/>
          </p:cNvGrpSpPr>
          <p:nvPr/>
        </p:nvGrpSpPr>
        <p:grpSpPr bwMode="auto">
          <a:xfrm>
            <a:off x="4826000" y="1352577"/>
            <a:ext cx="2540000" cy="4152850"/>
            <a:chOff x="756" y="176"/>
            <a:chExt cx="4734" cy="7740"/>
          </a:xfrm>
        </p:grpSpPr>
        <p:sp>
          <p:nvSpPr>
            <p:cNvPr id="144" name="Freeform 259">
              <a:extLst>
                <a:ext uri="{FF2B5EF4-FFF2-40B4-BE49-F238E27FC236}">
                  <a16:creationId xmlns:a16="http://schemas.microsoft.com/office/drawing/2014/main" id="{D5D7A7F0-27BE-4CD2-A369-A850EB9140F8}"/>
                </a:ext>
              </a:extLst>
            </p:cNvPr>
            <p:cNvSpPr>
              <a:spLocks/>
            </p:cNvSpPr>
            <p:nvPr/>
          </p:nvSpPr>
          <p:spPr bwMode="auto">
            <a:xfrm>
              <a:off x="1067" y="4910"/>
              <a:ext cx="1304" cy="2437"/>
            </a:xfrm>
            <a:custGeom>
              <a:avLst/>
              <a:gdLst>
                <a:gd name="T0" fmla="*/ 510 w 1304"/>
                <a:gd name="T1" fmla="*/ 2381 h 2438"/>
                <a:gd name="T2" fmla="*/ 595 w 1304"/>
                <a:gd name="T3" fmla="*/ 2296 h 2438"/>
                <a:gd name="T4" fmla="*/ 680 w 1304"/>
                <a:gd name="T5" fmla="*/ 2154 h 2438"/>
                <a:gd name="T6" fmla="*/ 794 w 1304"/>
                <a:gd name="T7" fmla="*/ 2041 h 2438"/>
                <a:gd name="T8" fmla="*/ 964 w 1304"/>
                <a:gd name="T9" fmla="*/ 1899 h 2438"/>
                <a:gd name="T10" fmla="*/ 992 w 1304"/>
                <a:gd name="T11" fmla="*/ 1701 h 2438"/>
                <a:gd name="T12" fmla="*/ 1049 w 1304"/>
                <a:gd name="T13" fmla="*/ 1587 h 2438"/>
                <a:gd name="T14" fmla="*/ 1191 w 1304"/>
                <a:gd name="T15" fmla="*/ 1587 h 2438"/>
                <a:gd name="T16" fmla="*/ 1304 w 1304"/>
                <a:gd name="T17" fmla="*/ 1446 h 2438"/>
                <a:gd name="T18" fmla="*/ 1247 w 1304"/>
                <a:gd name="T19" fmla="*/ 1219 h 2438"/>
                <a:gd name="T20" fmla="*/ 1191 w 1304"/>
                <a:gd name="T21" fmla="*/ 1077 h 2438"/>
                <a:gd name="T22" fmla="*/ 1134 w 1304"/>
                <a:gd name="T23" fmla="*/ 964 h 2438"/>
                <a:gd name="T24" fmla="*/ 1134 w 1304"/>
                <a:gd name="T25" fmla="*/ 765 h 2438"/>
                <a:gd name="T26" fmla="*/ 1134 w 1304"/>
                <a:gd name="T27" fmla="*/ 652 h 2438"/>
                <a:gd name="T28" fmla="*/ 1219 w 1304"/>
                <a:gd name="T29" fmla="*/ 312 h 2438"/>
                <a:gd name="T30" fmla="*/ 1247 w 1304"/>
                <a:gd name="T31" fmla="*/ 142 h 2438"/>
                <a:gd name="T32" fmla="*/ 1247 w 1304"/>
                <a:gd name="T33" fmla="*/ 0 h 2438"/>
                <a:gd name="T34" fmla="*/ 992 w 1304"/>
                <a:gd name="T35" fmla="*/ 227 h 2438"/>
                <a:gd name="T36" fmla="*/ 652 w 1304"/>
                <a:gd name="T37" fmla="*/ 397 h 2438"/>
                <a:gd name="T38" fmla="*/ 397 w 1304"/>
                <a:gd name="T39" fmla="*/ 340 h 2438"/>
                <a:gd name="T40" fmla="*/ 312 w 1304"/>
                <a:gd name="T41" fmla="*/ 453 h 2438"/>
                <a:gd name="T42" fmla="*/ 227 w 1304"/>
                <a:gd name="T43" fmla="*/ 652 h 2438"/>
                <a:gd name="T44" fmla="*/ 283 w 1304"/>
                <a:gd name="T45" fmla="*/ 879 h 2438"/>
                <a:gd name="T46" fmla="*/ 198 w 1304"/>
                <a:gd name="T47" fmla="*/ 1105 h 2438"/>
                <a:gd name="T48" fmla="*/ 283 w 1304"/>
                <a:gd name="T49" fmla="*/ 1162 h 2438"/>
                <a:gd name="T50" fmla="*/ 142 w 1304"/>
                <a:gd name="T51" fmla="*/ 1276 h 2438"/>
                <a:gd name="T52" fmla="*/ 113 w 1304"/>
                <a:gd name="T53" fmla="*/ 1502 h 2438"/>
                <a:gd name="T54" fmla="*/ 57 w 1304"/>
                <a:gd name="T55" fmla="*/ 1644 h 2438"/>
                <a:gd name="T56" fmla="*/ 28 w 1304"/>
                <a:gd name="T57" fmla="*/ 1758 h 2438"/>
                <a:gd name="T58" fmla="*/ 0 w 1304"/>
                <a:gd name="T59" fmla="*/ 1956 h 2438"/>
                <a:gd name="T60" fmla="*/ 85 w 1304"/>
                <a:gd name="T61" fmla="*/ 2183 h 2438"/>
                <a:gd name="T62" fmla="*/ 142 w 1304"/>
                <a:gd name="T63" fmla="*/ 2268 h 2438"/>
                <a:gd name="T64" fmla="*/ 340 w 1304"/>
                <a:gd name="T65" fmla="*/ 2325 h 2438"/>
                <a:gd name="T66" fmla="*/ 397 w 1304"/>
                <a:gd name="T67" fmla="*/ 2410 h 24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304" h="2438">
                  <a:moveTo>
                    <a:pt x="425" y="2438"/>
                  </a:moveTo>
                  <a:lnTo>
                    <a:pt x="510" y="2381"/>
                  </a:lnTo>
                  <a:lnTo>
                    <a:pt x="539" y="2268"/>
                  </a:lnTo>
                  <a:lnTo>
                    <a:pt x="595" y="2296"/>
                  </a:lnTo>
                  <a:lnTo>
                    <a:pt x="680" y="2211"/>
                  </a:lnTo>
                  <a:lnTo>
                    <a:pt x="680" y="2154"/>
                  </a:lnTo>
                  <a:lnTo>
                    <a:pt x="822" y="2098"/>
                  </a:lnTo>
                  <a:lnTo>
                    <a:pt x="794" y="2041"/>
                  </a:lnTo>
                  <a:lnTo>
                    <a:pt x="907" y="1899"/>
                  </a:lnTo>
                  <a:lnTo>
                    <a:pt x="964" y="1899"/>
                  </a:lnTo>
                  <a:lnTo>
                    <a:pt x="1020" y="1729"/>
                  </a:lnTo>
                  <a:lnTo>
                    <a:pt x="992" y="1701"/>
                  </a:lnTo>
                  <a:lnTo>
                    <a:pt x="1020" y="1616"/>
                  </a:lnTo>
                  <a:lnTo>
                    <a:pt x="1049" y="1587"/>
                  </a:lnTo>
                  <a:lnTo>
                    <a:pt x="1106" y="1616"/>
                  </a:lnTo>
                  <a:lnTo>
                    <a:pt x="1191" y="1587"/>
                  </a:lnTo>
                  <a:lnTo>
                    <a:pt x="1219" y="1502"/>
                  </a:lnTo>
                  <a:lnTo>
                    <a:pt x="1304" y="1446"/>
                  </a:lnTo>
                  <a:lnTo>
                    <a:pt x="1276" y="1247"/>
                  </a:lnTo>
                  <a:lnTo>
                    <a:pt x="1247" y="1219"/>
                  </a:lnTo>
                  <a:lnTo>
                    <a:pt x="1247" y="1162"/>
                  </a:lnTo>
                  <a:lnTo>
                    <a:pt x="1191" y="1077"/>
                  </a:lnTo>
                  <a:lnTo>
                    <a:pt x="1134" y="1049"/>
                  </a:lnTo>
                  <a:lnTo>
                    <a:pt x="1134" y="964"/>
                  </a:lnTo>
                  <a:lnTo>
                    <a:pt x="1191" y="907"/>
                  </a:lnTo>
                  <a:lnTo>
                    <a:pt x="1134" y="765"/>
                  </a:lnTo>
                  <a:lnTo>
                    <a:pt x="1191" y="709"/>
                  </a:lnTo>
                  <a:lnTo>
                    <a:pt x="1134" y="652"/>
                  </a:lnTo>
                  <a:lnTo>
                    <a:pt x="1106" y="397"/>
                  </a:lnTo>
                  <a:lnTo>
                    <a:pt x="1219" y="312"/>
                  </a:lnTo>
                  <a:lnTo>
                    <a:pt x="1191" y="227"/>
                  </a:lnTo>
                  <a:lnTo>
                    <a:pt x="1247" y="142"/>
                  </a:lnTo>
                  <a:lnTo>
                    <a:pt x="1276" y="57"/>
                  </a:lnTo>
                  <a:lnTo>
                    <a:pt x="1247" y="0"/>
                  </a:lnTo>
                  <a:lnTo>
                    <a:pt x="1162" y="0"/>
                  </a:lnTo>
                  <a:lnTo>
                    <a:pt x="992" y="227"/>
                  </a:lnTo>
                  <a:lnTo>
                    <a:pt x="709" y="425"/>
                  </a:lnTo>
                  <a:lnTo>
                    <a:pt x="652" y="397"/>
                  </a:lnTo>
                  <a:lnTo>
                    <a:pt x="482" y="397"/>
                  </a:lnTo>
                  <a:lnTo>
                    <a:pt x="397" y="340"/>
                  </a:lnTo>
                  <a:lnTo>
                    <a:pt x="312" y="340"/>
                  </a:lnTo>
                  <a:lnTo>
                    <a:pt x="312" y="453"/>
                  </a:lnTo>
                  <a:lnTo>
                    <a:pt x="227" y="538"/>
                  </a:lnTo>
                  <a:lnTo>
                    <a:pt x="227" y="652"/>
                  </a:lnTo>
                  <a:lnTo>
                    <a:pt x="283" y="680"/>
                  </a:lnTo>
                  <a:lnTo>
                    <a:pt x="283" y="879"/>
                  </a:lnTo>
                  <a:lnTo>
                    <a:pt x="198" y="992"/>
                  </a:lnTo>
                  <a:lnTo>
                    <a:pt x="198" y="1105"/>
                  </a:lnTo>
                  <a:lnTo>
                    <a:pt x="283" y="1105"/>
                  </a:lnTo>
                  <a:lnTo>
                    <a:pt x="283" y="1162"/>
                  </a:lnTo>
                  <a:lnTo>
                    <a:pt x="198" y="1276"/>
                  </a:lnTo>
                  <a:lnTo>
                    <a:pt x="142" y="1276"/>
                  </a:lnTo>
                  <a:lnTo>
                    <a:pt x="113" y="1389"/>
                  </a:lnTo>
                  <a:lnTo>
                    <a:pt x="113" y="1502"/>
                  </a:lnTo>
                  <a:lnTo>
                    <a:pt x="85" y="1531"/>
                  </a:lnTo>
                  <a:lnTo>
                    <a:pt x="57" y="1644"/>
                  </a:lnTo>
                  <a:lnTo>
                    <a:pt x="85" y="1701"/>
                  </a:lnTo>
                  <a:lnTo>
                    <a:pt x="28" y="1758"/>
                  </a:lnTo>
                  <a:lnTo>
                    <a:pt x="57" y="1871"/>
                  </a:lnTo>
                  <a:lnTo>
                    <a:pt x="0" y="1956"/>
                  </a:lnTo>
                  <a:lnTo>
                    <a:pt x="0" y="2098"/>
                  </a:lnTo>
                  <a:lnTo>
                    <a:pt x="85" y="2183"/>
                  </a:lnTo>
                  <a:lnTo>
                    <a:pt x="142" y="2211"/>
                  </a:lnTo>
                  <a:lnTo>
                    <a:pt x="142" y="2268"/>
                  </a:lnTo>
                  <a:lnTo>
                    <a:pt x="255" y="2353"/>
                  </a:lnTo>
                  <a:lnTo>
                    <a:pt x="340" y="2325"/>
                  </a:lnTo>
                  <a:lnTo>
                    <a:pt x="397" y="2325"/>
                  </a:lnTo>
                  <a:lnTo>
                    <a:pt x="397" y="2410"/>
                  </a:lnTo>
                  <a:lnTo>
                    <a:pt x="425" y="243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45" name="Freeform 260">
              <a:extLst>
                <a:ext uri="{FF2B5EF4-FFF2-40B4-BE49-F238E27FC236}">
                  <a16:creationId xmlns:a16="http://schemas.microsoft.com/office/drawing/2014/main" id="{FE90A5D3-8E53-43A1-A7A7-F9F6A313B397}"/>
                </a:ext>
              </a:extLst>
            </p:cNvPr>
            <p:cNvSpPr>
              <a:spLocks/>
            </p:cNvSpPr>
            <p:nvPr/>
          </p:nvSpPr>
          <p:spPr bwMode="auto">
            <a:xfrm>
              <a:off x="756" y="1877"/>
              <a:ext cx="2070" cy="2835"/>
            </a:xfrm>
            <a:custGeom>
              <a:avLst/>
              <a:gdLst>
                <a:gd name="T0" fmla="*/ 1446 w 2070"/>
                <a:gd name="T1" fmla="*/ 2722 h 2835"/>
                <a:gd name="T2" fmla="*/ 1588 w 2070"/>
                <a:gd name="T3" fmla="*/ 2524 h 2835"/>
                <a:gd name="T4" fmla="*/ 1616 w 2070"/>
                <a:gd name="T5" fmla="*/ 2382 h 2835"/>
                <a:gd name="T6" fmla="*/ 1673 w 2070"/>
                <a:gd name="T7" fmla="*/ 2155 h 2835"/>
                <a:gd name="T8" fmla="*/ 1616 w 2070"/>
                <a:gd name="T9" fmla="*/ 2070 h 2835"/>
                <a:gd name="T10" fmla="*/ 1673 w 2070"/>
                <a:gd name="T11" fmla="*/ 1872 h 2835"/>
                <a:gd name="T12" fmla="*/ 2041 w 2070"/>
                <a:gd name="T13" fmla="*/ 1531 h 2835"/>
                <a:gd name="T14" fmla="*/ 2041 w 2070"/>
                <a:gd name="T15" fmla="*/ 1390 h 2835"/>
                <a:gd name="T16" fmla="*/ 1956 w 2070"/>
                <a:gd name="T17" fmla="*/ 1276 h 2835"/>
                <a:gd name="T18" fmla="*/ 1928 w 2070"/>
                <a:gd name="T19" fmla="*/ 1049 h 2835"/>
                <a:gd name="T20" fmla="*/ 1928 w 2070"/>
                <a:gd name="T21" fmla="*/ 709 h 2835"/>
                <a:gd name="T22" fmla="*/ 1928 w 2070"/>
                <a:gd name="T23" fmla="*/ 567 h 2835"/>
                <a:gd name="T24" fmla="*/ 1814 w 2070"/>
                <a:gd name="T25" fmla="*/ 397 h 2835"/>
                <a:gd name="T26" fmla="*/ 1701 w 2070"/>
                <a:gd name="T27" fmla="*/ 397 h 2835"/>
                <a:gd name="T28" fmla="*/ 1559 w 2070"/>
                <a:gd name="T29" fmla="*/ 199 h 2835"/>
                <a:gd name="T30" fmla="*/ 1361 w 2070"/>
                <a:gd name="T31" fmla="*/ 0 h 2835"/>
                <a:gd name="T32" fmla="*/ 1418 w 2070"/>
                <a:gd name="T33" fmla="*/ 199 h 2835"/>
                <a:gd name="T34" fmla="*/ 1418 w 2070"/>
                <a:gd name="T35" fmla="*/ 341 h 2835"/>
                <a:gd name="T36" fmla="*/ 1389 w 2070"/>
                <a:gd name="T37" fmla="*/ 482 h 2835"/>
                <a:gd name="T38" fmla="*/ 1304 w 2070"/>
                <a:gd name="T39" fmla="*/ 341 h 2835"/>
                <a:gd name="T40" fmla="*/ 1134 w 2070"/>
                <a:gd name="T41" fmla="*/ 227 h 2835"/>
                <a:gd name="T42" fmla="*/ 1162 w 2070"/>
                <a:gd name="T43" fmla="*/ 171 h 2835"/>
                <a:gd name="T44" fmla="*/ 1049 w 2070"/>
                <a:gd name="T45" fmla="*/ 57 h 2835"/>
                <a:gd name="T46" fmla="*/ 907 w 2070"/>
                <a:gd name="T47" fmla="*/ 142 h 2835"/>
                <a:gd name="T48" fmla="*/ 624 w 2070"/>
                <a:gd name="T49" fmla="*/ 397 h 2835"/>
                <a:gd name="T50" fmla="*/ 510 w 2070"/>
                <a:gd name="T51" fmla="*/ 596 h 2835"/>
                <a:gd name="T52" fmla="*/ 312 w 2070"/>
                <a:gd name="T53" fmla="*/ 766 h 2835"/>
                <a:gd name="T54" fmla="*/ 0 w 2070"/>
                <a:gd name="T55" fmla="*/ 1446 h 2835"/>
                <a:gd name="T56" fmla="*/ 142 w 2070"/>
                <a:gd name="T57" fmla="*/ 1616 h 2835"/>
                <a:gd name="T58" fmla="*/ 284 w 2070"/>
                <a:gd name="T59" fmla="*/ 1673 h 2835"/>
                <a:gd name="T60" fmla="*/ 595 w 2070"/>
                <a:gd name="T61" fmla="*/ 1758 h 2835"/>
                <a:gd name="T62" fmla="*/ 652 w 2070"/>
                <a:gd name="T63" fmla="*/ 1928 h 2835"/>
                <a:gd name="T64" fmla="*/ 624 w 2070"/>
                <a:gd name="T65" fmla="*/ 2297 h 2835"/>
                <a:gd name="T66" fmla="*/ 765 w 2070"/>
                <a:gd name="T67" fmla="*/ 2382 h 2835"/>
                <a:gd name="T68" fmla="*/ 851 w 2070"/>
                <a:gd name="T69" fmla="*/ 2609 h 2835"/>
                <a:gd name="T70" fmla="*/ 992 w 2070"/>
                <a:gd name="T71" fmla="*/ 2637 h 2835"/>
                <a:gd name="T72" fmla="*/ 1134 w 2070"/>
                <a:gd name="T73" fmla="*/ 2580 h 2835"/>
                <a:gd name="T74" fmla="*/ 1276 w 2070"/>
                <a:gd name="T75" fmla="*/ 2665 h 28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2070" h="2835">
                  <a:moveTo>
                    <a:pt x="1361" y="2835"/>
                  </a:moveTo>
                  <a:lnTo>
                    <a:pt x="1446" y="2722"/>
                  </a:lnTo>
                  <a:lnTo>
                    <a:pt x="1503" y="2694"/>
                  </a:lnTo>
                  <a:lnTo>
                    <a:pt x="1588" y="2524"/>
                  </a:lnTo>
                  <a:lnTo>
                    <a:pt x="1559" y="2467"/>
                  </a:lnTo>
                  <a:lnTo>
                    <a:pt x="1616" y="2382"/>
                  </a:lnTo>
                  <a:lnTo>
                    <a:pt x="1559" y="2297"/>
                  </a:lnTo>
                  <a:lnTo>
                    <a:pt x="1673" y="2155"/>
                  </a:lnTo>
                  <a:lnTo>
                    <a:pt x="1673" y="2098"/>
                  </a:lnTo>
                  <a:lnTo>
                    <a:pt x="1616" y="2070"/>
                  </a:lnTo>
                  <a:lnTo>
                    <a:pt x="1644" y="1928"/>
                  </a:lnTo>
                  <a:lnTo>
                    <a:pt x="1673" y="1872"/>
                  </a:lnTo>
                  <a:lnTo>
                    <a:pt x="1616" y="1758"/>
                  </a:lnTo>
                  <a:lnTo>
                    <a:pt x="2041" y="1531"/>
                  </a:lnTo>
                  <a:lnTo>
                    <a:pt x="2070" y="1446"/>
                  </a:lnTo>
                  <a:lnTo>
                    <a:pt x="2041" y="1390"/>
                  </a:lnTo>
                  <a:lnTo>
                    <a:pt x="2041" y="1333"/>
                  </a:lnTo>
                  <a:lnTo>
                    <a:pt x="1956" y="1276"/>
                  </a:lnTo>
                  <a:lnTo>
                    <a:pt x="1871" y="1191"/>
                  </a:lnTo>
                  <a:lnTo>
                    <a:pt x="1928" y="1049"/>
                  </a:lnTo>
                  <a:lnTo>
                    <a:pt x="1871" y="908"/>
                  </a:lnTo>
                  <a:lnTo>
                    <a:pt x="1928" y="709"/>
                  </a:lnTo>
                  <a:lnTo>
                    <a:pt x="1843" y="624"/>
                  </a:lnTo>
                  <a:lnTo>
                    <a:pt x="1928" y="567"/>
                  </a:lnTo>
                  <a:lnTo>
                    <a:pt x="1928" y="426"/>
                  </a:lnTo>
                  <a:lnTo>
                    <a:pt x="1814" y="397"/>
                  </a:lnTo>
                  <a:lnTo>
                    <a:pt x="1786" y="426"/>
                  </a:lnTo>
                  <a:lnTo>
                    <a:pt x="1701" y="397"/>
                  </a:lnTo>
                  <a:lnTo>
                    <a:pt x="1729" y="312"/>
                  </a:lnTo>
                  <a:lnTo>
                    <a:pt x="1559" y="199"/>
                  </a:lnTo>
                  <a:lnTo>
                    <a:pt x="1474" y="57"/>
                  </a:lnTo>
                  <a:lnTo>
                    <a:pt x="1361" y="0"/>
                  </a:lnTo>
                  <a:lnTo>
                    <a:pt x="1332" y="29"/>
                  </a:lnTo>
                  <a:lnTo>
                    <a:pt x="1418" y="199"/>
                  </a:lnTo>
                  <a:lnTo>
                    <a:pt x="1474" y="227"/>
                  </a:lnTo>
                  <a:lnTo>
                    <a:pt x="1418" y="341"/>
                  </a:lnTo>
                  <a:lnTo>
                    <a:pt x="1361" y="369"/>
                  </a:lnTo>
                  <a:lnTo>
                    <a:pt x="1389" y="482"/>
                  </a:lnTo>
                  <a:lnTo>
                    <a:pt x="1276" y="397"/>
                  </a:lnTo>
                  <a:lnTo>
                    <a:pt x="1304" y="341"/>
                  </a:lnTo>
                  <a:lnTo>
                    <a:pt x="1276" y="256"/>
                  </a:lnTo>
                  <a:lnTo>
                    <a:pt x="1134" y="227"/>
                  </a:lnTo>
                  <a:lnTo>
                    <a:pt x="1106" y="171"/>
                  </a:lnTo>
                  <a:lnTo>
                    <a:pt x="1162" y="171"/>
                  </a:lnTo>
                  <a:lnTo>
                    <a:pt x="1191" y="85"/>
                  </a:lnTo>
                  <a:lnTo>
                    <a:pt x="1049" y="57"/>
                  </a:lnTo>
                  <a:lnTo>
                    <a:pt x="1021" y="114"/>
                  </a:lnTo>
                  <a:lnTo>
                    <a:pt x="907" y="142"/>
                  </a:lnTo>
                  <a:lnTo>
                    <a:pt x="851" y="256"/>
                  </a:lnTo>
                  <a:lnTo>
                    <a:pt x="624" y="397"/>
                  </a:lnTo>
                  <a:lnTo>
                    <a:pt x="595" y="567"/>
                  </a:lnTo>
                  <a:lnTo>
                    <a:pt x="510" y="596"/>
                  </a:lnTo>
                  <a:lnTo>
                    <a:pt x="369" y="766"/>
                  </a:lnTo>
                  <a:lnTo>
                    <a:pt x="312" y="766"/>
                  </a:lnTo>
                  <a:lnTo>
                    <a:pt x="85" y="1248"/>
                  </a:lnTo>
                  <a:lnTo>
                    <a:pt x="0" y="1446"/>
                  </a:lnTo>
                  <a:lnTo>
                    <a:pt x="0" y="1531"/>
                  </a:lnTo>
                  <a:lnTo>
                    <a:pt x="142" y="1616"/>
                  </a:lnTo>
                  <a:lnTo>
                    <a:pt x="227" y="1701"/>
                  </a:lnTo>
                  <a:lnTo>
                    <a:pt x="284" y="1673"/>
                  </a:lnTo>
                  <a:lnTo>
                    <a:pt x="397" y="1758"/>
                  </a:lnTo>
                  <a:lnTo>
                    <a:pt x="595" y="1758"/>
                  </a:lnTo>
                  <a:lnTo>
                    <a:pt x="737" y="1843"/>
                  </a:lnTo>
                  <a:lnTo>
                    <a:pt x="652" y="1928"/>
                  </a:lnTo>
                  <a:lnTo>
                    <a:pt x="680" y="2183"/>
                  </a:lnTo>
                  <a:lnTo>
                    <a:pt x="624" y="2297"/>
                  </a:lnTo>
                  <a:lnTo>
                    <a:pt x="680" y="2467"/>
                  </a:lnTo>
                  <a:lnTo>
                    <a:pt x="765" y="2382"/>
                  </a:lnTo>
                  <a:lnTo>
                    <a:pt x="765" y="2495"/>
                  </a:lnTo>
                  <a:lnTo>
                    <a:pt x="851" y="2609"/>
                  </a:lnTo>
                  <a:lnTo>
                    <a:pt x="907" y="2580"/>
                  </a:lnTo>
                  <a:lnTo>
                    <a:pt x="992" y="2637"/>
                  </a:lnTo>
                  <a:lnTo>
                    <a:pt x="1077" y="2637"/>
                  </a:lnTo>
                  <a:lnTo>
                    <a:pt x="1134" y="2580"/>
                  </a:lnTo>
                  <a:lnTo>
                    <a:pt x="1191" y="2665"/>
                  </a:lnTo>
                  <a:lnTo>
                    <a:pt x="1276" y="2665"/>
                  </a:lnTo>
                  <a:lnTo>
                    <a:pt x="1361" y="283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46" name="Freeform 262">
              <a:extLst>
                <a:ext uri="{FF2B5EF4-FFF2-40B4-BE49-F238E27FC236}">
                  <a16:creationId xmlns:a16="http://schemas.microsoft.com/office/drawing/2014/main" id="{03BB5365-6523-46F4-90A1-C6DBE42FF037}"/>
                </a:ext>
              </a:extLst>
            </p:cNvPr>
            <p:cNvSpPr>
              <a:spLocks/>
            </p:cNvSpPr>
            <p:nvPr/>
          </p:nvSpPr>
          <p:spPr bwMode="auto">
            <a:xfrm>
              <a:off x="1862" y="1821"/>
              <a:ext cx="368" cy="538"/>
            </a:xfrm>
            <a:custGeom>
              <a:avLst/>
              <a:gdLst>
                <a:gd name="T0" fmla="*/ 85 w 368"/>
                <a:gd name="T1" fmla="*/ 141 h 538"/>
                <a:gd name="T2" fmla="*/ 56 w 368"/>
                <a:gd name="T3" fmla="*/ 227 h 538"/>
                <a:gd name="T4" fmla="*/ 0 w 368"/>
                <a:gd name="T5" fmla="*/ 227 h 538"/>
                <a:gd name="T6" fmla="*/ 28 w 368"/>
                <a:gd name="T7" fmla="*/ 283 h 538"/>
                <a:gd name="T8" fmla="*/ 170 w 368"/>
                <a:gd name="T9" fmla="*/ 312 h 538"/>
                <a:gd name="T10" fmla="*/ 198 w 368"/>
                <a:gd name="T11" fmla="*/ 397 h 538"/>
                <a:gd name="T12" fmla="*/ 170 w 368"/>
                <a:gd name="T13" fmla="*/ 453 h 538"/>
                <a:gd name="T14" fmla="*/ 283 w 368"/>
                <a:gd name="T15" fmla="*/ 538 h 538"/>
                <a:gd name="T16" fmla="*/ 255 w 368"/>
                <a:gd name="T17" fmla="*/ 425 h 538"/>
                <a:gd name="T18" fmla="*/ 312 w 368"/>
                <a:gd name="T19" fmla="*/ 397 h 538"/>
                <a:gd name="T20" fmla="*/ 368 w 368"/>
                <a:gd name="T21" fmla="*/ 283 h 538"/>
                <a:gd name="T22" fmla="*/ 312 w 368"/>
                <a:gd name="T23" fmla="*/ 255 h 538"/>
                <a:gd name="T24" fmla="*/ 226 w 368"/>
                <a:gd name="T25" fmla="*/ 85 h 538"/>
                <a:gd name="T26" fmla="*/ 170 w 368"/>
                <a:gd name="T27" fmla="*/ 85 h 538"/>
                <a:gd name="T28" fmla="*/ 56 w 368"/>
                <a:gd name="T29" fmla="*/ 0 h 538"/>
                <a:gd name="T30" fmla="*/ 28 w 368"/>
                <a:gd name="T31" fmla="*/ 0 h 538"/>
                <a:gd name="T32" fmla="*/ 85 w 368"/>
                <a:gd name="T33" fmla="*/ 141 h 5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368" h="538">
                  <a:moveTo>
                    <a:pt x="85" y="141"/>
                  </a:moveTo>
                  <a:lnTo>
                    <a:pt x="56" y="227"/>
                  </a:lnTo>
                  <a:lnTo>
                    <a:pt x="0" y="227"/>
                  </a:lnTo>
                  <a:lnTo>
                    <a:pt x="28" y="283"/>
                  </a:lnTo>
                  <a:lnTo>
                    <a:pt x="170" y="312"/>
                  </a:lnTo>
                  <a:lnTo>
                    <a:pt x="198" y="397"/>
                  </a:lnTo>
                  <a:lnTo>
                    <a:pt x="170" y="453"/>
                  </a:lnTo>
                  <a:lnTo>
                    <a:pt x="283" y="538"/>
                  </a:lnTo>
                  <a:lnTo>
                    <a:pt x="255" y="425"/>
                  </a:lnTo>
                  <a:lnTo>
                    <a:pt x="312" y="397"/>
                  </a:lnTo>
                  <a:lnTo>
                    <a:pt x="368" y="283"/>
                  </a:lnTo>
                  <a:lnTo>
                    <a:pt x="312" y="255"/>
                  </a:lnTo>
                  <a:lnTo>
                    <a:pt x="226" y="85"/>
                  </a:lnTo>
                  <a:lnTo>
                    <a:pt x="170" y="85"/>
                  </a:lnTo>
                  <a:lnTo>
                    <a:pt x="56" y="0"/>
                  </a:lnTo>
                  <a:lnTo>
                    <a:pt x="28" y="0"/>
                  </a:lnTo>
                  <a:lnTo>
                    <a:pt x="85" y="141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47" name="Freeform 263">
              <a:extLst>
                <a:ext uri="{FF2B5EF4-FFF2-40B4-BE49-F238E27FC236}">
                  <a16:creationId xmlns:a16="http://schemas.microsoft.com/office/drawing/2014/main" id="{D61B6A4D-696B-4CA0-8453-E62DE75B20C6}"/>
                </a:ext>
              </a:extLst>
            </p:cNvPr>
            <p:cNvSpPr>
              <a:spLocks/>
            </p:cNvSpPr>
            <p:nvPr/>
          </p:nvSpPr>
          <p:spPr bwMode="auto">
            <a:xfrm>
              <a:off x="2032" y="1566"/>
              <a:ext cx="1162" cy="1984"/>
            </a:xfrm>
            <a:custGeom>
              <a:avLst/>
              <a:gdLst>
                <a:gd name="T0" fmla="*/ 85 w 1162"/>
                <a:gd name="T1" fmla="*/ 311 h 1984"/>
                <a:gd name="T2" fmla="*/ 198 w 1162"/>
                <a:gd name="T3" fmla="*/ 368 h 1984"/>
                <a:gd name="T4" fmla="*/ 283 w 1162"/>
                <a:gd name="T5" fmla="*/ 510 h 1984"/>
                <a:gd name="T6" fmla="*/ 453 w 1162"/>
                <a:gd name="T7" fmla="*/ 623 h 1984"/>
                <a:gd name="T8" fmla="*/ 425 w 1162"/>
                <a:gd name="T9" fmla="*/ 708 h 1984"/>
                <a:gd name="T10" fmla="*/ 510 w 1162"/>
                <a:gd name="T11" fmla="*/ 737 h 1984"/>
                <a:gd name="T12" fmla="*/ 538 w 1162"/>
                <a:gd name="T13" fmla="*/ 708 h 1984"/>
                <a:gd name="T14" fmla="*/ 652 w 1162"/>
                <a:gd name="T15" fmla="*/ 737 h 1984"/>
                <a:gd name="T16" fmla="*/ 652 w 1162"/>
                <a:gd name="T17" fmla="*/ 850 h 1984"/>
                <a:gd name="T18" fmla="*/ 652 w 1162"/>
                <a:gd name="T19" fmla="*/ 878 h 1984"/>
                <a:gd name="T20" fmla="*/ 567 w 1162"/>
                <a:gd name="T21" fmla="*/ 935 h 1984"/>
                <a:gd name="T22" fmla="*/ 652 w 1162"/>
                <a:gd name="T23" fmla="*/ 1020 h 1984"/>
                <a:gd name="T24" fmla="*/ 595 w 1162"/>
                <a:gd name="T25" fmla="*/ 1219 h 1984"/>
                <a:gd name="T26" fmla="*/ 652 w 1162"/>
                <a:gd name="T27" fmla="*/ 1360 h 1984"/>
                <a:gd name="T28" fmla="*/ 595 w 1162"/>
                <a:gd name="T29" fmla="*/ 1502 h 1984"/>
                <a:gd name="T30" fmla="*/ 680 w 1162"/>
                <a:gd name="T31" fmla="*/ 1587 h 1984"/>
                <a:gd name="T32" fmla="*/ 765 w 1162"/>
                <a:gd name="T33" fmla="*/ 1644 h 1984"/>
                <a:gd name="T34" fmla="*/ 765 w 1162"/>
                <a:gd name="T35" fmla="*/ 1701 h 1984"/>
                <a:gd name="T36" fmla="*/ 794 w 1162"/>
                <a:gd name="T37" fmla="*/ 1757 h 1984"/>
                <a:gd name="T38" fmla="*/ 765 w 1162"/>
                <a:gd name="T39" fmla="*/ 1842 h 1984"/>
                <a:gd name="T40" fmla="*/ 822 w 1162"/>
                <a:gd name="T41" fmla="*/ 1956 h 1984"/>
                <a:gd name="T42" fmla="*/ 907 w 1162"/>
                <a:gd name="T43" fmla="*/ 1984 h 1984"/>
                <a:gd name="T44" fmla="*/ 907 w 1162"/>
                <a:gd name="T45" fmla="*/ 1927 h 1984"/>
                <a:gd name="T46" fmla="*/ 1020 w 1162"/>
                <a:gd name="T47" fmla="*/ 1899 h 1984"/>
                <a:gd name="T48" fmla="*/ 992 w 1162"/>
                <a:gd name="T49" fmla="*/ 1814 h 1984"/>
                <a:gd name="T50" fmla="*/ 1105 w 1162"/>
                <a:gd name="T51" fmla="*/ 1786 h 1984"/>
                <a:gd name="T52" fmla="*/ 1105 w 1162"/>
                <a:gd name="T53" fmla="*/ 1729 h 1984"/>
                <a:gd name="T54" fmla="*/ 1162 w 1162"/>
                <a:gd name="T55" fmla="*/ 1701 h 1984"/>
                <a:gd name="T56" fmla="*/ 1105 w 1162"/>
                <a:gd name="T57" fmla="*/ 1559 h 1984"/>
                <a:gd name="T58" fmla="*/ 1134 w 1162"/>
                <a:gd name="T59" fmla="*/ 1474 h 1984"/>
                <a:gd name="T60" fmla="*/ 935 w 1162"/>
                <a:gd name="T61" fmla="*/ 1360 h 1984"/>
                <a:gd name="T62" fmla="*/ 907 w 1162"/>
                <a:gd name="T63" fmla="*/ 1247 h 1984"/>
                <a:gd name="T64" fmla="*/ 850 w 1162"/>
                <a:gd name="T65" fmla="*/ 1247 h 1984"/>
                <a:gd name="T66" fmla="*/ 822 w 1162"/>
                <a:gd name="T67" fmla="*/ 1134 h 1984"/>
                <a:gd name="T68" fmla="*/ 850 w 1162"/>
                <a:gd name="T69" fmla="*/ 1105 h 1984"/>
                <a:gd name="T70" fmla="*/ 822 w 1162"/>
                <a:gd name="T71" fmla="*/ 992 h 1984"/>
                <a:gd name="T72" fmla="*/ 879 w 1162"/>
                <a:gd name="T73" fmla="*/ 935 h 1984"/>
                <a:gd name="T74" fmla="*/ 907 w 1162"/>
                <a:gd name="T75" fmla="*/ 907 h 1984"/>
                <a:gd name="T76" fmla="*/ 850 w 1162"/>
                <a:gd name="T77" fmla="*/ 765 h 1984"/>
                <a:gd name="T78" fmla="*/ 794 w 1162"/>
                <a:gd name="T79" fmla="*/ 765 h 1984"/>
                <a:gd name="T80" fmla="*/ 822 w 1162"/>
                <a:gd name="T81" fmla="*/ 708 h 1984"/>
                <a:gd name="T82" fmla="*/ 765 w 1162"/>
                <a:gd name="T83" fmla="*/ 623 h 1984"/>
                <a:gd name="T84" fmla="*/ 794 w 1162"/>
                <a:gd name="T85" fmla="*/ 595 h 1984"/>
                <a:gd name="T86" fmla="*/ 765 w 1162"/>
                <a:gd name="T87" fmla="*/ 510 h 1984"/>
                <a:gd name="T88" fmla="*/ 652 w 1162"/>
                <a:gd name="T89" fmla="*/ 510 h 1984"/>
                <a:gd name="T90" fmla="*/ 652 w 1162"/>
                <a:gd name="T91" fmla="*/ 425 h 1984"/>
                <a:gd name="T92" fmla="*/ 567 w 1162"/>
                <a:gd name="T93" fmla="*/ 368 h 1984"/>
                <a:gd name="T94" fmla="*/ 538 w 1162"/>
                <a:gd name="T95" fmla="*/ 396 h 1984"/>
                <a:gd name="T96" fmla="*/ 510 w 1162"/>
                <a:gd name="T97" fmla="*/ 311 h 1984"/>
                <a:gd name="T98" fmla="*/ 453 w 1162"/>
                <a:gd name="T99" fmla="*/ 283 h 1984"/>
                <a:gd name="T100" fmla="*/ 453 w 1162"/>
                <a:gd name="T101" fmla="*/ 198 h 1984"/>
                <a:gd name="T102" fmla="*/ 368 w 1162"/>
                <a:gd name="T103" fmla="*/ 170 h 1984"/>
                <a:gd name="T104" fmla="*/ 425 w 1162"/>
                <a:gd name="T105" fmla="*/ 113 h 1984"/>
                <a:gd name="T106" fmla="*/ 283 w 1162"/>
                <a:gd name="T107" fmla="*/ 0 h 1984"/>
                <a:gd name="T108" fmla="*/ 255 w 1162"/>
                <a:gd name="T109" fmla="*/ 0 h 1984"/>
                <a:gd name="T110" fmla="*/ 255 w 1162"/>
                <a:gd name="T111" fmla="*/ 85 h 1984"/>
                <a:gd name="T112" fmla="*/ 170 w 1162"/>
                <a:gd name="T113" fmla="*/ 85 h 1984"/>
                <a:gd name="T114" fmla="*/ 170 w 1162"/>
                <a:gd name="T115" fmla="*/ 141 h 1984"/>
                <a:gd name="T116" fmla="*/ 198 w 1162"/>
                <a:gd name="T117" fmla="*/ 170 h 1984"/>
                <a:gd name="T118" fmla="*/ 170 w 1162"/>
                <a:gd name="T119" fmla="*/ 198 h 1984"/>
                <a:gd name="T120" fmla="*/ 0 w 1162"/>
                <a:gd name="T121" fmla="*/ 113 h 1984"/>
                <a:gd name="T122" fmla="*/ 28 w 1162"/>
                <a:gd name="T123" fmla="*/ 255 h 1984"/>
                <a:gd name="T124" fmla="*/ 85 w 1162"/>
                <a:gd name="T125" fmla="*/ 311 h 19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1162" h="1984">
                  <a:moveTo>
                    <a:pt x="85" y="311"/>
                  </a:moveTo>
                  <a:lnTo>
                    <a:pt x="198" y="368"/>
                  </a:lnTo>
                  <a:lnTo>
                    <a:pt x="283" y="510"/>
                  </a:lnTo>
                  <a:lnTo>
                    <a:pt x="453" y="623"/>
                  </a:lnTo>
                  <a:lnTo>
                    <a:pt x="425" y="708"/>
                  </a:lnTo>
                  <a:lnTo>
                    <a:pt x="510" y="737"/>
                  </a:lnTo>
                  <a:lnTo>
                    <a:pt x="538" y="708"/>
                  </a:lnTo>
                  <a:lnTo>
                    <a:pt x="652" y="737"/>
                  </a:lnTo>
                  <a:lnTo>
                    <a:pt x="652" y="850"/>
                  </a:lnTo>
                  <a:lnTo>
                    <a:pt x="652" y="878"/>
                  </a:lnTo>
                  <a:lnTo>
                    <a:pt x="567" y="935"/>
                  </a:lnTo>
                  <a:lnTo>
                    <a:pt x="652" y="1020"/>
                  </a:lnTo>
                  <a:lnTo>
                    <a:pt x="595" y="1219"/>
                  </a:lnTo>
                  <a:lnTo>
                    <a:pt x="652" y="1360"/>
                  </a:lnTo>
                  <a:lnTo>
                    <a:pt x="595" y="1502"/>
                  </a:lnTo>
                  <a:lnTo>
                    <a:pt x="680" y="1587"/>
                  </a:lnTo>
                  <a:lnTo>
                    <a:pt x="765" y="1644"/>
                  </a:lnTo>
                  <a:lnTo>
                    <a:pt x="765" y="1701"/>
                  </a:lnTo>
                  <a:lnTo>
                    <a:pt x="794" y="1757"/>
                  </a:lnTo>
                  <a:lnTo>
                    <a:pt x="765" y="1842"/>
                  </a:lnTo>
                  <a:lnTo>
                    <a:pt x="822" y="1956"/>
                  </a:lnTo>
                  <a:lnTo>
                    <a:pt x="907" y="1984"/>
                  </a:lnTo>
                  <a:lnTo>
                    <a:pt x="907" y="1927"/>
                  </a:lnTo>
                  <a:lnTo>
                    <a:pt x="1020" y="1899"/>
                  </a:lnTo>
                  <a:lnTo>
                    <a:pt x="992" y="1814"/>
                  </a:lnTo>
                  <a:lnTo>
                    <a:pt x="1105" y="1786"/>
                  </a:lnTo>
                  <a:lnTo>
                    <a:pt x="1105" y="1729"/>
                  </a:lnTo>
                  <a:lnTo>
                    <a:pt x="1162" y="1701"/>
                  </a:lnTo>
                  <a:lnTo>
                    <a:pt x="1105" y="1559"/>
                  </a:lnTo>
                  <a:lnTo>
                    <a:pt x="1134" y="1474"/>
                  </a:lnTo>
                  <a:lnTo>
                    <a:pt x="935" y="1360"/>
                  </a:lnTo>
                  <a:lnTo>
                    <a:pt x="907" y="1247"/>
                  </a:lnTo>
                  <a:lnTo>
                    <a:pt x="850" y="1247"/>
                  </a:lnTo>
                  <a:lnTo>
                    <a:pt x="822" y="1134"/>
                  </a:lnTo>
                  <a:lnTo>
                    <a:pt x="850" y="1105"/>
                  </a:lnTo>
                  <a:lnTo>
                    <a:pt x="822" y="992"/>
                  </a:lnTo>
                  <a:lnTo>
                    <a:pt x="879" y="935"/>
                  </a:lnTo>
                  <a:lnTo>
                    <a:pt x="907" y="907"/>
                  </a:lnTo>
                  <a:lnTo>
                    <a:pt x="850" y="765"/>
                  </a:lnTo>
                  <a:lnTo>
                    <a:pt x="794" y="765"/>
                  </a:lnTo>
                  <a:lnTo>
                    <a:pt x="822" y="708"/>
                  </a:lnTo>
                  <a:lnTo>
                    <a:pt x="765" y="623"/>
                  </a:lnTo>
                  <a:lnTo>
                    <a:pt x="794" y="595"/>
                  </a:lnTo>
                  <a:lnTo>
                    <a:pt x="765" y="510"/>
                  </a:lnTo>
                  <a:lnTo>
                    <a:pt x="652" y="510"/>
                  </a:lnTo>
                  <a:lnTo>
                    <a:pt x="652" y="425"/>
                  </a:lnTo>
                  <a:lnTo>
                    <a:pt x="567" y="368"/>
                  </a:lnTo>
                  <a:lnTo>
                    <a:pt x="538" y="396"/>
                  </a:lnTo>
                  <a:lnTo>
                    <a:pt x="510" y="311"/>
                  </a:lnTo>
                  <a:lnTo>
                    <a:pt x="453" y="283"/>
                  </a:lnTo>
                  <a:lnTo>
                    <a:pt x="453" y="198"/>
                  </a:lnTo>
                  <a:lnTo>
                    <a:pt x="368" y="170"/>
                  </a:lnTo>
                  <a:lnTo>
                    <a:pt x="425" y="113"/>
                  </a:lnTo>
                  <a:lnTo>
                    <a:pt x="283" y="0"/>
                  </a:lnTo>
                  <a:lnTo>
                    <a:pt x="255" y="0"/>
                  </a:lnTo>
                  <a:lnTo>
                    <a:pt x="255" y="85"/>
                  </a:lnTo>
                  <a:lnTo>
                    <a:pt x="170" y="85"/>
                  </a:lnTo>
                  <a:lnTo>
                    <a:pt x="170" y="141"/>
                  </a:lnTo>
                  <a:lnTo>
                    <a:pt x="198" y="170"/>
                  </a:lnTo>
                  <a:lnTo>
                    <a:pt x="170" y="198"/>
                  </a:lnTo>
                  <a:lnTo>
                    <a:pt x="0" y="113"/>
                  </a:lnTo>
                  <a:lnTo>
                    <a:pt x="28" y="255"/>
                  </a:lnTo>
                  <a:lnTo>
                    <a:pt x="85" y="311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48" name="Freeform 264">
              <a:extLst>
                <a:ext uri="{FF2B5EF4-FFF2-40B4-BE49-F238E27FC236}">
                  <a16:creationId xmlns:a16="http://schemas.microsoft.com/office/drawing/2014/main" id="{33E52C8A-CB3D-458E-8E00-ABF15BA032F3}"/>
                </a:ext>
              </a:extLst>
            </p:cNvPr>
            <p:cNvSpPr>
              <a:spLocks/>
            </p:cNvSpPr>
            <p:nvPr/>
          </p:nvSpPr>
          <p:spPr bwMode="auto">
            <a:xfrm>
              <a:off x="1663" y="432"/>
              <a:ext cx="1701" cy="1729"/>
            </a:xfrm>
            <a:custGeom>
              <a:avLst/>
              <a:gdLst>
                <a:gd name="T0" fmla="*/ 114 w 1701"/>
                <a:gd name="T1" fmla="*/ 1559 h 1729"/>
                <a:gd name="T2" fmla="*/ 284 w 1701"/>
                <a:gd name="T3" fmla="*/ 1530 h 1729"/>
                <a:gd name="T4" fmla="*/ 255 w 1701"/>
                <a:gd name="T5" fmla="*/ 1389 h 1729"/>
                <a:gd name="T6" fmla="*/ 425 w 1701"/>
                <a:gd name="T7" fmla="*/ 1474 h 1729"/>
                <a:gd name="T8" fmla="*/ 397 w 1701"/>
                <a:gd name="T9" fmla="*/ 1389 h 1729"/>
                <a:gd name="T10" fmla="*/ 539 w 1701"/>
                <a:gd name="T11" fmla="*/ 1332 h 1729"/>
                <a:gd name="T12" fmla="*/ 539 w 1701"/>
                <a:gd name="T13" fmla="*/ 1275 h 1729"/>
                <a:gd name="T14" fmla="*/ 624 w 1701"/>
                <a:gd name="T15" fmla="*/ 1219 h 1729"/>
                <a:gd name="T16" fmla="*/ 652 w 1701"/>
                <a:gd name="T17" fmla="*/ 1134 h 1729"/>
                <a:gd name="T18" fmla="*/ 737 w 1701"/>
                <a:gd name="T19" fmla="*/ 1304 h 1729"/>
                <a:gd name="T20" fmla="*/ 822 w 1701"/>
                <a:gd name="T21" fmla="*/ 1417 h 1729"/>
                <a:gd name="T22" fmla="*/ 907 w 1701"/>
                <a:gd name="T23" fmla="*/ 1530 h 1729"/>
                <a:gd name="T24" fmla="*/ 1021 w 1701"/>
                <a:gd name="T25" fmla="*/ 1559 h 1729"/>
                <a:gd name="T26" fmla="*/ 1134 w 1701"/>
                <a:gd name="T27" fmla="*/ 1644 h 1729"/>
                <a:gd name="T28" fmla="*/ 1304 w 1701"/>
                <a:gd name="T29" fmla="*/ 1644 h 1729"/>
                <a:gd name="T30" fmla="*/ 1361 w 1701"/>
                <a:gd name="T31" fmla="*/ 1530 h 1729"/>
                <a:gd name="T32" fmla="*/ 1503 w 1701"/>
                <a:gd name="T33" fmla="*/ 1530 h 1729"/>
                <a:gd name="T34" fmla="*/ 1531 w 1701"/>
                <a:gd name="T35" fmla="*/ 1417 h 1729"/>
                <a:gd name="T36" fmla="*/ 1418 w 1701"/>
                <a:gd name="T37" fmla="*/ 1275 h 1729"/>
                <a:gd name="T38" fmla="*/ 1531 w 1701"/>
                <a:gd name="T39" fmla="*/ 1077 h 1729"/>
                <a:gd name="T40" fmla="*/ 1559 w 1701"/>
                <a:gd name="T41" fmla="*/ 935 h 1729"/>
                <a:gd name="T42" fmla="*/ 1616 w 1701"/>
                <a:gd name="T43" fmla="*/ 793 h 1729"/>
                <a:gd name="T44" fmla="*/ 1673 w 1701"/>
                <a:gd name="T45" fmla="*/ 652 h 1729"/>
                <a:gd name="T46" fmla="*/ 1559 w 1701"/>
                <a:gd name="T47" fmla="*/ 623 h 1729"/>
                <a:gd name="T48" fmla="*/ 1531 w 1701"/>
                <a:gd name="T49" fmla="*/ 510 h 1729"/>
                <a:gd name="T50" fmla="*/ 1503 w 1701"/>
                <a:gd name="T51" fmla="*/ 368 h 1729"/>
                <a:gd name="T52" fmla="*/ 1616 w 1701"/>
                <a:gd name="T53" fmla="*/ 255 h 1729"/>
                <a:gd name="T54" fmla="*/ 1644 w 1701"/>
                <a:gd name="T55" fmla="*/ 141 h 1729"/>
                <a:gd name="T56" fmla="*/ 1559 w 1701"/>
                <a:gd name="T57" fmla="*/ 56 h 1729"/>
                <a:gd name="T58" fmla="*/ 1191 w 1701"/>
                <a:gd name="T59" fmla="*/ 113 h 1729"/>
                <a:gd name="T60" fmla="*/ 1134 w 1701"/>
                <a:gd name="T61" fmla="*/ 311 h 1729"/>
                <a:gd name="T62" fmla="*/ 964 w 1701"/>
                <a:gd name="T63" fmla="*/ 453 h 1729"/>
                <a:gd name="T64" fmla="*/ 907 w 1701"/>
                <a:gd name="T65" fmla="*/ 482 h 1729"/>
                <a:gd name="T66" fmla="*/ 681 w 1701"/>
                <a:gd name="T67" fmla="*/ 595 h 1729"/>
                <a:gd name="T68" fmla="*/ 567 w 1701"/>
                <a:gd name="T69" fmla="*/ 510 h 1729"/>
                <a:gd name="T70" fmla="*/ 454 w 1701"/>
                <a:gd name="T71" fmla="*/ 595 h 1729"/>
                <a:gd name="T72" fmla="*/ 312 w 1701"/>
                <a:gd name="T73" fmla="*/ 567 h 1729"/>
                <a:gd name="T74" fmla="*/ 255 w 1701"/>
                <a:gd name="T75" fmla="*/ 623 h 1729"/>
                <a:gd name="T76" fmla="*/ 312 w 1701"/>
                <a:gd name="T77" fmla="*/ 737 h 1729"/>
                <a:gd name="T78" fmla="*/ 199 w 1701"/>
                <a:gd name="T79" fmla="*/ 878 h 1729"/>
                <a:gd name="T80" fmla="*/ 199 w 1701"/>
                <a:gd name="T81" fmla="*/ 935 h 1729"/>
                <a:gd name="T82" fmla="*/ 0 w 1701"/>
                <a:gd name="T83" fmla="*/ 1587 h 17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701" h="1729">
                  <a:moveTo>
                    <a:pt x="0" y="1587"/>
                  </a:moveTo>
                  <a:lnTo>
                    <a:pt x="114" y="1559"/>
                  </a:lnTo>
                  <a:lnTo>
                    <a:pt x="142" y="1502"/>
                  </a:lnTo>
                  <a:lnTo>
                    <a:pt x="284" y="1530"/>
                  </a:lnTo>
                  <a:lnTo>
                    <a:pt x="227" y="1389"/>
                  </a:lnTo>
                  <a:lnTo>
                    <a:pt x="255" y="1389"/>
                  </a:lnTo>
                  <a:lnTo>
                    <a:pt x="369" y="1474"/>
                  </a:lnTo>
                  <a:lnTo>
                    <a:pt x="425" y="1474"/>
                  </a:lnTo>
                  <a:lnTo>
                    <a:pt x="454" y="1445"/>
                  </a:lnTo>
                  <a:lnTo>
                    <a:pt x="397" y="1389"/>
                  </a:lnTo>
                  <a:lnTo>
                    <a:pt x="369" y="1247"/>
                  </a:lnTo>
                  <a:lnTo>
                    <a:pt x="539" y="1332"/>
                  </a:lnTo>
                  <a:lnTo>
                    <a:pt x="567" y="1304"/>
                  </a:lnTo>
                  <a:lnTo>
                    <a:pt x="539" y="1275"/>
                  </a:lnTo>
                  <a:lnTo>
                    <a:pt x="539" y="1219"/>
                  </a:lnTo>
                  <a:lnTo>
                    <a:pt x="624" y="1219"/>
                  </a:lnTo>
                  <a:lnTo>
                    <a:pt x="624" y="1134"/>
                  </a:lnTo>
                  <a:lnTo>
                    <a:pt x="652" y="1134"/>
                  </a:lnTo>
                  <a:lnTo>
                    <a:pt x="794" y="1247"/>
                  </a:lnTo>
                  <a:lnTo>
                    <a:pt x="737" y="1304"/>
                  </a:lnTo>
                  <a:lnTo>
                    <a:pt x="822" y="1332"/>
                  </a:lnTo>
                  <a:lnTo>
                    <a:pt x="822" y="1417"/>
                  </a:lnTo>
                  <a:lnTo>
                    <a:pt x="879" y="1445"/>
                  </a:lnTo>
                  <a:lnTo>
                    <a:pt x="907" y="1530"/>
                  </a:lnTo>
                  <a:lnTo>
                    <a:pt x="936" y="1502"/>
                  </a:lnTo>
                  <a:lnTo>
                    <a:pt x="1021" y="1559"/>
                  </a:lnTo>
                  <a:lnTo>
                    <a:pt x="1021" y="1644"/>
                  </a:lnTo>
                  <a:lnTo>
                    <a:pt x="1134" y="1644"/>
                  </a:lnTo>
                  <a:lnTo>
                    <a:pt x="1163" y="1729"/>
                  </a:lnTo>
                  <a:lnTo>
                    <a:pt x="1304" y="1644"/>
                  </a:lnTo>
                  <a:lnTo>
                    <a:pt x="1389" y="1616"/>
                  </a:lnTo>
                  <a:lnTo>
                    <a:pt x="1361" y="1530"/>
                  </a:lnTo>
                  <a:lnTo>
                    <a:pt x="1389" y="1502"/>
                  </a:lnTo>
                  <a:lnTo>
                    <a:pt x="1503" y="1530"/>
                  </a:lnTo>
                  <a:lnTo>
                    <a:pt x="1531" y="1502"/>
                  </a:lnTo>
                  <a:lnTo>
                    <a:pt x="1531" y="1417"/>
                  </a:lnTo>
                  <a:lnTo>
                    <a:pt x="1418" y="1360"/>
                  </a:lnTo>
                  <a:lnTo>
                    <a:pt x="1418" y="1275"/>
                  </a:lnTo>
                  <a:lnTo>
                    <a:pt x="1531" y="1190"/>
                  </a:lnTo>
                  <a:lnTo>
                    <a:pt x="1531" y="1077"/>
                  </a:lnTo>
                  <a:lnTo>
                    <a:pt x="1644" y="963"/>
                  </a:lnTo>
                  <a:lnTo>
                    <a:pt x="1559" y="935"/>
                  </a:lnTo>
                  <a:lnTo>
                    <a:pt x="1559" y="822"/>
                  </a:lnTo>
                  <a:lnTo>
                    <a:pt x="1616" y="793"/>
                  </a:lnTo>
                  <a:lnTo>
                    <a:pt x="1616" y="737"/>
                  </a:lnTo>
                  <a:lnTo>
                    <a:pt x="1673" y="652"/>
                  </a:lnTo>
                  <a:lnTo>
                    <a:pt x="1616" y="595"/>
                  </a:lnTo>
                  <a:lnTo>
                    <a:pt x="1559" y="623"/>
                  </a:lnTo>
                  <a:lnTo>
                    <a:pt x="1503" y="538"/>
                  </a:lnTo>
                  <a:lnTo>
                    <a:pt x="1531" y="510"/>
                  </a:lnTo>
                  <a:lnTo>
                    <a:pt x="1559" y="425"/>
                  </a:lnTo>
                  <a:lnTo>
                    <a:pt x="1503" y="368"/>
                  </a:lnTo>
                  <a:lnTo>
                    <a:pt x="1588" y="311"/>
                  </a:lnTo>
                  <a:lnTo>
                    <a:pt x="1616" y="255"/>
                  </a:lnTo>
                  <a:lnTo>
                    <a:pt x="1701" y="226"/>
                  </a:lnTo>
                  <a:lnTo>
                    <a:pt x="1644" y="141"/>
                  </a:lnTo>
                  <a:lnTo>
                    <a:pt x="1559" y="141"/>
                  </a:lnTo>
                  <a:lnTo>
                    <a:pt x="1559" y="56"/>
                  </a:lnTo>
                  <a:lnTo>
                    <a:pt x="1361" y="0"/>
                  </a:lnTo>
                  <a:lnTo>
                    <a:pt x="1191" y="113"/>
                  </a:lnTo>
                  <a:lnTo>
                    <a:pt x="1191" y="226"/>
                  </a:lnTo>
                  <a:lnTo>
                    <a:pt x="1134" y="311"/>
                  </a:lnTo>
                  <a:lnTo>
                    <a:pt x="1106" y="453"/>
                  </a:lnTo>
                  <a:lnTo>
                    <a:pt x="964" y="453"/>
                  </a:lnTo>
                  <a:lnTo>
                    <a:pt x="964" y="510"/>
                  </a:lnTo>
                  <a:lnTo>
                    <a:pt x="907" y="482"/>
                  </a:lnTo>
                  <a:lnTo>
                    <a:pt x="822" y="567"/>
                  </a:lnTo>
                  <a:lnTo>
                    <a:pt x="681" y="595"/>
                  </a:lnTo>
                  <a:lnTo>
                    <a:pt x="596" y="538"/>
                  </a:lnTo>
                  <a:lnTo>
                    <a:pt x="567" y="510"/>
                  </a:lnTo>
                  <a:lnTo>
                    <a:pt x="482" y="510"/>
                  </a:lnTo>
                  <a:lnTo>
                    <a:pt x="454" y="595"/>
                  </a:lnTo>
                  <a:lnTo>
                    <a:pt x="397" y="652"/>
                  </a:lnTo>
                  <a:lnTo>
                    <a:pt x="312" y="567"/>
                  </a:lnTo>
                  <a:lnTo>
                    <a:pt x="284" y="623"/>
                  </a:lnTo>
                  <a:lnTo>
                    <a:pt x="255" y="623"/>
                  </a:lnTo>
                  <a:lnTo>
                    <a:pt x="255" y="737"/>
                  </a:lnTo>
                  <a:lnTo>
                    <a:pt x="312" y="737"/>
                  </a:lnTo>
                  <a:lnTo>
                    <a:pt x="199" y="793"/>
                  </a:lnTo>
                  <a:lnTo>
                    <a:pt x="199" y="878"/>
                  </a:lnTo>
                  <a:lnTo>
                    <a:pt x="255" y="935"/>
                  </a:lnTo>
                  <a:lnTo>
                    <a:pt x="199" y="935"/>
                  </a:lnTo>
                  <a:lnTo>
                    <a:pt x="114" y="1247"/>
                  </a:lnTo>
                  <a:lnTo>
                    <a:pt x="0" y="158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49" name="Freeform 269">
              <a:extLst>
                <a:ext uri="{FF2B5EF4-FFF2-40B4-BE49-F238E27FC236}">
                  <a16:creationId xmlns:a16="http://schemas.microsoft.com/office/drawing/2014/main" id="{3BC31EA0-B077-49D5-BE10-6B764BCAD68A}"/>
                </a:ext>
              </a:extLst>
            </p:cNvPr>
            <p:cNvSpPr>
              <a:spLocks/>
            </p:cNvSpPr>
            <p:nvPr/>
          </p:nvSpPr>
          <p:spPr bwMode="auto">
            <a:xfrm>
              <a:off x="1975" y="176"/>
              <a:ext cx="1049" cy="908"/>
            </a:xfrm>
            <a:custGeom>
              <a:avLst/>
              <a:gdLst>
                <a:gd name="T0" fmla="*/ 1049 w 1049"/>
                <a:gd name="T1" fmla="*/ 256 h 908"/>
                <a:gd name="T2" fmla="*/ 879 w 1049"/>
                <a:gd name="T3" fmla="*/ 369 h 908"/>
                <a:gd name="T4" fmla="*/ 879 w 1049"/>
                <a:gd name="T5" fmla="*/ 482 h 908"/>
                <a:gd name="T6" fmla="*/ 822 w 1049"/>
                <a:gd name="T7" fmla="*/ 567 h 908"/>
                <a:gd name="T8" fmla="*/ 794 w 1049"/>
                <a:gd name="T9" fmla="*/ 709 h 908"/>
                <a:gd name="T10" fmla="*/ 652 w 1049"/>
                <a:gd name="T11" fmla="*/ 709 h 908"/>
                <a:gd name="T12" fmla="*/ 652 w 1049"/>
                <a:gd name="T13" fmla="*/ 766 h 908"/>
                <a:gd name="T14" fmla="*/ 595 w 1049"/>
                <a:gd name="T15" fmla="*/ 738 h 908"/>
                <a:gd name="T16" fmla="*/ 510 w 1049"/>
                <a:gd name="T17" fmla="*/ 823 h 908"/>
                <a:gd name="T18" fmla="*/ 369 w 1049"/>
                <a:gd name="T19" fmla="*/ 851 h 908"/>
                <a:gd name="T20" fmla="*/ 284 w 1049"/>
                <a:gd name="T21" fmla="*/ 794 h 908"/>
                <a:gd name="T22" fmla="*/ 255 w 1049"/>
                <a:gd name="T23" fmla="*/ 766 h 908"/>
                <a:gd name="T24" fmla="*/ 170 w 1049"/>
                <a:gd name="T25" fmla="*/ 766 h 908"/>
                <a:gd name="T26" fmla="*/ 142 w 1049"/>
                <a:gd name="T27" fmla="*/ 851 h 908"/>
                <a:gd name="T28" fmla="*/ 85 w 1049"/>
                <a:gd name="T29" fmla="*/ 908 h 908"/>
                <a:gd name="T30" fmla="*/ 0 w 1049"/>
                <a:gd name="T31" fmla="*/ 823 h 908"/>
                <a:gd name="T32" fmla="*/ 85 w 1049"/>
                <a:gd name="T33" fmla="*/ 652 h 908"/>
                <a:gd name="T34" fmla="*/ 142 w 1049"/>
                <a:gd name="T35" fmla="*/ 426 h 908"/>
                <a:gd name="T36" fmla="*/ 142 w 1049"/>
                <a:gd name="T37" fmla="*/ 312 h 908"/>
                <a:gd name="T38" fmla="*/ 199 w 1049"/>
                <a:gd name="T39" fmla="*/ 171 h 908"/>
                <a:gd name="T40" fmla="*/ 142 w 1049"/>
                <a:gd name="T41" fmla="*/ 86 h 908"/>
                <a:gd name="T42" fmla="*/ 284 w 1049"/>
                <a:gd name="T43" fmla="*/ 57 h 908"/>
                <a:gd name="T44" fmla="*/ 624 w 1049"/>
                <a:gd name="T45" fmla="*/ 142 h 908"/>
                <a:gd name="T46" fmla="*/ 737 w 1049"/>
                <a:gd name="T47" fmla="*/ 57 h 908"/>
                <a:gd name="T48" fmla="*/ 1021 w 1049"/>
                <a:gd name="T49" fmla="*/ 0 h 908"/>
                <a:gd name="T50" fmla="*/ 992 w 1049"/>
                <a:gd name="T51" fmla="*/ 114 h 908"/>
                <a:gd name="T52" fmla="*/ 1021 w 1049"/>
                <a:gd name="T53" fmla="*/ 199 h 908"/>
                <a:gd name="T54" fmla="*/ 992 w 1049"/>
                <a:gd name="T55" fmla="*/ 227 h 908"/>
                <a:gd name="T56" fmla="*/ 1049 w 1049"/>
                <a:gd name="T57" fmla="*/ 256 h 9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1049" h="908">
                  <a:moveTo>
                    <a:pt x="1049" y="256"/>
                  </a:moveTo>
                  <a:lnTo>
                    <a:pt x="879" y="369"/>
                  </a:lnTo>
                  <a:lnTo>
                    <a:pt x="879" y="482"/>
                  </a:lnTo>
                  <a:lnTo>
                    <a:pt x="822" y="567"/>
                  </a:lnTo>
                  <a:lnTo>
                    <a:pt x="794" y="709"/>
                  </a:lnTo>
                  <a:lnTo>
                    <a:pt x="652" y="709"/>
                  </a:lnTo>
                  <a:lnTo>
                    <a:pt x="652" y="766"/>
                  </a:lnTo>
                  <a:lnTo>
                    <a:pt x="595" y="738"/>
                  </a:lnTo>
                  <a:lnTo>
                    <a:pt x="510" y="823"/>
                  </a:lnTo>
                  <a:lnTo>
                    <a:pt x="369" y="851"/>
                  </a:lnTo>
                  <a:lnTo>
                    <a:pt x="284" y="794"/>
                  </a:lnTo>
                  <a:lnTo>
                    <a:pt x="255" y="766"/>
                  </a:lnTo>
                  <a:lnTo>
                    <a:pt x="170" y="766"/>
                  </a:lnTo>
                  <a:lnTo>
                    <a:pt x="142" y="851"/>
                  </a:lnTo>
                  <a:lnTo>
                    <a:pt x="85" y="908"/>
                  </a:lnTo>
                  <a:lnTo>
                    <a:pt x="0" y="823"/>
                  </a:lnTo>
                  <a:lnTo>
                    <a:pt x="85" y="652"/>
                  </a:lnTo>
                  <a:lnTo>
                    <a:pt x="142" y="426"/>
                  </a:lnTo>
                  <a:lnTo>
                    <a:pt x="142" y="312"/>
                  </a:lnTo>
                  <a:lnTo>
                    <a:pt x="199" y="171"/>
                  </a:lnTo>
                  <a:lnTo>
                    <a:pt x="142" y="86"/>
                  </a:lnTo>
                  <a:lnTo>
                    <a:pt x="284" y="57"/>
                  </a:lnTo>
                  <a:lnTo>
                    <a:pt x="624" y="142"/>
                  </a:lnTo>
                  <a:lnTo>
                    <a:pt x="737" y="57"/>
                  </a:lnTo>
                  <a:lnTo>
                    <a:pt x="1021" y="0"/>
                  </a:lnTo>
                  <a:lnTo>
                    <a:pt x="992" y="114"/>
                  </a:lnTo>
                  <a:lnTo>
                    <a:pt x="1021" y="199"/>
                  </a:lnTo>
                  <a:lnTo>
                    <a:pt x="992" y="227"/>
                  </a:lnTo>
                  <a:lnTo>
                    <a:pt x="1049" y="256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50" name="Freeform 270">
              <a:extLst>
                <a:ext uri="{FF2B5EF4-FFF2-40B4-BE49-F238E27FC236}">
                  <a16:creationId xmlns:a16="http://schemas.microsoft.com/office/drawing/2014/main" id="{C4B68F2B-6D89-4641-86F8-7B19540ABCB8}"/>
                </a:ext>
              </a:extLst>
            </p:cNvPr>
            <p:cNvSpPr>
              <a:spLocks/>
            </p:cNvSpPr>
            <p:nvPr/>
          </p:nvSpPr>
          <p:spPr bwMode="auto">
            <a:xfrm>
              <a:off x="3166" y="573"/>
              <a:ext cx="1474" cy="1276"/>
            </a:xfrm>
            <a:custGeom>
              <a:avLst/>
              <a:gdLst>
                <a:gd name="T0" fmla="*/ 28 w 1474"/>
                <a:gd name="T1" fmla="*/ 1049 h 1276"/>
                <a:gd name="T2" fmla="*/ 28 w 1474"/>
                <a:gd name="T3" fmla="*/ 936 h 1276"/>
                <a:gd name="T4" fmla="*/ 141 w 1474"/>
                <a:gd name="T5" fmla="*/ 822 h 1276"/>
                <a:gd name="T6" fmla="*/ 56 w 1474"/>
                <a:gd name="T7" fmla="*/ 794 h 1276"/>
                <a:gd name="T8" fmla="*/ 56 w 1474"/>
                <a:gd name="T9" fmla="*/ 681 h 1276"/>
                <a:gd name="T10" fmla="*/ 113 w 1474"/>
                <a:gd name="T11" fmla="*/ 652 h 1276"/>
                <a:gd name="T12" fmla="*/ 113 w 1474"/>
                <a:gd name="T13" fmla="*/ 596 h 1276"/>
                <a:gd name="T14" fmla="*/ 170 w 1474"/>
                <a:gd name="T15" fmla="*/ 511 h 1276"/>
                <a:gd name="T16" fmla="*/ 113 w 1474"/>
                <a:gd name="T17" fmla="*/ 454 h 1276"/>
                <a:gd name="T18" fmla="*/ 56 w 1474"/>
                <a:gd name="T19" fmla="*/ 482 h 1276"/>
                <a:gd name="T20" fmla="*/ 0 w 1474"/>
                <a:gd name="T21" fmla="*/ 397 h 1276"/>
                <a:gd name="T22" fmla="*/ 28 w 1474"/>
                <a:gd name="T23" fmla="*/ 369 h 1276"/>
                <a:gd name="T24" fmla="*/ 56 w 1474"/>
                <a:gd name="T25" fmla="*/ 284 h 1276"/>
                <a:gd name="T26" fmla="*/ 0 w 1474"/>
                <a:gd name="T27" fmla="*/ 227 h 1276"/>
                <a:gd name="T28" fmla="*/ 85 w 1474"/>
                <a:gd name="T29" fmla="*/ 170 h 1276"/>
                <a:gd name="T30" fmla="*/ 85 w 1474"/>
                <a:gd name="T31" fmla="*/ 114 h 1276"/>
                <a:gd name="T32" fmla="*/ 113 w 1474"/>
                <a:gd name="T33" fmla="*/ 114 h 1276"/>
                <a:gd name="T34" fmla="*/ 198 w 1474"/>
                <a:gd name="T35" fmla="*/ 85 h 1276"/>
                <a:gd name="T36" fmla="*/ 227 w 1474"/>
                <a:gd name="T37" fmla="*/ 29 h 1276"/>
                <a:gd name="T38" fmla="*/ 368 w 1474"/>
                <a:gd name="T39" fmla="*/ 0 h 1276"/>
                <a:gd name="T40" fmla="*/ 425 w 1474"/>
                <a:gd name="T41" fmla="*/ 29 h 1276"/>
                <a:gd name="T42" fmla="*/ 397 w 1474"/>
                <a:gd name="T43" fmla="*/ 142 h 1276"/>
                <a:gd name="T44" fmla="*/ 510 w 1474"/>
                <a:gd name="T45" fmla="*/ 199 h 1276"/>
                <a:gd name="T46" fmla="*/ 595 w 1474"/>
                <a:gd name="T47" fmla="*/ 199 h 1276"/>
                <a:gd name="T48" fmla="*/ 623 w 1474"/>
                <a:gd name="T49" fmla="*/ 142 h 1276"/>
                <a:gd name="T50" fmla="*/ 765 w 1474"/>
                <a:gd name="T51" fmla="*/ 199 h 1276"/>
                <a:gd name="T52" fmla="*/ 850 w 1474"/>
                <a:gd name="T53" fmla="*/ 284 h 1276"/>
                <a:gd name="T54" fmla="*/ 879 w 1474"/>
                <a:gd name="T55" fmla="*/ 199 h 1276"/>
                <a:gd name="T56" fmla="*/ 935 w 1474"/>
                <a:gd name="T57" fmla="*/ 142 h 1276"/>
                <a:gd name="T58" fmla="*/ 992 w 1474"/>
                <a:gd name="T59" fmla="*/ 199 h 1276"/>
                <a:gd name="T60" fmla="*/ 1105 w 1474"/>
                <a:gd name="T61" fmla="*/ 199 h 1276"/>
                <a:gd name="T62" fmla="*/ 1162 w 1474"/>
                <a:gd name="T63" fmla="*/ 397 h 1276"/>
                <a:gd name="T64" fmla="*/ 1389 w 1474"/>
                <a:gd name="T65" fmla="*/ 397 h 1276"/>
                <a:gd name="T66" fmla="*/ 1474 w 1474"/>
                <a:gd name="T67" fmla="*/ 482 h 1276"/>
                <a:gd name="T68" fmla="*/ 1474 w 1474"/>
                <a:gd name="T69" fmla="*/ 652 h 1276"/>
                <a:gd name="T70" fmla="*/ 1361 w 1474"/>
                <a:gd name="T71" fmla="*/ 737 h 1276"/>
                <a:gd name="T72" fmla="*/ 1332 w 1474"/>
                <a:gd name="T73" fmla="*/ 681 h 1276"/>
                <a:gd name="T74" fmla="*/ 1332 w 1474"/>
                <a:gd name="T75" fmla="*/ 624 h 1276"/>
                <a:gd name="T76" fmla="*/ 1077 w 1474"/>
                <a:gd name="T77" fmla="*/ 511 h 1276"/>
                <a:gd name="T78" fmla="*/ 1020 w 1474"/>
                <a:gd name="T79" fmla="*/ 596 h 1276"/>
                <a:gd name="T80" fmla="*/ 850 w 1474"/>
                <a:gd name="T81" fmla="*/ 596 h 1276"/>
                <a:gd name="T82" fmla="*/ 737 w 1474"/>
                <a:gd name="T83" fmla="*/ 737 h 1276"/>
                <a:gd name="T84" fmla="*/ 794 w 1474"/>
                <a:gd name="T85" fmla="*/ 879 h 1276"/>
                <a:gd name="T86" fmla="*/ 737 w 1474"/>
                <a:gd name="T87" fmla="*/ 964 h 1276"/>
                <a:gd name="T88" fmla="*/ 737 w 1474"/>
                <a:gd name="T89" fmla="*/ 1049 h 1276"/>
                <a:gd name="T90" fmla="*/ 822 w 1474"/>
                <a:gd name="T91" fmla="*/ 1106 h 1276"/>
                <a:gd name="T92" fmla="*/ 794 w 1474"/>
                <a:gd name="T93" fmla="*/ 1134 h 1276"/>
                <a:gd name="T94" fmla="*/ 794 w 1474"/>
                <a:gd name="T95" fmla="*/ 1191 h 1276"/>
                <a:gd name="T96" fmla="*/ 708 w 1474"/>
                <a:gd name="T97" fmla="*/ 1276 h 1276"/>
                <a:gd name="T98" fmla="*/ 652 w 1474"/>
                <a:gd name="T99" fmla="*/ 1276 h 1276"/>
                <a:gd name="T100" fmla="*/ 652 w 1474"/>
                <a:gd name="T101" fmla="*/ 1248 h 1276"/>
                <a:gd name="T102" fmla="*/ 567 w 1474"/>
                <a:gd name="T103" fmla="*/ 1248 h 1276"/>
                <a:gd name="T104" fmla="*/ 453 w 1474"/>
                <a:gd name="T105" fmla="*/ 1078 h 1276"/>
                <a:gd name="T106" fmla="*/ 198 w 1474"/>
                <a:gd name="T107" fmla="*/ 1078 h 1276"/>
                <a:gd name="T108" fmla="*/ 113 w 1474"/>
                <a:gd name="T109" fmla="*/ 1021 h 1276"/>
                <a:gd name="T110" fmla="*/ 28 w 1474"/>
                <a:gd name="T111" fmla="*/ 1049 h 12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1474" h="1276">
                  <a:moveTo>
                    <a:pt x="28" y="1049"/>
                  </a:moveTo>
                  <a:lnTo>
                    <a:pt x="28" y="936"/>
                  </a:lnTo>
                  <a:lnTo>
                    <a:pt x="141" y="822"/>
                  </a:lnTo>
                  <a:lnTo>
                    <a:pt x="56" y="794"/>
                  </a:lnTo>
                  <a:lnTo>
                    <a:pt x="56" y="681"/>
                  </a:lnTo>
                  <a:lnTo>
                    <a:pt x="113" y="652"/>
                  </a:lnTo>
                  <a:lnTo>
                    <a:pt x="113" y="596"/>
                  </a:lnTo>
                  <a:lnTo>
                    <a:pt x="170" y="511"/>
                  </a:lnTo>
                  <a:lnTo>
                    <a:pt x="113" y="454"/>
                  </a:lnTo>
                  <a:lnTo>
                    <a:pt x="56" y="482"/>
                  </a:lnTo>
                  <a:lnTo>
                    <a:pt x="0" y="397"/>
                  </a:lnTo>
                  <a:lnTo>
                    <a:pt x="28" y="369"/>
                  </a:lnTo>
                  <a:lnTo>
                    <a:pt x="56" y="284"/>
                  </a:lnTo>
                  <a:lnTo>
                    <a:pt x="0" y="227"/>
                  </a:lnTo>
                  <a:lnTo>
                    <a:pt x="85" y="170"/>
                  </a:lnTo>
                  <a:lnTo>
                    <a:pt x="85" y="114"/>
                  </a:lnTo>
                  <a:lnTo>
                    <a:pt x="113" y="114"/>
                  </a:lnTo>
                  <a:lnTo>
                    <a:pt x="198" y="85"/>
                  </a:lnTo>
                  <a:lnTo>
                    <a:pt x="227" y="29"/>
                  </a:lnTo>
                  <a:lnTo>
                    <a:pt x="368" y="0"/>
                  </a:lnTo>
                  <a:lnTo>
                    <a:pt x="425" y="29"/>
                  </a:lnTo>
                  <a:lnTo>
                    <a:pt x="397" y="142"/>
                  </a:lnTo>
                  <a:lnTo>
                    <a:pt x="510" y="199"/>
                  </a:lnTo>
                  <a:lnTo>
                    <a:pt x="595" y="199"/>
                  </a:lnTo>
                  <a:lnTo>
                    <a:pt x="623" y="142"/>
                  </a:lnTo>
                  <a:lnTo>
                    <a:pt x="765" y="199"/>
                  </a:lnTo>
                  <a:lnTo>
                    <a:pt x="850" y="284"/>
                  </a:lnTo>
                  <a:lnTo>
                    <a:pt x="879" y="199"/>
                  </a:lnTo>
                  <a:lnTo>
                    <a:pt x="935" y="142"/>
                  </a:lnTo>
                  <a:lnTo>
                    <a:pt x="992" y="199"/>
                  </a:lnTo>
                  <a:lnTo>
                    <a:pt x="1105" y="199"/>
                  </a:lnTo>
                  <a:lnTo>
                    <a:pt x="1162" y="397"/>
                  </a:lnTo>
                  <a:lnTo>
                    <a:pt x="1389" y="397"/>
                  </a:lnTo>
                  <a:lnTo>
                    <a:pt x="1474" y="482"/>
                  </a:lnTo>
                  <a:lnTo>
                    <a:pt x="1474" y="652"/>
                  </a:lnTo>
                  <a:lnTo>
                    <a:pt x="1361" y="737"/>
                  </a:lnTo>
                  <a:lnTo>
                    <a:pt x="1332" y="681"/>
                  </a:lnTo>
                  <a:lnTo>
                    <a:pt x="1332" y="624"/>
                  </a:lnTo>
                  <a:lnTo>
                    <a:pt x="1077" y="511"/>
                  </a:lnTo>
                  <a:lnTo>
                    <a:pt x="1020" y="596"/>
                  </a:lnTo>
                  <a:lnTo>
                    <a:pt x="850" y="596"/>
                  </a:lnTo>
                  <a:lnTo>
                    <a:pt x="737" y="737"/>
                  </a:lnTo>
                  <a:lnTo>
                    <a:pt x="794" y="879"/>
                  </a:lnTo>
                  <a:lnTo>
                    <a:pt x="737" y="964"/>
                  </a:lnTo>
                  <a:lnTo>
                    <a:pt x="737" y="1049"/>
                  </a:lnTo>
                  <a:lnTo>
                    <a:pt x="822" y="1106"/>
                  </a:lnTo>
                  <a:lnTo>
                    <a:pt x="794" y="1134"/>
                  </a:lnTo>
                  <a:lnTo>
                    <a:pt x="794" y="1191"/>
                  </a:lnTo>
                  <a:lnTo>
                    <a:pt x="708" y="1276"/>
                  </a:lnTo>
                  <a:lnTo>
                    <a:pt x="652" y="1276"/>
                  </a:lnTo>
                  <a:lnTo>
                    <a:pt x="652" y="1248"/>
                  </a:lnTo>
                  <a:lnTo>
                    <a:pt x="567" y="1248"/>
                  </a:lnTo>
                  <a:lnTo>
                    <a:pt x="453" y="1078"/>
                  </a:lnTo>
                  <a:lnTo>
                    <a:pt x="198" y="1078"/>
                  </a:lnTo>
                  <a:lnTo>
                    <a:pt x="113" y="1021"/>
                  </a:lnTo>
                  <a:lnTo>
                    <a:pt x="28" y="104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51" name="Freeform 271">
              <a:extLst>
                <a:ext uri="{FF2B5EF4-FFF2-40B4-BE49-F238E27FC236}">
                  <a16:creationId xmlns:a16="http://schemas.microsoft.com/office/drawing/2014/main" id="{10E6F023-3E1D-415B-9833-425B8F90DD72}"/>
                </a:ext>
              </a:extLst>
            </p:cNvPr>
            <p:cNvSpPr>
              <a:spLocks/>
            </p:cNvSpPr>
            <p:nvPr/>
          </p:nvSpPr>
          <p:spPr bwMode="auto">
            <a:xfrm>
              <a:off x="3534" y="1452"/>
              <a:ext cx="1304" cy="1134"/>
            </a:xfrm>
            <a:custGeom>
              <a:avLst/>
              <a:gdLst>
                <a:gd name="T0" fmla="*/ 426 w 1304"/>
                <a:gd name="T1" fmla="*/ 312 h 1134"/>
                <a:gd name="T2" fmla="*/ 454 w 1304"/>
                <a:gd name="T3" fmla="*/ 369 h 1134"/>
                <a:gd name="T4" fmla="*/ 511 w 1304"/>
                <a:gd name="T5" fmla="*/ 425 h 1134"/>
                <a:gd name="T6" fmla="*/ 397 w 1304"/>
                <a:gd name="T7" fmla="*/ 454 h 1134"/>
                <a:gd name="T8" fmla="*/ 397 w 1304"/>
                <a:gd name="T9" fmla="*/ 539 h 1134"/>
                <a:gd name="T10" fmla="*/ 312 w 1304"/>
                <a:gd name="T11" fmla="*/ 567 h 1134"/>
                <a:gd name="T12" fmla="*/ 312 w 1304"/>
                <a:gd name="T13" fmla="*/ 652 h 1134"/>
                <a:gd name="T14" fmla="*/ 340 w 1304"/>
                <a:gd name="T15" fmla="*/ 681 h 1134"/>
                <a:gd name="T16" fmla="*/ 255 w 1304"/>
                <a:gd name="T17" fmla="*/ 737 h 1134"/>
                <a:gd name="T18" fmla="*/ 57 w 1304"/>
                <a:gd name="T19" fmla="*/ 766 h 1134"/>
                <a:gd name="T20" fmla="*/ 0 w 1304"/>
                <a:gd name="T21" fmla="*/ 822 h 1134"/>
                <a:gd name="T22" fmla="*/ 57 w 1304"/>
                <a:gd name="T23" fmla="*/ 879 h 1134"/>
                <a:gd name="T24" fmla="*/ 0 w 1304"/>
                <a:gd name="T25" fmla="*/ 964 h 1134"/>
                <a:gd name="T26" fmla="*/ 0 w 1304"/>
                <a:gd name="T27" fmla="*/ 1077 h 1134"/>
                <a:gd name="T28" fmla="*/ 142 w 1304"/>
                <a:gd name="T29" fmla="*/ 992 h 1134"/>
                <a:gd name="T30" fmla="*/ 227 w 1304"/>
                <a:gd name="T31" fmla="*/ 1049 h 1134"/>
                <a:gd name="T32" fmla="*/ 284 w 1304"/>
                <a:gd name="T33" fmla="*/ 1021 h 1134"/>
                <a:gd name="T34" fmla="*/ 312 w 1304"/>
                <a:gd name="T35" fmla="*/ 1077 h 1134"/>
                <a:gd name="T36" fmla="*/ 284 w 1304"/>
                <a:gd name="T37" fmla="*/ 1134 h 1134"/>
                <a:gd name="T38" fmla="*/ 340 w 1304"/>
                <a:gd name="T39" fmla="*/ 1134 h 1134"/>
                <a:gd name="T40" fmla="*/ 397 w 1304"/>
                <a:gd name="T41" fmla="*/ 1106 h 1134"/>
                <a:gd name="T42" fmla="*/ 454 w 1304"/>
                <a:gd name="T43" fmla="*/ 1134 h 1134"/>
                <a:gd name="T44" fmla="*/ 681 w 1304"/>
                <a:gd name="T45" fmla="*/ 964 h 1134"/>
                <a:gd name="T46" fmla="*/ 709 w 1304"/>
                <a:gd name="T47" fmla="*/ 879 h 1134"/>
                <a:gd name="T48" fmla="*/ 851 w 1304"/>
                <a:gd name="T49" fmla="*/ 851 h 1134"/>
                <a:gd name="T50" fmla="*/ 993 w 1304"/>
                <a:gd name="T51" fmla="*/ 624 h 1134"/>
                <a:gd name="T52" fmla="*/ 964 w 1304"/>
                <a:gd name="T53" fmla="*/ 567 h 1134"/>
                <a:gd name="T54" fmla="*/ 964 w 1304"/>
                <a:gd name="T55" fmla="*/ 482 h 1134"/>
                <a:gd name="T56" fmla="*/ 1021 w 1304"/>
                <a:gd name="T57" fmla="*/ 482 h 1134"/>
                <a:gd name="T58" fmla="*/ 1021 w 1304"/>
                <a:gd name="T59" fmla="*/ 425 h 1134"/>
                <a:gd name="T60" fmla="*/ 1078 w 1304"/>
                <a:gd name="T61" fmla="*/ 397 h 1134"/>
                <a:gd name="T62" fmla="*/ 1078 w 1304"/>
                <a:gd name="T63" fmla="*/ 340 h 1134"/>
                <a:gd name="T64" fmla="*/ 1163 w 1304"/>
                <a:gd name="T65" fmla="*/ 312 h 1134"/>
                <a:gd name="T66" fmla="*/ 1248 w 1304"/>
                <a:gd name="T67" fmla="*/ 227 h 1134"/>
                <a:gd name="T68" fmla="*/ 1248 w 1304"/>
                <a:gd name="T69" fmla="*/ 114 h 1134"/>
                <a:gd name="T70" fmla="*/ 1304 w 1304"/>
                <a:gd name="T71" fmla="*/ 29 h 1134"/>
                <a:gd name="T72" fmla="*/ 1276 w 1304"/>
                <a:gd name="T73" fmla="*/ 0 h 1134"/>
                <a:gd name="T74" fmla="*/ 993 w 1304"/>
                <a:gd name="T75" fmla="*/ 227 h 1134"/>
                <a:gd name="T76" fmla="*/ 907 w 1304"/>
                <a:gd name="T77" fmla="*/ 199 h 1134"/>
                <a:gd name="T78" fmla="*/ 907 w 1304"/>
                <a:gd name="T79" fmla="*/ 255 h 1134"/>
                <a:gd name="T80" fmla="*/ 822 w 1304"/>
                <a:gd name="T81" fmla="*/ 312 h 1134"/>
                <a:gd name="T82" fmla="*/ 652 w 1304"/>
                <a:gd name="T83" fmla="*/ 340 h 1134"/>
                <a:gd name="T84" fmla="*/ 539 w 1304"/>
                <a:gd name="T85" fmla="*/ 284 h 1134"/>
                <a:gd name="T86" fmla="*/ 482 w 1304"/>
                <a:gd name="T87" fmla="*/ 312 h 1134"/>
                <a:gd name="T88" fmla="*/ 426 w 1304"/>
                <a:gd name="T89" fmla="*/ 312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304" h="1134">
                  <a:moveTo>
                    <a:pt x="426" y="312"/>
                  </a:moveTo>
                  <a:lnTo>
                    <a:pt x="454" y="369"/>
                  </a:lnTo>
                  <a:lnTo>
                    <a:pt x="511" y="425"/>
                  </a:lnTo>
                  <a:lnTo>
                    <a:pt x="397" y="454"/>
                  </a:lnTo>
                  <a:lnTo>
                    <a:pt x="397" y="539"/>
                  </a:lnTo>
                  <a:lnTo>
                    <a:pt x="312" y="567"/>
                  </a:lnTo>
                  <a:lnTo>
                    <a:pt x="312" y="652"/>
                  </a:lnTo>
                  <a:lnTo>
                    <a:pt x="340" y="681"/>
                  </a:lnTo>
                  <a:lnTo>
                    <a:pt x="255" y="737"/>
                  </a:lnTo>
                  <a:lnTo>
                    <a:pt x="57" y="766"/>
                  </a:lnTo>
                  <a:lnTo>
                    <a:pt x="0" y="822"/>
                  </a:lnTo>
                  <a:lnTo>
                    <a:pt x="57" y="879"/>
                  </a:lnTo>
                  <a:lnTo>
                    <a:pt x="0" y="964"/>
                  </a:lnTo>
                  <a:lnTo>
                    <a:pt x="0" y="1077"/>
                  </a:lnTo>
                  <a:lnTo>
                    <a:pt x="142" y="992"/>
                  </a:lnTo>
                  <a:lnTo>
                    <a:pt x="227" y="1049"/>
                  </a:lnTo>
                  <a:lnTo>
                    <a:pt x="284" y="1021"/>
                  </a:lnTo>
                  <a:lnTo>
                    <a:pt x="312" y="1077"/>
                  </a:lnTo>
                  <a:lnTo>
                    <a:pt x="284" y="1134"/>
                  </a:lnTo>
                  <a:lnTo>
                    <a:pt x="340" y="1134"/>
                  </a:lnTo>
                  <a:lnTo>
                    <a:pt x="397" y="1106"/>
                  </a:lnTo>
                  <a:lnTo>
                    <a:pt x="454" y="1134"/>
                  </a:lnTo>
                  <a:lnTo>
                    <a:pt x="681" y="964"/>
                  </a:lnTo>
                  <a:lnTo>
                    <a:pt x="709" y="879"/>
                  </a:lnTo>
                  <a:lnTo>
                    <a:pt x="851" y="851"/>
                  </a:lnTo>
                  <a:lnTo>
                    <a:pt x="993" y="624"/>
                  </a:lnTo>
                  <a:lnTo>
                    <a:pt x="964" y="567"/>
                  </a:lnTo>
                  <a:lnTo>
                    <a:pt x="964" y="482"/>
                  </a:lnTo>
                  <a:lnTo>
                    <a:pt x="1021" y="482"/>
                  </a:lnTo>
                  <a:lnTo>
                    <a:pt x="1021" y="425"/>
                  </a:lnTo>
                  <a:lnTo>
                    <a:pt x="1078" y="397"/>
                  </a:lnTo>
                  <a:lnTo>
                    <a:pt x="1078" y="340"/>
                  </a:lnTo>
                  <a:lnTo>
                    <a:pt x="1163" y="312"/>
                  </a:lnTo>
                  <a:lnTo>
                    <a:pt x="1248" y="227"/>
                  </a:lnTo>
                  <a:lnTo>
                    <a:pt x="1248" y="114"/>
                  </a:lnTo>
                  <a:lnTo>
                    <a:pt x="1304" y="29"/>
                  </a:lnTo>
                  <a:lnTo>
                    <a:pt x="1276" y="0"/>
                  </a:lnTo>
                  <a:lnTo>
                    <a:pt x="993" y="227"/>
                  </a:lnTo>
                  <a:lnTo>
                    <a:pt x="907" y="199"/>
                  </a:lnTo>
                  <a:lnTo>
                    <a:pt x="907" y="255"/>
                  </a:lnTo>
                  <a:lnTo>
                    <a:pt x="822" y="312"/>
                  </a:lnTo>
                  <a:lnTo>
                    <a:pt x="652" y="340"/>
                  </a:lnTo>
                  <a:lnTo>
                    <a:pt x="539" y="284"/>
                  </a:lnTo>
                  <a:lnTo>
                    <a:pt x="482" y="312"/>
                  </a:lnTo>
                  <a:lnTo>
                    <a:pt x="426" y="31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52" name="Freeform 272">
              <a:extLst>
                <a:ext uri="{FF2B5EF4-FFF2-40B4-BE49-F238E27FC236}">
                  <a16:creationId xmlns:a16="http://schemas.microsoft.com/office/drawing/2014/main" id="{0394AFE7-E19A-42F4-A40E-D2C972D89A46}"/>
                </a:ext>
              </a:extLst>
            </p:cNvPr>
            <p:cNvSpPr>
              <a:spLocks/>
            </p:cNvSpPr>
            <p:nvPr/>
          </p:nvSpPr>
          <p:spPr bwMode="auto">
            <a:xfrm>
              <a:off x="3903" y="1084"/>
              <a:ext cx="907" cy="708"/>
            </a:xfrm>
            <a:custGeom>
              <a:avLst/>
              <a:gdLst>
                <a:gd name="T0" fmla="*/ 907 w 907"/>
                <a:gd name="T1" fmla="*/ 368 h 708"/>
                <a:gd name="T2" fmla="*/ 624 w 907"/>
                <a:gd name="T3" fmla="*/ 595 h 708"/>
                <a:gd name="T4" fmla="*/ 538 w 907"/>
                <a:gd name="T5" fmla="*/ 567 h 708"/>
                <a:gd name="T6" fmla="*/ 538 w 907"/>
                <a:gd name="T7" fmla="*/ 623 h 708"/>
                <a:gd name="T8" fmla="*/ 453 w 907"/>
                <a:gd name="T9" fmla="*/ 680 h 708"/>
                <a:gd name="T10" fmla="*/ 283 w 907"/>
                <a:gd name="T11" fmla="*/ 708 h 708"/>
                <a:gd name="T12" fmla="*/ 170 w 907"/>
                <a:gd name="T13" fmla="*/ 652 h 708"/>
                <a:gd name="T14" fmla="*/ 113 w 907"/>
                <a:gd name="T15" fmla="*/ 680 h 708"/>
                <a:gd name="T16" fmla="*/ 57 w 907"/>
                <a:gd name="T17" fmla="*/ 680 h 708"/>
                <a:gd name="T18" fmla="*/ 57 w 907"/>
                <a:gd name="T19" fmla="*/ 623 h 708"/>
                <a:gd name="T20" fmla="*/ 85 w 907"/>
                <a:gd name="T21" fmla="*/ 595 h 708"/>
                <a:gd name="T22" fmla="*/ 0 w 907"/>
                <a:gd name="T23" fmla="*/ 538 h 708"/>
                <a:gd name="T24" fmla="*/ 0 w 907"/>
                <a:gd name="T25" fmla="*/ 453 h 708"/>
                <a:gd name="T26" fmla="*/ 57 w 907"/>
                <a:gd name="T27" fmla="*/ 368 h 708"/>
                <a:gd name="T28" fmla="*/ 0 w 907"/>
                <a:gd name="T29" fmla="*/ 226 h 708"/>
                <a:gd name="T30" fmla="*/ 113 w 907"/>
                <a:gd name="T31" fmla="*/ 85 h 708"/>
                <a:gd name="T32" fmla="*/ 283 w 907"/>
                <a:gd name="T33" fmla="*/ 85 h 708"/>
                <a:gd name="T34" fmla="*/ 340 w 907"/>
                <a:gd name="T35" fmla="*/ 0 h 708"/>
                <a:gd name="T36" fmla="*/ 595 w 907"/>
                <a:gd name="T37" fmla="*/ 113 h 708"/>
                <a:gd name="T38" fmla="*/ 595 w 907"/>
                <a:gd name="T39" fmla="*/ 170 h 708"/>
                <a:gd name="T40" fmla="*/ 624 w 907"/>
                <a:gd name="T41" fmla="*/ 226 h 708"/>
                <a:gd name="T42" fmla="*/ 737 w 907"/>
                <a:gd name="T43" fmla="*/ 141 h 708"/>
                <a:gd name="T44" fmla="*/ 794 w 907"/>
                <a:gd name="T45" fmla="*/ 311 h 708"/>
                <a:gd name="T46" fmla="*/ 879 w 907"/>
                <a:gd name="T47" fmla="*/ 311 h 708"/>
                <a:gd name="T48" fmla="*/ 907 w 907"/>
                <a:gd name="T49" fmla="*/ 368 h 7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907" h="708">
                  <a:moveTo>
                    <a:pt x="907" y="368"/>
                  </a:moveTo>
                  <a:lnTo>
                    <a:pt x="624" y="595"/>
                  </a:lnTo>
                  <a:lnTo>
                    <a:pt x="538" y="567"/>
                  </a:lnTo>
                  <a:lnTo>
                    <a:pt x="538" y="623"/>
                  </a:lnTo>
                  <a:lnTo>
                    <a:pt x="453" y="680"/>
                  </a:lnTo>
                  <a:lnTo>
                    <a:pt x="283" y="708"/>
                  </a:lnTo>
                  <a:lnTo>
                    <a:pt x="170" y="652"/>
                  </a:lnTo>
                  <a:lnTo>
                    <a:pt x="113" y="680"/>
                  </a:lnTo>
                  <a:lnTo>
                    <a:pt x="57" y="680"/>
                  </a:lnTo>
                  <a:lnTo>
                    <a:pt x="57" y="623"/>
                  </a:lnTo>
                  <a:lnTo>
                    <a:pt x="85" y="595"/>
                  </a:lnTo>
                  <a:lnTo>
                    <a:pt x="0" y="538"/>
                  </a:lnTo>
                  <a:lnTo>
                    <a:pt x="0" y="453"/>
                  </a:lnTo>
                  <a:lnTo>
                    <a:pt x="57" y="368"/>
                  </a:lnTo>
                  <a:lnTo>
                    <a:pt x="0" y="226"/>
                  </a:lnTo>
                  <a:lnTo>
                    <a:pt x="113" y="85"/>
                  </a:lnTo>
                  <a:lnTo>
                    <a:pt x="283" y="85"/>
                  </a:lnTo>
                  <a:lnTo>
                    <a:pt x="340" y="0"/>
                  </a:lnTo>
                  <a:lnTo>
                    <a:pt x="595" y="113"/>
                  </a:lnTo>
                  <a:lnTo>
                    <a:pt x="595" y="170"/>
                  </a:lnTo>
                  <a:lnTo>
                    <a:pt x="624" y="226"/>
                  </a:lnTo>
                  <a:lnTo>
                    <a:pt x="737" y="141"/>
                  </a:lnTo>
                  <a:lnTo>
                    <a:pt x="794" y="311"/>
                  </a:lnTo>
                  <a:lnTo>
                    <a:pt x="879" y="311"/>
                  </a:lnTo>
                  <a:lnTo>
                    <a:pt x="907" y="36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53" name="Freeform 273">
              <a:extLst>
                <a:ext uri="{FF2B5EF4-FFF2-40B4-BE49-F238E27FC236}">
                  <a16:creationId xmlns:a16="http://schemas.microsoft.com/office/drawing/2014/main" id="{20830127-E113-48CE-BB92-0A642E2B7B02}"/>
                </a:ext>
              </a:extLst>
            </p:cNvPr>
            <p:cNvSpPr>
              <a:spLocks/>
            </p:cNvSpPr>
            <p:nvPr/>
          </p:nvSpPr>
          <p:spPr bwMode="auto">
            <a:xfrm>
              <a:off x="3081" y="1594"/>
              <a:ext cx="964" cy="624"/>
            </a:xfrm>
            <a:custGeom>
              <a:avLst/>
              <a:gdLst>
                <a:gd name="T0" fmla="*/ 113 w 964"/>
                <a:gd name="T1" fmla="*/ 340 h 624"/>
                <a:gd name="T2" fmla="*/ 113 w 964"/>
                <a:gd name="T3" fmla="*/ 255 h 624"/>
                <a:gd name="T4" fmla="*/ 0 w 964"/>
                <a:gd name="T5" fmla="*/ 198 h 624"/>
                <a:gd name="T6" fmla="*/ 0 w 964"/>
                <a:gd name="T7" fmla="*/ 113 h 624"/>
                <a:gd name="T8" fmla="*/ 113 w 964"/>
                <a:gd name="T9" fmla="*/ 28 h 624"/>
                <a:gd name="T10" fmla="*/ 198 w 964"/>
                <a:gd name="T11" fmla="*/ 0 h 624"/>
                <a:gd name="T12" fmla="*/ 283 w 964"/>
                <a:gd name="T13" fmla="*/ 57 h 624"/>
                <a:gd name="T14" fmla="*/ 538 w 964"/>
                <a:gd name="T15" fmla="*/ 57 h 624"/>
                <a:gd name="T16" fmla="*/ 652 w 964"/>
                <a:gd name="T17" fmla="*/ 227 h 624"/>
                <a:gd name="T18" fmla="*/ 737 w 964"/>
                <a:gd name="T19" fmla="*/ 227 h 624"/>
                <a:gd name="T20" fmla="*/ 737 w 964"/>
                <a:gd name="T21" fmla="*/ 255 h 624"/>
                <a:gd name="T22" fmla="*/ 793 w 964"/>
                <a:gd name="T23" fmla="*/ 255 h 624"/>
                <a:gd name="T24" fmla="*/ 879 w 964"/>
                <a:gd name="T25" fmla="*/ 170 h 624"/>
                <a:gd name="T26" fmla="*/ 907 w 964"/>
                <a:gd name="T27" fmla="*/ 227 h 624"/>
                <a:gd name="T28" fmla="*/ 964 w 964"/>
                <a:gd name="T29" fmla="*/ 283 h 624"/>
                <a:gd name="T30" fmla="*/ 850 w 964"/>
                <a:gd name="T31" fmla="*/ 312 h 624"/>
                <a:gd name="T32" fmla="*/ 850 w 964"/>
                <a:gd name="T33" fmla="*/ 397 h 624"/>
                <a:gd name="T34" fmla="*/ 765 w 964"/>
                <a:gd name="T35" fmla="*/ 425 h 624"/>
                <a:gd name="T36" fmla="*/ 765 w 964"/>
                <a:gd name="T37" fmla="*/ 510 h 624"/>
                <a:gd name="T38" fmla="*/ 793 w 964"/>
                <a:gd name="T39" fmla="*/ 539 h 624"/>
                <a:gd name="T40" fmla="*/ 708 w 964"/>
                <a:gd name="T41" fmla="*/ 595 h 624"/>
                <a:gd name="T42" fmla="*/ 510 w 964"/>
                <a:gd name="T43" fmla="*/ 624 h 624"/>
                <a:gd name="T44" fmla="*/ 482 w 964"/>
                <a:gd name="T45" fmla="*/ 595 h 624"/>
                <a:gd name="T46" fmla="*/ 510 w 964"/>
                <a:gd name="T47" fmla="*/ 510 h 624"/>
                <a:gd name="T48" fmla="*/ 425 w 964"/>
                <a:gd name="T49" fmla="*/ 454 h 624"/>
                <a:gd name="T50" fmla="*/ 397 w 964"/>
                <a:gd name="T51" fmla="*/ 482 h 624"/>
                <a:gd name="T52" fmla="*/ 340 w 964"/>
                <a:gd name="T53" fmla="*/ 425 h 624"/>
                <a:gd name="T54" fmla="*/ 340 w 964"/>
                <a:gd name="T55" fmla="*/ 368 h 624"/>
                <a:gd name="T56" fmla="*/ 312 w 964"/>
                <a:gd name="T57" fmla="*/ 368 h 624"/>
                <a:gd name="T58" fmla="*/ 226 w 964"/>
                <a:gd name="T59" fmla="*/ 425 h 624"/>
                <a:gd name="T60" fmla="*/ 113 w 964"/>
                <a:gd name="T61" fmla="*/ 340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964" h="624">
                  <a:moveTo>
                    <a:pt x="113" y="340"/>
                  </a:moveTo>
                  <a:lnTo>
                    <a:pt x="113" y="255"/>
                  </a:lnTo>
                  <a:lnTo>
                    <a:pt x="0" y="198"/>
                  </a:lnTo>
                  <a:lnTo>
                    <a:pt x="0" y="113"/>
                  </a:lnTo>
                  <a:lnTo>
                    <a:pt x="113" y="28"/>
                  </a:lnTo>
                  <a:lnTo>
                    <a:pt x="198" y="0"/>
                  </a:lnTo>
                  <a:lnTo>
                    <a:pt x="283" y="57"/>
                  </a:lnTo>
                  <a:lnTo>
                    <a:pt x="538" y="57"/>
                  </a:lnTo>
                  <a:lnTo>
                    <a:pt x="652" y="227"/>
                  </a:lnTo>
                  <a:lnTo>
                    <a:pt x="737" y="227"/>
                  </a:lnTo>
                  <a:lnTo>
                    <a:pt x="737" y="255"/>
                  </a:lnTo>
                  <a:lnTo>
                    <a:pt x="793" y="255"/>
                  </a:lnTo>
                  <a:lnTo>
                    <a:pt x="879" y="170"/>
                  </a:lnTo>
                  <a:lnTo>
                    <a:pt x="907" y="227"/>
                  </a:lnTo>
                  <a:lnTo>
                    <a:pt x="964" y="283"/>
                  </a:lnTo>
                  <a:lnTo>
                    <a:pt x="850" y="312"/>
                  </a:lnTo>
                  <a:lnTo>
                    <a:pt x="850" y="397"/>
                  </a:lnTo>
                  <a:lnTo>
                    <a:pt x="765" y="425"/>
                  </a:lnTo>
                  <a:lnTo>
                    <a:pt x="765" y="510"/>
                  </a:lnTo>
                  <a:lnTo>
                    <a:pt x="793" y="539"/>
                  </a:lnTo>
                  <a:lnTo>
                    <a:pt x="708" y="595"/>
                  </a:lnTo>
                  <a:lnTo>
                    <a:pt x="510" y="624"/>
                  </a:lnTo>
                  <a:lnTo>
                    <a:pt x="482" y="595"/>
                  </a:lnTo>
                  <a:lnTo>
                    <a:pt x="510" y="510"/>
                  </a:lnTo>
                  <a:lnTo>
                    <a:pt x="425" y="454"/>
                  </a:lnTo>
                  <a:lnTo>
                    <a:pt x="397" y="482"/>
                  </a:lnTo>
                  <a:lnTo>
                    <a:pt x="340" y="425"/>
                  </a:lnTo>
                  <a:lnTo>
                    <a:pt x="340" y="368"/>
                  </a:lnTo>
                  <a:lnTo>
                    <a:pt x="312" y="368"/>
                  </a:lnTo>
                  <a:lnTo>
                    <a:pt x="226" y="425"/>
                  </a:lnTo>
                  <a:lnTo>
                    <a:pt x="113" y="34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54" name="Freeform 275">
              <a:extLst>
                <a:ext uri="{FF2B5EF4-FFF2-40B4-BE49-F238E27FC236}">
                  <a16:creationId xmlns:a16="http://schemas.microsoft.com/office/drawing/2014/main" id="{7B03D90D-83FC-4E38-89BD-02698B290689}"/>
                </a:ext>
              </a:extLst>
            </p:cNvPr>
            <p:cNvSpPr>
              <a:spLocks/>
            </p:cNvSpPr>
            <p:nvPr/>
          </p:nvSpPr>
          <p:spPr bwMode="auto">
            <a:xfrm>
              <a:off x="3676" y="2303"/>
              <a:ext cx="992" cy="992"/>
            </a:xfrm>
            <a:custGeom>
              <a:avLst/>
              <a:gdLst>
                <a:gd name="T0" fmla="*/ 709 w 992"/>
                <a:gd name="T1" fmla="*/ 0 h 992"/>
                <a:gd name="T2" fmla="*/ 567 w 992"/>
                <a:gd name="T3" fmla="*/ 28 h 992"/>
                <a:gd name="T4" fmla="*/ 539 w 992"/>
                <a:gd name="T5" fmla="*/ 113 h 992"/>
                <a:gd name="T6" fmla="*/ 312 w 992"/>
                <a:gd name="T7" fmla="*/ 283 h 992"/>
                <a:gd name="T8" fmla="*/ 255 w 992"/>
                <a:gd name="T9" fmla="*/ 255 h 992"/>
                <a:gd name="T10" fmla="*/ 198 w 992"/>
                <a:gd name="T11" fmla="*/ 283 h 992"/>
                <a:gd name="T12" fmla="*/ 113 w 992"/>
                <a:gd name="T13" fmla="*/ 283 h 992"/>
                <a:gd name="T14" fmla="*/ 85 w 992"/>
                <a:gd name="T15" fmla="*/ 312 h 992"/>
                <a:gd name="T16" fmla="*/ 142 w 992"/>
                <a:gd name="T17" fmla="*/ 368 h 992"/>
                <a:gd name="T18" fmla="*/ 85 w 992"/>
                <a:gd name="T19" fmla="*/ 397 h 992"/>
                <a:gd name="T20" fmla="*/ 85 w 992"/>
                <a:gd name="T21" fmla="*/ 453 h 992"/>
                <a:gd name="T22" fmla="*/ 57 w 992"/>
                <a:gd name="T23" fmla="*/ 482 h 992"/>
                <a:gd name="T24" fmla="*/ 113 w 992"/>
                <a:gd name="T25" fmla="*/ 538 h 992"/>
                <a:gd name="T26" fmla="*/ 0 w 992"/>
                <a:gd name="T27" fmla="*/ 623 h 992"/>
                <a:gd name="T28" fmla="*/ 28 w 992"/>
                <a:gd name="T29" fmla="*/ 680 h 992"/>
                <a:gd name="T30" fmla="*/ 85 w 992"/>
                <a:gd name="T31" fmla="*/ 708 h 992"/>
                <a:gd name="T32" fmla="*/ 85 w 992"/>
                <a:gd name="T33" fmla="*/ 822 h 992"/>
                <a:gd name="T34" fmla="*/ 28 w 992"/>
                <a:gd name="T35" fmla="*/ 907 h 992"/>
                <a:gd name="T36" fmla="*/ 85 w 992"/>
                <a:gd name="T37" fmla="*/ 992 h 992"/>
                <a:gd name="T38" fmla="*/ 170 w 992"/>
                <a:gd name="T39" fmla="*/ 907 h 992"/>
                <a:gd name="T40" fmla="*/ 198 w 992"/>
                <a:gd name="T41" fmla="*/ 793 h 992"/>
                <a:gd name="T42" fmla="*/ 312 w 992"/>
                <a:gd name="T43" fmla="*/ 737 h 992"/>
                <a:gd name="T44" fmla="*/ 312 w 992"/>
                <a:gd name="T45" fmla="*/ 595 h 992"/>
                <a:gd name="T46" fmla="*/ 369 w 992"/>
                <a:gd name="T47" fmla="*/ 567 h 992"/>
                <a:gd name="T48" fmla="*/ 397 w 992"/>
                <a:gd name="T49" fmla="*/ 510 h 992"/>
                <a:gd name="T50" fmla="*/ 369 w 992"/>
                <a:gd name="T51" fmla="*/ 397 h 992"/>
                <a:gd name="T52" fmla="*/ 454 w 992"/>
                <a:gd name="T53" fmla="*/ 368 h 992"/>
                <a:gd name="T54" fmla="*/ 510 w 992"/>
                <a:gd name="T55" fmla="*/ 340 h 992"/>
                <a:gd name="T56" fmla="*/ 624 w 992"/>
                <a:gd name="T57" fmla="*/ 368 h 992"/>
                <a:gd name="T58" fmla="*/ 652 w 992"/>
                <a:gd name="T59" fmla="*/ 283 h 992"/>
                <a:gd name="T60" fmla="*/ 765 w 992"/>
                <a:gd name="T61" fmla="*/ 255 h 992"/>
                <a:gd name="T62" fmla="*/ 851 w 992"/>
                <a:gd name="T63" fmla="*/ 283 h 992"/>
                <a:gd name="T64" fmla="*/ 879 w 992"/>
                <a:gd name="T65" fmla="*/ 198 h 992"/>
                <a:gd name="T66" fmla="*/ 992 w 992"/>
                <a:gd name="T67" fmla="*/ 170 h 992"/>
                <a:gd name="T68" fmla="*/ 936 w 992"/>
                <a:gd name="T69" fmla="*/ 56 h 992"/>
                <a:gd name="T70" fmla="*/ 765 w 992"/>
                <a:gd name="T71" fmla="*/ 56 h 992"/>
                <a:gd name="T72" fmla="*/ 709 w 992"/>
                <a:gd name="T73" fmla="*/ 0 h 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992" h="992">
                  <a:moveTo>
                    <a:pt x="709" y="0"/>
                  </a:moveTo>
                  <a:lnTo>
                    <a:pt x="567" y="28"/>
                  </a:lnTo>
                  <a:lnTo>
                    <a:pt x="539" y="113"/>
                  </a:lnTo>
                  <a:lnTo>
                    <a:pt x="312" y="283"/>
                  </a:lnTo>
                  <a:lnTo>
                    <a:pt x="255" y="255"/>
                  </a:lnTo>
                  <a:lnTo>
                    <a:pt x="198" y="283"/>
                  </a:lnTo>
                  <a:lnTo>
                    <a:pt x="113" y="283"/>
                  </a:lnTo>
                  <a:lnTo>
                    <a:pt x="85" y="312"/>
                  </a:lnTo>
                  <a:lnTo>
                    <a:pt x="142" y="368"/>
                  </a:lnTo>
                  <a:lnTo>
                    <a:pt x="85" y="397"/>
                  </a:lnTo>
                  <a:lnTo>
                    <a:pt x="85" y="453"/>
                  </a:lnTo>
                  <a:lnTo>
                    <a:pt x="57" y="482"/>
                  </a:lnTo>
                  <a:lnTo>
                    <a:pt x="113" y="538"/>
                  </a:lnTo>
                  <a:lnTo>
                    <a:pt x="0" y="623"/>
                  </a:lnTo>
                  <a:lnTo>
                    <a:pt x="28" y="680"/>
                  </a:lnTo>
                  <a:lnTo>
                    <a:pt x="85" y="708"/>
                  </a:lnTo>
                  <a:lnTo>
                    <a:pt x="85" y="822"/>
                  </a:lnTo>
                  <a:lnTo>
                    <a:pt x="28" y="907"/>
                  </a:lnTo>
                  <a:lnTo>
                    <a:pt x="85" y="992"/>
                  </a:lnTo>
                  <a:lnTo>
                    <a:pt x="170" y="907"/>
                  </a:lnTo>
                  <a:lnTo>
                    <a:pt x="198" y="793"/>
                  </a:lnTo>
                  <a:lnTo>
                    <a:pt x="312" y="737"/>
                  </a:lnTo>
                  <a:lnTo>
                    <a:pt x="312" y="595"/>
                  </a:lnTo>
                  <a:lnTo>
                    <a:pt x="369" y="567"/>
                  </a:lnTo>
                  <a:lnTo>
                    <a:pt x="397" y="510"/>
                  </a:lnTo>
                  <a:lnTo>
                    <a:pt x="369" y="397"/>
                  </a:lnTo>
                  <a:lnTo>
                    <a:pt x="454" y="368"/>
                  </a:lnTo>
                  <a:lnTo>
                    <a:pt x="510" y="340"/>
                  </a:lnTo>
                  <a:lnTo>
                    <a:pt x="624" y="368"/>
                  </a:lnTo>
                  <a:lnTo>
                    <a:pt x="652" y="283"/>
                  </a:lnTo>
                  <a:lnTo>
                    <a:pt x="765" y="255"/>
                  </a:lnTo>
                  <a:lnTo>
                    <a:pt x="851" y="283"/>
                  </a:lnTo>
                  <a:lnTo>
                    <a:pt x="879" y="198"/>
                  </a:lnTo>
                  <a:lnTo>
                    <a:pt x="992" y="170"/>
                  </a:lnTo>
                  <a:lnTo>
                    <a:pt x="936" y="56"/>
                  </a:lnTo>
                  <a:lnTo>
                    <a:pt x="765" y="56"/>
                  </a:lnTo>
                  <a:lnTo>
                    <a:pt x="709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55" name="Freeform 277">
              <a:extLst>
                <a:ext uri="{FF2B5EF4-FFF2-40B4-BE49-F238E27FC236}">
                  <a16:creationId xmlns:a16="http://schemas.microsoft.com/office/drawing/2014/main" id="{2289C2D6-E014-43C6-B08B-1488E742B488}"/>
                </a:ext>
              </a:extLst>
            </p:cNvPr>
            <p:cNvSpPr>
              <a:spLocks/>
            </p:cNvSpPr>
            <p:nvPr/>
          </p:nvSpPr>
          <p:spPr bwMode="auto">
            <a:xfrm>
              <a:off x="3761" y="2841"/>
              <a:ext cx="680" cy="596"/>
            </a:xfrm>
            <a:custGeom>
              <a:avLst/>
              <a:gdLst>
                <a:gd name="T0" fmla="*/ 284 w 680"/>
                <a:gd name="T1" fmla="*/ 29 h 596"/>
                <a:gd name="T2" fmla="*/ 227 w 680"/>
                <a:gd name="T3" fmla="*/ 57 h 596"/>
                <a:gd name="T4" fmla="*/ 227 w 680"/>
                <a:gd name="T5" fmla="*/ 199 h 596"/>
                <a:gd name="T6" fmla="*/ 113 w 680"/>
                <a:gd name="T7" fmla="*/ 255 h 596"/>
                <a:gd name="T8" fmla="*/ 85 w 680"/>
                <a:gd name="T9" fmla="*/ 369 h 596"/>
                <a:gd name="T10" fmla="*/ 0 w 680"/>
                <a:gd name="T11" fmla="*/ 454 h 596"/>
                <a:gd name="T12" fmla="*/ 113 w 680"/>
                <a:gd name="T13" fmla="*/ 482 h 596"/>
                <a:gd name="T14" fmla="*/ 199 w 680"/>
                <a:gd name="T15" fmla="*/ 397 h 596"/>
                <a:gd name="T16" fmla="*/ 284 w 680"/>
                <a:gd name="T17" fmla="*/ 397 h 596"/>
                <a:gd name="T18" fmla="*/ 340 w 680"/>
                <a:gd name="T19" fmla="*/ 482 h 596"/>
                <a:gd name="T20" fmla="*/ 539 w 680"/>
                <a:gd name="T21" fmla="*/ 596 h 596"/>
                <a:gd name="T22" fmla="*/ 595 w 680"/>
                <a:gd name="T23" fmla="*/ 454 h 596"/>
                <a:gd name="T24" fmla="*/ 680 w 680"/>
                <a:gd name="T25" fmla="*/ 454 h 596"/>
                <a:gd name="T26" fmla="*/ 652 w 680"/>
                <a:gd name="T27" fmla="*/ 397 h 596"/>
                <a:gd name="T28" fmla="*/ 680 w 680"/>
                <a:gd name="T29" fmla="*/ 341 h 596"/>
                <a:gd name="T30" fmla="*/ 567 w 680"/>
                <a:gd name="T31" fmla="*/ 341 h 596"/>
                <a:gd name="T32" fmla="*/ 567 w 680"/>
                <a:gd name="T33" fmla="*/ 227 h 596"/>
                <a:gd name="T34" fmla="*/ 539 w 680"/>
                <a:gd name="T35" fmla="*/ 170 h 596"/>
                <a:gd name="T36" fmla="*/ 567 w 680"/>
                <a:gd name="T37" fmla="*/ 142 h 596"/>
                <a:gd name="T38" fmla="*/ 482 w 680"/>
                <a:gd name="T39" fmla="*/ 57 h 596"/>
                <a:gd name="T40" fmla="*/ 425 w 680"/>
                <a:gd name="T41" fmla="*/ 57 h 596"/>
                <a:gd name="T42" fmla="*/ 454 w 680"/>
                <a:gd name="T43" fmla="*/ 29 h 596"/>
                <a:gd name="T44" fmla="*/ 397 w 680"/>
                <a:gd name="T45" fmla="*/ 0 h 596"/>
                <a:gd name="T46" fmla="*/ 369 w 680"/>
                <a:gd name="T47" fmla="*/ 29 h 596"/>
                <a:gd name="T48" fmla="*/ 284 w 680"/>
                <a:gd name="T49" fmla="*/ 29 h 5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680" h="596">
                  <a:moveTo>
                    <a:pt x="284" y="29"/>
                  </a:moveTo>
                  <a:lnTo>
                    <a:pt x="227" y="57"/>
                  </a:lnTo>
                  <a:lnTo>
                    <a:pt x="227" y="199"/>
                  </a:lnTo>
                  <a:lnTo>
                    <a:pt x="113" y="255"/>
                  </a:lnTo>
                  <a:lnTo>
                    <a:pt x="85" y="369"/>
                  </a:lnTo>
                  <a:lnTo>
                    <a:pt x="0" y="454"/>
                  </a:lnTo>
                  <a:lnTo>
                    <a:pt x="113" y="482"/>
                  </a:lnTo>
                  <a:lnTo>
                    <a:pt x="199" y="397"/>
                  </a:lnTo>
                  <a:lnTo>
                    <a:pt x="284" y="397"/>
                  </a:lnTo>
                  <a:lnTo>
                    <a:pt x="340" y="482"/>
                  </a:lnTo>
                  <a:lnTo>
                    <a:pt x="539" y="596"/>
                  </a:lnTo>
                  <a:lnTo>
                    <a:pt x="595" y="454"/>
                  </a:lnTo>
                  <a:lnTo>
                    <a:pt x="680" y="454"/>
                  </a:lnTo>
                  <a:lnTo>
                    <a:pt x="652" y="397"/>
                  </a:lnTo>
                  <a:lnTo>
                    <a:pt x="680" y="341"/>
                  </a:lnTo>
                  <a:lnTo>
                    <a:pt x="567" y="341"/>
                  </a:lnTo>
                  <a:lnTo>
                    <a:pt x="567" y="227"/>
                  </a:lnTo>
                  <a:lnTo>
                    <a:pt x="539" y="170"/>
                  </a:lnTo>
                  <a:lnTo>
                    <a:pt x="567" y="142"/>
                  </a:lnTo>
                  <a:lnTo>
                    <a:pt x="482" y="57"/>
                  </a:lnTo>
                  <a:lnTo>
                    <a:pt x="425" y="57"/>
                  </a:lnTo>
                  <a:lnTo>
                    <a:pt x="454" y="29"/>
                  </a:lnTo>
                  <a:lnTo>
                    <a:pt x="397" y="0"/>
                  </a:lnTo>
                  <a:lnTo>
                    <a:pt x="369" y="29"/>
                  </a:lnTo>
                  <a:lnTo>
                    <a:pt x="284" y="2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56" name="Freeform 279">
              <a:extLst>
                <a:ext uri="{FF2B5EF4-FFF2-40B4-BE49-F238E27FC236}">
                  <a16:creationId xmlns:a16="http://schemas.microsoft.com/office/drawing/2014/main" id="{5E671570-C214-4EA5-BED1-2DF8C9107C02}"/>
                </a:ext>
              </a:extLst>
            </p:cNvPr>
            <p:cNvSpPr>
              <a:spLocks/>
            </p:cNvSpPr>
            <p:nvPr/>
          </p:nvSpPr>
          <p:spPr bwMode="auto">
            <a:xfrm>
              <a:off x="2797" y="1934"/>
              <a:ext cx="794" cy="1134"/>
            </a:xfrm>
            <a:custGeom>
              <a:avLst/>
              <a:gdLst>
                <a:gd name="T0" fmla="*/ 369 w 794"/>
                <a:gd name="T1" fmla="*/ 1106 h 1134"/>
                <a:gd name="T2" fmla="*/ 170 w 794"/>
                <a:gd name="T3" fmla="*/ 992 h 1134"/>
                <a:gd name="T4" fmla="*/ 142 w 794"/>
                <a:gd name="T5" fmla="*/ 879 h 1134"/>
                <a:gd name="T6" fmla="*/ 85 w 794"/>
                <a:gd name="T7" fmla="*/ 879 h 1134"/>
                <a:gd name="T8" fmla="*/ 57 w 794"/>
                <a:gd name="T9" fmla="*/ 766 h 1134"/>
                <a:gd name="T10" fmla="*/ 85 w 794"/>
                <a:gd name="T11" fmla="*/ 737 h 1134"/>
                <a:gd name="T12" fmla="*/ 57 w 794"/>
                <a:gd name="T13" fmla="*/ 624 h 1134"/>
                <a:gd name="T14" fmla="*/ 142 w 794"/>
                <a:gd name="T15" fmla="*/ 539 h 1134"/>
                <a:gd name="T16" fmla="*/ 85 w 794"/>
                <a:gd name="T17" fmla="*/ 397 h 1134"/>
                <a:gd name="T18" fmla="*/ 29 w 794"/>
                <a:gd name="T19" fmla="*/ 397 h 1134"/>
                <a:gd name="T20" fmla="*/ 57 w 794"/>
                <a:gd name="T21" fmla="*/ 340 h 1134"/>
                <a:gd name="T22" fmla="*/ 0 w 794"/>
                <a:gd name="T23" fmla="*/ 255 h 1134"/>
                <a:gd name="T24" fmla="*/ 29 w 794"/>
                <a:gd name="T25" fmla="*/ 227 h 1134"/>
                <a:gd name="T26" fmla="*/ 170 w 794"/>
                <a:gd name="T27" fmla="*/ 142 h 1134"/>
                <a:gd name="T28" fmla="*/ 255 w 794"/>
                <a:gd name="T29" fmla="*/ 114 h 1134"/>
                <a:gd name="T30" fmla="*/ 227 w 794"/>
                <a:gd name="T31" fmla="*/ 28 h 1134"/>
                <a:gd name="T32" fmla="*/ 255 w 794"/>
                <a:gd name="T33" fmla="*/ 0 h 1134"/>
                <a:gd name="T34" fmla="*/ 369 w 794"/>
                <a:gd name="T35" fmla="*/ 28 h 1134"/>
                <a:gd name="T36" fmla="*/ 397 w 794"/>
                <a:gd name="T37" fmla="*/ 0 h 1134"/>
                <a:gd name="T38" fmla="*/ 510 w 794"/>
                <a:gd name="T39" fmla="*/ 85 h 1134"/>
                <a:gd name="T40" fmla="*/ 596 w 794"/>
                <a:gd name="T41" fmla="*/ 28 h 1134"/>
                <a:gd name="T42" fmla="*/ 624 w 794"/>
                <a:gd name="T43" fmla="*/ 28 h 1134"/>
                <a:gd name="T44" fmla="*/ 624 w 794"/>
                <a:gd name="T45" fmla="*/ 85 h 1134"/>
                <a:gd name="T46" fmla="*/ 681 w 794"/>
                <a:gd name="T47" fmla="*/ 142 h 1134"/>
                <a:gd name="T48" fmla="*/ 709 w 794"/>
                <a:gd name="T49" fmla="*/ 114 h 1134"/>
                <a:gd name="T50" fmla="*/ 794 w 794"/>
                <a:gd name="T51" fmla="*/ 170 h 1134"/>
                <a:gd name="T52" fmla="*/ 766 w 794"/>
                <a:gd name="T53" fmla="*/ 255 h 1134"/>
                <a:gd name="T54" fmla="*/ 794 w 794"/>
                <a:gd name="T55" fmla="*/ 284 h 1134"/>
                <a:gd name="T56" fmla="*/ 737 w 794"/>
                <a:gd name="T57" fmla="*/ 340 h 1134"/>
                <a:gd name="T58" fmla="*/ 794 w 794"/>
                <a:gd name="T59" fmla="*/ 397 h 1134"/>
                <a:gd name="T60" fmla="*/ 737 w 794"/>
                <a:gd name="T61" fmla="*/ 482 h 1134"/>
                <a:gd name="T62" fmla="*/ 737 w 794"/>
                <a:gd name="T63" fmla="*/ 595 h 1134"/>
                <a:gd name="T64" fmla="*/ 709 w 794"/>
                <a:gd name="T65" fmla="*/ 766 h 1134"/>
                <a:gd name="T66" fmla="*/ 737 w 794"/>
                <a:gd name="T67" fmla="*/ 794 h 1134"/>
                <a:gd name="T68" fmla="*/ 737 w 794"/>
                <a:gd name="T69" fmla="*/ 907 h 1134"/>
                <a:gd name="T70" fmla="*/ 709 w 794"/>
                <a:gd name="T71" fmla="*/ 936 h 1134"/>
                <a:gd name="T72" fmla="*/ 681 w 794"/>
                <a:gd name="T73" fmla="*/ 1049 h 1134"/>
                <a:gd name="T74" fmla="*/ 567 w 794"/>
                <a:gd name="T75" fmla="*/ 1021 h 1134"/>
                <a:gd name="T76" fmla="*/ 567 w 794"/>
                <a:gd name="T77" fmla="*/ 1049 h 1134"/>
                <a:gd name="T78" fmla="*/ 482 w 794"/>
                <a:gd name="T79" fmla="*/ 1134 h 1134"/>
                <a:gd name="T80" fmla="*/ 369 w 794"/>
                <a:gd name="T81" fmla="*/ 1106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794" h="1134">
                  <a:moveTo>
                    <a:pt x="369" y="1106"/>
                  </a:moveTo>
                  <a:lnTo>
                    <a:pt x="170" y="992"/>
                  </a:lnTo>
                  <a:lnTo>
                    <a:pt x="142" y="879"/>
                  </a:lnTo>
                  <a:lnTo>
                    <a:pt x="85" y="879"/>
                  </a:lnTo>
                  <a:lnTo>
                    <a:pt x="57" y="766"/>
                  </a:lnTo>
                  <a:lnTo>
                    <a:pt x="85" y="737"/>
                  </a:lnTo>
                  <a:lnTo>
                    <a:pt x="57" y="624"/>
                  </a:lnTo>
                  <a:lnTo>
                    <a:pt x="142" y="539"/>
                  </a:lnTo>
                  <a:lnTo>
                    <a:pt x="85" y="397"/>
                  </a:lnTo>
                  <a:lnTo>
                    <a:pt x="29" y="397"/>
                  </a:lnTo>
                  <a:lnTo>
                    <a:pt x="57" y="340"/>
                  </a:lnTo>
                  <a:lnTo>
                    <a:pt x="0" y="255"/>
                  </a:lnTo>
                  <a:lnTo>
                    <a:pt x="29" y="227"/>
                  </a:lnTo>
                  <a:lnTo>
                    <a:pt x="170" y="142"/>
                  </a:lnTo>
                  <a:lnTo>
                    <a:pt x="255" y="114"/>
                  </a:lnTo>
                  <a:lnTo>
                    <a:pt x="227" y="28"/>
                  </a:lnTo>
                  <a:lnTo>
                    <a:pt x="255" y="0"/>
                  </a:lnTo>
                  <a:lnTo>
                    <a:pt x="369" y="28"/>
                  </a:lnTo>
                  <a:lnTo>
                    <a:pt x="397" y="0"/>
                  </a:lnTo>
                  <a:lnTo>
                    <a:pt x="510" y="85"/>
                  </a:lnTo>
                  <a:lnTo>
                    <a:pt x="596" y="28"/>
                  </a:lnTo>
                  <a:lnTo>
                    <a:pt x="624" y="28"/>
                  </a:lnTo>
                  <a:lnTo>
                    <a:pt x="624" y="85"/>
                  </a:lnTo>
                  <a:lnTo>
                    <a:pt x="681" y="142"/>
                  </a:lnTo>
                  <a:lnTo>
                    <a:pt x="709" y="114"/>
                  </a:lnTo>
                  <a:lnTo>
                    <a:pt x="794" y="170"/>
                  </a:lnTo>
                  <a:lnTo>
                    <a:pt x="766" y="255"/>
                  </a:lnTo>
                  <a:lnTo>
                    <a:pt x="794" y="284"/>
                  </a:lnTo>
                  <a:lnTo>
                    <a:pt x="737" y="340"/>
                  </a:lnTo>
                  <a:lnTo>
                    <a:pt x="794" y="397"/>
                  </a:lnTo>
                  <a:lnTo>
                    <a:pt x="737" y="482"/>
                  </a:lnTo>
                  <a:lnTo>
                    <a:pt x="737" y="595"/>
                  </a:lnTo>
                  <a:lnTo>
                    <a:pt x="709" y="766"/>
                  </a:lnTo>
                  <a:lnTo>
                    <a:pt x="737" y="794"/>
                  </a:lnTo>
                  <a:lnTo>
                    <a:pt x="737" y="907"/>
                  </a:lnTo>
                  <a:lnTo>
                    <a:pt x="709" y="936"/>
                  </a:lnTo>
                  <a:lnTo>
                    <a:pt x="681" y="1049"/>
                  </a:lnTo>
                  <a:lnTo>
                    <a:pt x="567" y="1021"/>
                  </a:lnTo>
                  <a:lnTo>
                    <a:pt x="567" y="1049"/>
                  </a:lnTo>
                  <a:lnTo>
                    <a:pt x="482" y="1134"/>
                  </a:lnTo>
                  <a:lnTo>
                    <a:pt x="369" y="1106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57" name="Freeform 280">
              <a:extLst>
                <a:ext uri="{FF2B5EF4-FFF2-40B4-BE49-F238E27FC236}">
                  <a16:creationId xmlns:a16="http://schemas.microsoft.com/office/drawing/2014/main" id="{64025F05-AC9D-4C95-BD70-733FDBE5E283}"/>
                </a:ext>
              </a:extLst>
            </p:cNvPr>
            <p:cNvSpPr>
              <a:spLocks/>
            </p:cNvSpPr>
            <p:nvPr/>
          </p:nvSpPr>
          <p:spPr bwMode="auto">
            <a:xfrm>
              <a:off x="4385" y="1452"/>
              <a:ext cx="1105" cy="1531"/>
            </a:xfrm>
            <a:custGeom>
              <a:avLst/>
              <a:gdLst>
                <a:gd name="T0" fmla="*/ 283 w 1105"/>
                <a:gd name="T1" fmla="*/ 1021 h 1531"/>
                <a:gd name="T2" fmla="*/ 227 w 1105"/>
                <a:gd name="T3" fmla="*/ 907 h 1531"/>
                <a:gd name="T4" fmla="*/ 56 w 1105"/>
                <a:gd name="T5" fmla="*/ 907 h 1531"/>
                <a:gd name="T6" fmla="*/ 0 w 1105"/>
                <a:gd name="T7" fmla="*/ 851 h 1531"/>
                <a:gd name="T8" fmla="*/ 142 w 1105"/>
                <a:gd name="T9" fmla="*/ 624 h 1531"/>
                <a:gd name="T10" fmla="*/ 113 w 1105"/>
                <a:gd name="T11" fmla="*/ 539 h 1531"/>
                <a:gd name="T12" fmla="*/ 113 w 1105"/>
                <a:gd name="T13" fmla="*/ 482 h 1531"/>
                <a:gd name="T14" fmla="*/ 170 w 1105"/>
                <a:gd name="T15" fmla="*/ 482 h 1531"/>
                <a:gd name="T16" fmla="*/ 170 w 1105"/>
                <a:gd name="T17" fmla="*/ 425 h 1531"/>
                <a:gd name="T18" fmla="*/ 227 w 1105"/>
                <a:gd name="T19" fmla="*/ 397 h 1531"/>
                <a:gd name="T20" fmla="*/ 227 w 1105"/>
                <a:gd name="T21" fmla="*/ 340 h 1531"/>
                <a:gd name="T22" fmla="*/ 312 w 1105"/>
                <a:gd name="T23" fmla="*/ 312 h 1531"/>
                <a:gd name="T24" fmla="*/ 397 w 1105"/>
                <a:gd name="T25" fmla="*/ 227 h 1531"/>
                <a:gd name="T26" fmla="*/ 397 w 1105"/>
                <a:gd name="T27" fmla="*/ 114 h 1531"/>
                <a:gd name="T28" fmla="*/ 453 w 1105"/>
                <a:gd name="T29" fmla="*/ 29 h 1531"/>
                <a:gd name="T30" fmla="*/ 623 w 1105"/>
                <a:gd name="T31" fmla="*/ 0 h 1531"/>
                <a:gd name="T32" fmla="*/ 680 w 1105"/>
                <a:gd name="T33" fmla="*/ 57 h 1531"/>
                <a:gd name="T34" fmla="*/ 623 w 1105"/>
                <a:gd name="T35" fmla="*/ 199 h 1531"/>
                <a:gd name="T36" fmla="*/ 879 w 1105"/>
                <a:gd name="T37" fmla="*/ 454 h 1531"/>
                <a:gd name="T38" fmla="*/ 879 w 1105"/>
                <a:gd name="T39" fmla="*/ 567 h 1531"/>
                <a:gd name="T40" fmla="*/ 935 w 1105"/>
                <a:gd name="T41" fmla="*/ 681 h 1531"/>
                <a:gd name="T42" fmla="*/ 992 w 1105"/>
                <a:gd name="T43" fmla="*/ 709 h 1531"/>
                <a:gd name="T44" fmla="*/ 1049 w 1105"/>
                <a:gd name="T45" fmla="*/ 681 h 1531"/>
                <a:gd name="T46" fmla="*/ 1105 w 1105"/>
                <a:gd name="T47" fmla="*/ 766 h 1531"/>
                <a:gd name="T48" fmla="*/ 1049 w 1105"/>
                <a:gd name="T49" fmla="*/ 822 h 1531"/>
                <a:gd name="T50" fmla="*/ 935 w 1105"/>
                <a:gd name="T51" fmla="*/ 1021 h 1531"/>
                <a:gd name="T52" fmla="*/ 935 w 1105"/>
                <a:gd name="T53" fmla="*/ 1106 h 1531"/>
                <a:gd name="T54" fmla="*/ 992 w 1105"/>
                <a:gd name="T55" fmla="*/ 1134 h 1531"/>
                <a:gd name="T56" fmla="*/ 1020 w 1105"/>
                <a:gd name="T57" fmla="*/ 1191 h 1531"/>
                <a:gd name="T58" fmla="*/ 907 w 1105"/>
                <a:gd name="T59" fmla="*/ 1446 h 1531"/>
                <a:gd name="T60" fmla="*/ 794 w 1105"/>
                <a:gd name="T61" fmla="*/ 1531 h 1531"/>
                <a:gd name="T62" fmla="*/ 709 w 1105"/>
                <a:gd name="T63" fmla="*/ 1446 h 1531"/>
                <a:gd name="T64" fmla="*/ 652 w 1105"/>
                <a:gd name="T65" fmla="*/ 1418 h 1531"/>
                <a:gd name="T66" fmla="*/ 652 w 1105"/>
                <a:gd name="T67" fmla="*/ 1361 h 1531"/>
                <a:gd name="T68" fmla="*/ 680 w 1105"/>
                <a:gd name="T69" fmla="*/ 1276 h 1531"/>
                <a:gd name="T70" fmla="*/ 623 w 1105"/>
                <a:gd name="T71" fmla="*/ 1219 h 1531"/>
                <a:gd name="T72" fmla="*/ 595 w 1105"/>
                <a:gd name="T73" fmla="*/ 1219 h 1531"/>
                <a:gd name="T74" fmla="*/ 567 w 1105"/>
                <a:gd name="T75" fmla="*/ 1134 h 1531"/>
                <a:gd name="T76" fmla="*/ 510 w 1105"/>
                <a:gd name="T77" fmla="*/ 1191 h 1531"/>
                <a:gd name="T78" fmla="*/ 425 w 1105"/>
                <a:gd name="T79" fmla="*/ 1134 h 1531"/>
                <a:gd name="T80" fmla="*/ 397 w 1105"/>
                <a:gd name="T81" fmla="*/ 1163 h 1531"/>
                <a:gd name="T82" fmla="*/ 312 w 1105"/>
                <a:gd name="T83" fmla="*/ 1163 h 1531"/>
                <a:gd name="T84" fmla="*/ 312 w 1105"/>
                <a:gd name="T85" fmla="*/ 1106 h 1531"/>
                <a:gd name="T86" fmla="*/ 283 w 1105"/>
                <a:gd name="T87" fmla="*/ 1077 h 1531"/>
                <a:gd name="T88" fmla="*/ 283 w 1105"/>
                <a:gd name="T89" fmla="*/ 1021 h 15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105" h="1531">
                  <a:moveTo>
                    <a:pt x="283" y="1021"/>
                  </a:moveTo>
                  <a:lnTo>
                    <a:pt x="227" y="907"/>
                  </a:lnTo>
                  <a:lnTo>
                    <a:pt x="56" y="907"/>
                  </a:lnTo>
                  <a:lnTo>
                    <a:pt x="0" y="851"/>
                  </a:lnTo>
                  <a:lnTo>
                    <a:pt x="142" y="624"/>
                  </a:lnTo>
                  <a:lnTo>
                    <a:pt x="113" y="539"/>
                  </a:lnTo>
                  <a:lnTo>
                    <a:pt x="113" y="482"/>
                  </a:lnTo>
                  <a:lnTo>
                    <a:pt x="170" y="482"/>
                  </a:lnTo>
                  <a:lnTo>
                    <a:pt x="170" y="425"/>
                  </a:lnTo>
                  <a:lnTo>
                    <a:pt x="227" y="397"/>
                  </a:lnTo>
                  <a:lnTo>
                    <a:pt x="227" y="340"/>
                  </a:lnTo>
                  <a:lnTo>
                    <a:pt x="312" y="312"/>
                  </a:lnTo>
                  <a:lnTo>
                    <a:pt x="397" y="227"/>
                  </a:lnTo>
                  <a:lnTo>
                    <a:pt x="397" y="114"/>
                  </a:lnTo>
                  <a:lnTo>
                    <a:pt x="453" y="29"/>
                  </a:lnTo>
                  <a:lnTo>
                    <a:pt x="623" y="0"/>
                  </a:lnTo>
                  <a:lnTo>
                    <a:pt x="680" y="57"/>
                  </a:lnTo>
                  <a:lnTo>
                    <a:pt x="623" y="199"/>
                  </a:lnTo>
                  <a:lnTo>
                    <a:pt x="879" y="454"/>
                  </a:lnTo>
                  <a:lnTo>
                    <a:pt x="879" y="567"/>
                  </a:lnTo>
                  <a:lnTo>
                    <a:pt x="935" y="681"/>
                  </a:lnTo>
                  <a:lnTo>
                    <a:pt x="992" y="709"/>
                  </a:lnTo>
                  <a:lnTo>
                    <a:pt x="1049" y="681"/>
                  </a:lnTo>
                  <a:lnTo>
                    <a:pt x="1105" y="766"/>
                  </a:lnTo>
                  <a:lnTo>
                    <a:pt x="1049" y="822"/>
                  </a:lnTo>
                  <a:lnTo>
                    <a:pt x="935" y="1021"/>
                  </a:lnTo>
                  <a:lnTo>
                    <a:pt x="935" y="1106"/>
                  </a:lnTo>
                  <a:lnTo>
                    <a:pt x="992" y="1134"/>
                  </a:lnTo>
                  <a:lnTo>
                    <a:pt x="1020" y="1191"/>
                  </a:lnTo>
                  <a:lnTo>
                    <a:pt x="907" y="1446"/>
                  </a:lnTo>
                  <a:lnTo>
                    <a:pt x="794" y="1531"/>
                  </a:lnTo>
                  <a:lnTo>
                    <a:pt x="709" y="1446"/>
                  </a:lnTo>
                  <a:lnTo>
                    <a:pt x="652" y="1418"/>
                  </a:lnTo>
                  <a:lnTo>
                    <a:pt x="652" y="1361"/>
                  </a:lnTo>
                  <a:lnTo>
                    <a:pt x="680" y="1276"/>
                  </a:lnTo>
                  <a:lnTo>
                    <a:pt x="623" y="1219"/>
                  </a:lnTo>
                  <a:lnTo>
                    <a:pt x="595" y="1219"/>
                  </a:lnTo>
                  <a:lnTo>
                    <a:pt x="567" y="1134"/>
                  </a:lnTo>
                  <a:lnTo>
                    <a:pt x="510" y="1191"/>
                  </a:lnTo>
                  <a:lnTo>
                    <a:pt x="425" y="1134"/>
                  </a:lnTo>
                  <a:lnTo>
                    <a:pt x="397" y="1163"/>
                  </a:lnTo>
                  <a:lnTo>
                    <a:pt x="312" y="1163"/>
                  </a:lnTo>
                  <a:lnTo>
                    <a:pt x="312" y="1106"/>
                  </a:lnTo>
                  <a:lnTo>
                    <a:pt x="283" y="1077"/>
                  </a:lnTo>
                  <a:lnTo>
                    <a:pt x="283" y="1021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58" name="Freeform 282">
              <a:extLst>
                <a:ext uri="{FF2B5EF4-FFF2-40B4-BE49-F238E27FC236}">
                  <a16:creationId xmlns:a16="http://schemas.microsoft.com/office/drawing/2014/main" id="{6A33D617-805D-45EE-8575-9B56F6046904}"/>
                </a:ext>
              </a:extLst>
            </p:cNvPr>
            <p:cNvSpPr>
              <a:spLocks/>
            </p:cNvSpPr>
            <p:nvPr/>
          </p:nvSpPr>
          <p:spPr bwMode="auto">
            <a:xfrm>
              <a:off x="4045" y="2473"/>
              <a:ext cx="1332" cy="1559"/>
            </a:xfrm>
            <a:custGeom>
              <a:avLst/>
              <a:gdLst>
                <a:gd name="T0" fmla="*/ 368 w 1332"/>
                <a:gd name="T1" fmla="*/ 765 h 1559"/>
                <a:gd name="T2" fmla="*/ 283 w 1332"/>
                <a:gd name="T3" fmla="*/ 709 h 1559"/>
                <a:gd name="T4" fmla="*/ 255 w 1332"/>
                <a:gd name="T5" fmla="*/ 538 h 1559"/>
                <a:gd name="T6" fmla="*/ 198 w 1332"/>
                <a:gd name="T7" fmla="*/ 425 h 1559"/>
                <a:gd name="T8" fmla="*/ 170 w 1332"/>
                <a:gd name="T9" fmla="*/ 397 h 1559"/>
                <a:gd name="T10" fmla="*/ 85 w 1332"/>
                <a:gd name="T11" fmla="*/ 397 h 1559"/>
                <a:gd name="T12" fmla="*/ 28 w 1332"/>
                <a:gd name="T13" fmla="*/ 340 h 1559"/>
                <a:gd name="T14" fmla="*/ 141 w 1332"/>
                <a:gd name="T15" fmla="*/ 170 h 1559"/>
                <a:gd name="T16" fmla="*/ 283 w 1332"/>
                <a:gd name="T17" fmla="*/ 113 h 1559"/>
                <a:gd name="T18" fmla="*/ 482 w 1332"/>
                <a:gd name="T19" fmla="*/ 113 h 1559"/>
                <a:gd name="T20" fmla="*/ 623 w 1332"/>
                <a:gd name="T21" fmla="*/ 0 h 1559"/>
                <a:gd name="T22" fmla="*/ 652 w 1332"/>
                <a:gd name="T23" fmla="*/ 85 h 1559"/>
                <a:gd name="T24" fmla="*/ 652 w 1332"/>
                <a:gd name="T25" fmla="*/ 142 h 1559"/>
                <a:gd name="T26" fmla="*/ 765 w 1332"/>
                <a:gd name="T27" fmla="*/ 113 h 1559"/>
                <a:gd name="T28" fmla="*/ 907 w 1332"/>
                <a:gd name="T29" fmla="*/ 113 h 1559"/>
                <a:gd name="T30" fmla="*/ 963 w 1332"/>
                <a:gd name="T31" fmla="*/ 198 h 1559"/>
                <a:gd name="T32" fmla="*/ 992 w 1332"/>
                <a:gd name="T33" fmla="*/ 340 h 1559"/>
                <a:gd name="T34" fmla="*/ 963 w 1332"/>
                <a:gd name="T35" fmla="*/ 482 h 1559"/>
                <a:gd name="T36" fmla="*/ 1077 w 1332"/>
                <a:gd name="T37" fmla="*/ 680 h 1559"/>
                <a:gd name="T38" fmla="*/ 1077 w 1332"/>
                <a:gd name="T39" fmla="*/ 907 h 1559"/>
                <a:gd name="T40" fmla="*/ 1049 w 1332"/>
                <a:gd name="T41" fmla="*/ 992 h 1559"/>
                <a:gd name="T42" fmla="*/ 1134 w 1332"/>
                <a:gd name="T43" fmla="*/ 1077 h 1559"/>
                <a:gd name="T44" fmla="*/ 1105 w 1332"/>
                <a:gd name="T45" fmla="*/ 1219 h 1559"/>
                <a:gd name="T46" fmla="*/ 1275 w 1332"/>
                <a:gd name="T47" fmla="*/ 1417 h 1559"/>
                <a:gd name="T48" fmla="*/ 1247 w 1332"/>
                <a:gd name="T49" fmla="*/ 1559 h 1559"/>
                <a:gd name="T50" fmla="*/ 1134 w 1332"/>
                <a:gd name="T51" fmla="*/ 1474 h 1559"/>
                <a:gd name="T52" fmla="*/ 1049 w 1332"/>
                <a:gd name="T53" fmla="*/ 1446 h 1559"/>
                <a:gd name="T54" fmla="*/ 878 w 1332"/>
                <a:gd name="T55" fmla="*/ 1389 h 1559"/>
                <a:gd name="T56" fmla="*/ 737 w 1332"/>
                <a:gd name="T57" fmla="*/ 1276 h 1559"/>
                <a:gd name="T58" fmla="*/ 623 w 1332"/>
                <a:gd name="T59" fmla="*/ 1276 h 1559"/>
                <a:gd name="T60" fmla="*/ 595 w 1332"/>
                <a:gd name="T61" fmla="*/ 1134 h 1559"/>
                <a:gd name="T62" fmla="*/ 510 w 1332"/>
                <a:gd name="T63" fmla="*/ 1077 h 1559"/>
                <a:gd name="T64" fmla="*/ 510 w 1332"/>
                <a:gd name="T65" fmla="*/ 879 h 1559"/>
                <a:gd name="T66" fmla="*/ 425 w 1332"/>
                <a:gd name="T67" fmla="*/ 907 h 15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332" h="1559">
                  <a:moveTo>
                    <a:pt x="396" y="822"/>
                  </a:moveTo>
                  <a:lnTo>
                    <a:pt x="368" y="765"/>
                  </a:lnTo>
                  <a:lnTo>
                    <a:pt x="396" y="709"/>
                  </a:lnTo>
                  <a:lnTo>
                    <a:pt x="283" y="709"/>
                  </a:lnTo>
                  <a:lnTo>
                    <a:pt x="283" y="595"/>
                  </a:lnTo>
                  <a:lnTo>
                    <a:pt x="255" y="538"/>
                  </a:lnTo>
                  <a:lnTo>
                    <a:pt x="283" y="510"/>
                  </a:lnTo>
                  <a:lnTo>
                    <a:pt x="198" y="425"/>
                  </a:lnTo>
                  <a:lnTo>
                    <a:pt x="141" y="425"/>
                  </a:lnTo>
                  <a:lnTo>
                    <a:pt x="170" y="397"/>
                  </a:lnTo>
                  <a:lnTo>
                    <a:pt x="113" y="368"/>
                  </a:lnTo>
                  <a:lnTo>
                    <a:pt x="85" y="397"/>
                  </a:lnTo>
                  <a:lnTo>
                    <a:pt x="0" y="397"/>
                  </a:lnTo>
                  <a:lnTo>
                    <a:pt x="28" y="340"/>
                  </a:lnTo>
                  <a:lnTo>
                    <a:pt x="0" y="227"/>
                  </a:lnTo>
                  <a:lnTo>
                    <a:pt x="141" y="170"/>
                  </a:lnTo>
                  <a:lnTo>
                    <a:pt x="255" y="198"/>
                  </a:lnTo>
                  <a:lnTo>
                    <a:pt x="283" y="113"/>
                  </a:lnTo>
                  <a:lnTo>
                    <a:pt x="396" y="85"/>
                  </a:lnTo>
                  <a:lnTo>
                    <a:pt x="482" y="113"/>
                  </a:lnTo>
                  <a:lnTo>
                    <a:pt x="510" y="28"/>
                  </a:lnTo>
                  <a:lnTo>
                    <a:pt x="623" y="0"/>
                  </a:lnTo>
                  <a:lnTo>
                    <a:pt x="623" y="56"/>
                  </a:lnTo>
                  <a:lnTo>
                    <a:pt x="652" y="85"/>
                  </a:lnTo>
                  <a:lnTo>
                    <a:pt x="652" y="113"/>
                  </a:lnTo>
                  <a:lnTo>
                    <a:pt x="652" y="142"/>
                  </a:lnTo>
                  <a:lnTo>
                    <a:pt x="737" y="142"/>
                  </a:lnTo>
                  <a:lnTo>
                    <a:pt x="765" y="113"/>
                  </a:lnTo>
                  <a:lnTo>
                    <a:pt x="850" y="170"/>
                  </a:lnTo>
                  <a:lnTo>
                    <a:pt x="907" y="113"/>
                  </a:lnTo>
                  <a:lnTo>
                    <a:pt x="935" y="198"/>
                  </a:lnTo>
                  <a:lnTo>
                    <a:pt x="963" y="198"/>
                  </a:lnTo>
                  <a:lnTo>
                    <a:pt x="1020" y="255"/>
                  </a:lnTo>
                  <a:lnTo>
                    <a:pt x="992" y="340"/>
                  </a:lnTo>
                  <a:lnTo>
                    <a:pt x="992" y="397"/>
                  </a:lnTo>
                  <a:lnTo>
                    <a:pt x="963" y="482"/>
                  </a:lnTo>
                  <a:lnTo>
                    <a:pt x="1077" y="623"/>
                  </a:lnTo>
                  <a:lnTo>
                    <a:pt x="1077" y="680"/>
                  </a:lnTo>
                  <a:lnTo>
                    <a:pt x="1134" y="850"/>
                  </a:lnTo>
                  <a:lnTo>
                    <a:pt x="1077" y="907"/>
                  </a:lnTo>
                  <a:lnTo>
                    <a:pt x="1105" y="935"/>
                  </a:lnTo>
                  <a:lnTo>
                    <a:pt x="1049" y="992"/>
                  </a:lnTo>
                  <a:lnTo>
                    <a:pt x="1049" y="1049"/>
                  </a:lnTo>
                  <a:lnTo>
                    <a:pt x="1134" y="1077"/>
                  </a:lnTo>
                  <a:lnTo>
                    <a:pt x="1105" y="1134"/>
                  </a:lnTo>
                  <a:lnTo>
                    <a:pt x="1105" y="1219"/>
                  </a:lnTo>
                  <a:lnTo>
                    <a:pt x="1247" y="1304"/>
                  </a:lnTo>
                  <a:lnTo>
                    <a:pt x="1275" y="1417"/>
                  </a:lnTo>
                  <a:lnTo>
                    <a:pt x="1332" y="1446"/>
                  </a:lnTo>
                  <a:lnTo>
                    <a:pt x="1247" y="1559"/>
                  </a:lnTo>
                  <a:lnTo>
                    <a:pt x="1190" y="1559"/>
                  </a:lnTo>
                  <a:lnTo>
                    <a:pt x="1134" y="1474"/>
                  </a:lnTo>
                  <a:lnTo>
                    <a:pt x="1077" y="1474"/>
                  </a:lnTo>
                  <a:lnTo>
                    <a:pt x="1049" y="1446"/>
                  </a:lnTo>
                  <a:lnTo>
                    <a:pt x="963" y="1446"/>
                  </a:lnTo>
                  <a:lnTo>
                    <a:pt x="878" y="1389"/>
                  </a:lnTo>
                  <a:lnTo>
                    <a:pt x="878" y="1332"/>
                  </a:lnTo>
                  <a:lnTo>
                    <a:pt x="737" y="1276"/>
                  </a:lnTo>
                  <a:lnTo>
                    <a:pt x="680" y="1332"/>
                  </a:lnTo>
                  <a:lnTo>
                    <a:pt x="623" y="1276"/>
                  </a:lnTo>
                  <a:lnTo>
                    <a:pt x="623" y="1219"/>
                  </a:lnTo>
                  <a:lnTo>
                    <a:pt x="595" y="1134"/>
                  </a:lnTo>
                  <a:lnTo>
                    <a:pt x="538" y="1190"/>
                  </a:lnTo>
                  <a:lnTo>
                    <a:pt x="510" y="1077"/>
                  </a:lnTo>
                  <a:lnTo>
                    <a:pt x="510" y="992"/>
                  </a:lnTo>
                  <a:lnTo>
                    <a:pt x="510" y="879"/>
                  </a:lnTo>
                  <a:lnTo>
                    <a:pt x="453" y="879"/>
                  </a:lnTo>
                  <a:lnTo>
                    <a:pt x="425" y="907"/>
                  </a:lnTo>
                  <a:lnTo>
                    <a:pt x="396" y="82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59" name="Freeform 283">
              <a:extLst>
                <a:ext uri="{FF2B5EF4-FFF2-40B4-BE49-F238E27FC236}">
                  <a16:creationId xmlns:a16="http://schemas.microsoft.com/office/drawing/2014/main" id="{2BA50FE6-AAC0-4B0C-8DEF-E1742E7CA182}"/>
                </a:ext>
              </a:extLst>
            </p:cNvPr>
            <p:cNvSpPr>
              <a:spLocks/>
            </p:cNvSpPr>
            <p:nvPr/>
          </p:nvSpPr>
          <p:spPr bwMode="auto">
            <a:xfrm>
              <a:off x="3591" y="3238"/>
              <a:ext cx="1077" cy="681"/>
            </a:xfrm>
            <a:custGeom>
              <a:avLst/>
              <a:gdLst>
                <a:gd name="T0" fmla="*/ 170 w 1077"/>
                <a:gd name="T1" fmla="*/ 57 h 681"/>
                <a:gd name="T2" fmla="*/ 113 w 1077"/>
                <a:gd name="T3" fmla="*/ 85 h 681"/>
                <a:gd name="T4" fmla="*/ 113 w 1077"/>
                <a:gd name="T5" fmla="*/ 170 h 681"/>
                <a:gd name="T6" fmla="*/ 28 w 1077"/>
                <a:gd name="T7" fmla="*/ 170 h 681"/>
                <a:gd name="T8" fmla="*/ 0 w 1077"/>
                <a:gd name="T9" fmla="*/ 255 h 681"/>
                <a:gd name="T10" fmla="*/ 57 w 1077"/>
                <a:gd name="T11" fmla="*/ 340 h 681"/>
                <a:gd name="T12" fmla="*/ 113 w 1077"/>
                <a:gd name="T13" fmla="*/ 340 h 681"/>
                <a:gd name="T14" fmla="*/ 170 w 1077"/>
                <a:gd name="T15" fmla="*/ 482 h 681"/>
                <a:gd name="T16" fmla="*/ 142 w 1077"/>
                <a:gd name="T17" fmla="*/ 539 h 681"/>
                <a:gd name="T18" fmla="*/ 198 w 1077"/>
                <a:gd name="T19" fmla="*/ 596 h 681"/>
                <a:gd name="T20" fmla="*/ 312 w 1077"/>
                <a:gd name="T21" fmla="*/ 596 h 681"/>
                <a:gd name="T22" fmla="*/ 482 w 1077"/>
                <a:gd name="T23" fmla="*/ 681 h 681"/>
                <a:gd name="T24" fmla="*/ 595 w 1077"/>
                <a:gd name="T25" fmla="*/ 681 h 681"/>
                <a:gd name="T26" fmla="*/ 567 w 1077"/>
                <a:gd name="T27" fmla="*/ 596 h 681"/>
                <a:gd name="T28" fmla="*/ 709 w 1077"/>
                <a:gd name="T29" fmla="*/ 624 h 681"/>
                <a:gd name="T30" fmla="*/ 936 w 1077"/>
                <a:gd name="T31" fmla="*/ 624 h 681"/>
                <a:gd name="T32" fmla="*/ 992 w 1077"/>
                <a:gd name="T33" fmla="*/ 596 h 681"/>
                <a:gd name="T34" fmla="*/ 992 w 1077"/>
                <a:gd name="T35" fmla="*/ 511 h 681"/>
                <a:gd name="T36" fmla="*/ 1077 w 1077"/>
                <a:gd name="T37" fmla="*/ 511 h 681"/>
                <a:gd name="T38" fmla="*/ 1077 w 1077"/>
                <a:gd name="T39" fmla="*/ 454 h 681"/>
                <a:gd name="T40" fmla="*/ 1049 w 1077"/>
                <a:gd name="T41" fmla="*/ 369 h 681"/>
                <a:gd name="T42" fmla="*/ 992 w 1077"/>
                <a:gd name="T43" fmla="*/ 425 h 681"/>
                <a:gd name="T44" fmla="*/ 964 w 1077"/>
                <a:gd name="T45" fmla="*/ 284 h 681"/>
                <a:gd name="T46" fmla="*/ 964 w 1077"/>
                <a:gd name="T47" fmla="*/ 114 h 681"/>
                <a:gd name="T48" fmla="*/ 907 w 1077"/>
                <a:gd name="T49" fmla="*/ 114 h 681"/>
                <a:gd name="T50" fmla="*/ 879 w 1077"/>
                <a:gd name="T51" fmla="*/ 142 h 681"/>
                <a:gd name="T52" fmla="*/ 850 w 1077"/>
                <a:gd name="T53" fmla="*/ 57 h 681"/>
                <a:gd name="T54" fmla="*/ 765 w 1077"/>
                <a:gd name="T55" fmla="*/ 57 h 681"/>
                <a:gd name="T56" fmla="*/ 709 w 1077"/>
                <a:gd name="T57" fmla="*/ 199 h 681"/>
                <a:gd name="T58" fmla="*/ 510 w 1077"/>
                <a:gd name="T59" fmla="*/ 85 h 681"/>
                <a:gd name="T60" fmla="*/ 454 w 1077"/>
                <a:gd name="T61" fmla="*/ 0 h 681"/>
                <a:gd name="T62" fmla="*/ 369 w 1077"/>
                <a:gd name="T63" fmla="*/ 0 h 681"/>
                <a:gd name="T64" fmla="*/ 283 w 1077"/>
                <a:gd name="T65" fmla="*/ 85 h 681"/>
                <a:gd name="T66" fmla="*/ 170 w 1077"/>
                <a:gd name="T67" fmla="*/ 57 h 6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077" h="681">
                  <a:moveTo>
                    <a:pt x="170" y="57"/>
                  </a:moveTo>
                  <a:lnTo>
                    <a:pt x="113" y="85"/>
                  </a:lnTo>
                  <a:lnTo>
                    <a:pt x="113" y="170"/>
                  </a:lnTo>
                  <a:lnTo>
                    <a:pt x="28" y="170"/>
                  </a:lnTo>
                  <a:lnTo>
                    <a:pt x="0" y="255"/>
                  </a:lnTo>
                  <a:lnTo>
                    <a:pt x="57" y="340"/>
                  </a:lnTo>
                  <a:lnTo>
                    <a:pt x="113" y="340"/>
                  </a:lnTo>
                  <a:lnTo>
                    <a:pt x="170" y="482"/>
                  </a:lnTo>
                  <a:lnTo>
                    <a:pt x="142" y="539"/>
                  </a:lnTo>
                  <a:lnTo>
                    <a:pt x="198" y="596"/>
                  </a:lnTo>
                  <a:lnTo>
                    <a:pt x="312" y="596"/>
                  </a:lnTo>
                  <a:lnTo>
                    <a:pt x="482" y="681"/>
                  </a:lnTo>
                  <a:lnTo>
                    <a:pt x="595" y="681"/>
                  </a:lnTo>
                  <a:lnTo>
                    <a:pt x="567" y="596"/>
                  </a:lnTo>
                  <a:lnTo>
                    <a:pt x="709" y="624"/>
                  </a:lnTo>
                  <a:lnTo>
                    <a:pt x="936" y="624"/>
                  </a:lnTo>
                  <a:lnTo>
                    <a:pt x="992" y="596"/>
                  </a:lnTo>
                  <a:lnTo>
                    <a:pt x="992" y="511"/>
                  </a:lnTo>
                  <a:lnTo>
                    <a:pt x="1077" y="511"/>
                  </a:lnTo>
                  <a:lnTo>
                    <a:pt x="1077" y="454"/>
                  </a:lnTo>
                  <a:lnTo>
                    <a:pt x="1049" y="369"/>
                  </a:lnTo>
                  <a:lnTo>
                    <a:pt x="992" y="425"/>
                  </a:lnTo>
                  <a:lnTo>
                    <a:pt x="964" y="284"/>
                  </a:lnTo>
                  <a:lnTo>
                    <a:pt x="964" y="114"/>
                  </a:lnTo>
                  <a:lnTo>
                    <a:pt x="907" y="114"/>
                  </a:lnTo>
                  <a:lnTo>
                    <a:pt x="879" y="142"/>
                  </a:lnTo>
                  <a:lnTo>
                    <a:pt x="850" y="57"/>
                  </a:lnTo>
                  <a:lnTo>
                    <a:pt x="765" y="57"/>
                  </a:lnTo>
                  <a:lnTo>
                    <a:pt x="709" y="199"/>
                  </a:lnTo>
                  <a:lnTo>
                    <a:pt x="510" y="85"/>
                  </a:lnTo>
                  <a:lnTo>
                    <a:pt x="454" y="0"/>
                  </a:lnTo>
                  <a:lnTo>
                    <a:pt x="369" y="0"/>
                  </a:lnTo>
                  <a:lnTo>
                    <a:pt x="283" y="85"/>
                  </a:lnTo>
                  <a:lnTo>
                    <a:pt x="170" y="5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60" name="Freeform 284">
              <a:extLst>
                <a:ext uri="{FF2B5EF4-FFF2-40B4-BE49-F238E27FC236}">
                  <a16:creationId xmlns:a16="http://schemas.microsoft.com/office/drawing/2014/main" id="{FBBB8CE7-418B-47B0-8861-A225A55D1F8B}"/>
                </a:ext>
              </a:extLst>
            </p:cNvPr>
            <p:cNvSpPr>
              <a:spLocks/>
            </p:cNvSpPr>
            <p:nvPr/>
          </p:nvSpPr>
          <p:spPr bwMode="auto">
            <a:xfrm>
              <a:off x="3789" y="3834"/>
              <a:ext cx="397" cy="481"/>
            </a:xfrm>
            <a:custGeom>
              <a:avLst/>
              <a:gdLst>
                <a:gd name="T0" fmla="*/ 0 w 397"/>
                <a:gd name="T1" fmla="*/ 0 h 481"/>
                <a:gd name="T2" fmla="*/ 114 w 397"/>
                <a:gd name="T3" fmla="*/ 0 h 481"/>
                <a:gd name="T4" fmla="*/ 284 w 397"/>
                <a:gd name="T5" fmla="*/ 85 h 481"/>
                <a:gd name="T6" fmla="*/ 397 w 397"/>
                <a:gd name="T7" fmla="*/ 85 h 481"/>
                <a:gd name="T8" fmla="*/ 369 w 397"/>
                <a:gd name="T9" fmla="*/ 141 h 481"/>
                <a:gd name="T10" fmla="*/ 369 w 397"/>
                <a:gd name="T11" fmla="*/ 198 h 481"/>
                <a:gd name="T12" fmla="*/ 397 w 397"/>
                <a:gd name="T13" fmla="*/ 226 h 481"/>
                <a:gd name="T14" fmla="*/ 369 w 397"/>
                <a:gd name="T15" fmla="*/ 255 h 481"/>
                <a:gd name="T16" fmla="*/ 312 w 397"/>
                <a:gd name="T17" fmla="*/ 255 h 481"/>
                <a:gd name="T18" fmla="*/ 369 w 397"/>
                <a:gd name="T19" fmla="*/ 340 h 481"/>
                <a:gd name="T20" fmla="*/ 312 w 397"/>
                <a:gd name="T21" fmla="*/ 396 h 481"/>
                <a:gd name="T22" fmla="*/ 341 w 397"/>
                <a:gd name="T23" fmla="*/ 481 h 481"/>
                <a:gd name="T24" fmla="*/ 227 w 397"/>
                <a:gd name="T25" fmla="*/ 481 h 481"/>
                <a:gd name="T26" fmla="*/ 171 w 397"/>
                <a:gd name="T27" fmla="*/ 425 h 481"/>
                <a:gd name="T28" fmla="*/ 171 w 397"/>
                <a:gd name="T29" fmla="*/ 368 h 481"/>
                <a:gd name="T30" fmla="*/ 142 w 397"/>
                <a:gd name="T31" fmla="*/ 340 h 481"/>
                <a:gd name="T32" fmla="*/ 57 w 397"/>
                <a:gd name="T33" fmla="*/ 340 h 481"/>
                <a:gd name="T34" fmla="*/ 85 w 397"/>
                <a:gd name="T35" fmla="*/ 283 h 481"/>
                <a:gd name="T36" fmla="*/ 29 w 397"/>
                <a:gd name="T37" fmla="*/ 255 h 481"/>
                <a:gd name="T38" fmla="*/ 0 w 397"/>
                <a:gd name="T39" fmla="*/ 85 h 481"/>
                <a:gd name="T40" fmla="*/ 29 w 397"/>
                <a:gd name="T41" fmla="*/ 56 h 481"/>
                <a:gd name="T42" fmla="*/ 0 w 397"/>
                <a:gd name="T43" fmla="*/ 0 h 4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397" h="481">
                  <a:moveTo>
                    <a:pt x="0" y="0"/>
                  </a:moveTo>
                  <a:lnTo>
                    <a:pt x="114" y="0"/>
                  </a:lnTo>
                  <a:lnTo>
                    <a:pt x="284" y="85"/>
                  </a:lnTo>
                  <a:lnTo>
                    <a:pt x="397" y="85"/>
                  </a:lnTo>
                  <a:lnTo>
                    <a:pt x="369" y="141"/>
                  </a:lnTo>
                  <a:lnTo>
                    <a:pt x="369" y="198"/>
                  </a:lnTo>
                  <a:lnTo>
                    <a:pt x="397" y="226"/>
                  </a:lnTo>
                  <a:lnTo>
                    <a:pt x="369" y="255"/>
                  </a:lnTo>
                  <a:lnTo>
                    <a:pt x="312" y="255"/>
                  </a:lnTo>
                  <a:lnTo>
                    <a:pt x="369" y="340"/>
                  </a:lnTo>
                  <a:lnTo>
                    <a:pt x="312" y="396"/>
                  </a:lnTo>
                  <a:lnTo>
                    <a:pt x="341" y="481"/>
                  </a:lnTo>
                  <a:lnTo>
                    <a:pt x="227" y="481"/>
                  </a:lnTo>
                  <a:lnTo>
                    <a:pt x="171" y="425"/>
                  </a:lnTo>
                  <a:lnTo>
                    <a:pt x="171" y="368"/>
                  </a:lnTo>
                  <a:lnTo>
                    <a:pt x="142" y="340"/>
                  </a:lnTo>
                  <a:lnTo>
                    <a:pt x="57" y="340"/>
                  </a:lnTo>
                  <a:lnTo>
                    <a:pt x="85" y="283"/>
                  </a:lnTo>
                  <a:lnTo>
                    <a:pt x="29" y="255"/>
                  </a:lnTo>
                  <a:lnTo>
                    <a:pt x="0" y="85"/>
                  </a:lnTo>
                  <a:lnTo>
                    <a:pt x="29" y="56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61" name="Freeform 285">
              <a:extLst>
                <a:ext uri="{FF2B5EF4-FFF2-40B4-BE49-F238E27FC236}">
                  <a16:creationId xmlns:a16="http://schemas.microsoft.com/office/drawing/2014/main" id="{55B4996F-5554-453D-BAD3-9E8D9EE8E7AE}"/>
                </a:ext>
              </a:extLst>
            </p:cNvPr>
            <p:cNvSpPr>
              <a:spLocks/>
            </p:cNvSpPr>
            <p:nvPr/>
          </p:nvSpPr>
          <p:spPr bwMode="auto">
            <a:xfrm>
              <a:off x="3789" y="3834"/>
              <a:ext cx="397" cy="481"/>
            </a:xfrm>
            <a:custGeom>
              <a:avLst/>
              <a:gdLst>
                <a:gd name="T0" fmla="*/ 0 w 397"/>
                <a:gd name="T1" fmla="*/ 0 h 481"/>
                <a:gd name="T2" fmla="*/ 114 w 397"/>
                <a:gd name="T3" fmla="*/ 0 h 481"/>
                <a:gd name="T4" fmla="*/ 284 w 397"/>
                <a:gd name="T5" fmla="*/ 85 h 481"/>
                <a:gd name="T6" fmla="*/ 397 w 397"/>
                <a:gd name="T7" fmla="*/ 85 h 481"/>
                <a:gd name="T8" fmla="*/ 369 w 397"/>
                <a:gd name="T9" fmla="*/ 141 h 481"/>
                <a:gd name="T10" fmla="*/ 369 w 397"/>
                <a:gd name="T11" fmla="*/ 198 h 481"/>
                <a:gd name="T12" fmla="*/ 397 w 397"/>
                <a:gd name="T13" fmla="*/ 226 h 481"/>
                <a:gd name="T14" fmla="*/ 369 w 397"/>
                <a:gd name="T15" fmla="*/ 255 h 481"/>
                <a:gd name="T16" fmla="*/ 312 w 397"/>
                <a:gd name="T17" fmla="*/ 255 h 481"/>
                <a:gd name="T18" fmla="*/ 369 w 397"/>
                <a:gd name="T19" fmla="*/ 340 h 481"/>
                <a:gd name="T20" fmla="*/ 312 w 397"/>
                <a:gd name="T21" fmla="*/ 396 h 481"/>
                <a:gd name="T22" fmla="*/ 341 w 397"/>
                <a:gd name="T23" fmla="*/ 481 h 481"/>
                <a:gd name="T24" fmla="*/ 227 w 397"/>
                <a:gd name="T25" fmla="*/ 481 h 481"/>
                <a:gd name="T26" fmla="*/ 171 w 397"/>
                <a:gd name="T27" fmla="*/ 425 h 481"/>
                <a:gd name="T28" fmla="*/ 171 w 397"/>
                <a:gd name="T29" fmla="*/ 368 h 481"/>
                <a:gd name="T30" fmla="*/ 142 w 397"/>
                <a:gd name="T31" fmla="*/ 340 h 481"/>
                <a:gd name="T32" fmla="*/ 57 w 397"/>
                <a:gd name="T33" fmla="*/ 340 h 481"/>
                <a:gd name="T34" fmla="*/ 85 w 397"/>
                <a:gd name="T35" fmla="*/ 283 h 481"/>
                <a:gd name="T36" fmla="*/ 29 w 397"/>
                <a:gd name="T37" fmla="*/ 255 h 481"/>
                <a:gd name="T38" fmla="*/ 0 w 397"/>
                <a:gd name="T39" fmla="*/ 85 h 481"/>
                <a:gd name="T40" fmla="*/ 29 w 397"/>
                <a:gd name="T41" fmla="*/ 56 h 481"/>
                <a:gd name="T42" fmla="*/ 0 w 397"/>
                <a:gd name="T43" fmla="*/ 0 h 4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397" h="481">
                  <a:moveTo>
                    <a:pt x="0" y="0"/>
                  </a:moveTo>
                  <a:lnTo>
                    <a:pt x="114" y="0"/>
                  </a:lnTo>
                  <a:lnTo>
                    <a:pt x="284" y="85"/>
                  </a:lnTo>
                  <a:lnTo>
                    <a:pt x="397" y="85"/>
                  </a:lnTo>
                  <a:lnTo>
                    <a:pt x="369" y="141"/>
                  </a:lnTo>
                  <a:lnTo>
                    <a:pt x="369" y="198"/>
                  </a:lnTo>
                  <a:lnTo>
                    <a:pt x="397" y="226"/>
                  </a:lnTo>
                  <a:lnTo>
                    <a:pt x="369" y="255"/>
                  </a:lnTo>
                  <a:lnTo>
                    <a:pt x="312" y="255"/>
                  </a:lnTo>
                  <a:lnTo>
                    <a:pt x="369" y="340"/>
                  </a:lnTo>
                  <a:lnTo>
                    <a:pt x="312" y="396"/>
                  </a:lnTo>
                  <a:lnTo>
                    <a:pt x="341" y="481"/>
                  </a:lnTo>
                  <a:lnTo>
                    <a:pt x="227" y="481"/>
                  </a:lnTo>
                  <a:lnTo>
                    <a:pt x="171" y="425"/>
                  </a:lnTo>
                  <a:lnTo>
                    <a:pt x="171" y="368"/>
                  </a:lnTo>
                  <a:lnTo>
                    <a:pt x="142" y="340"/>
                  </a:lnTo>
                  <a:lnTo>
                    <a:pt x="57" y="340"/>
                  </a:lnTo>
                  <a:lnTo>
                    <a:pt x="85" y="283"/>
                  </a:lnTo>
                  <a:lnTo>
                    <a:pt x="29" y="255"/>
                  </a:lnTo>
                  <a:lnTo>
                    <a:pt x="0" y="85"/>
                  </a:lnTo>
                  <a:lnTo>
                    <a:pt x="29" y="56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62" name="Freeform 286">
              <a:extLst>
                <a:ext uri="{FF2B5EF4-FFF2-40B4-BE49-F238E27FC236}">
                  <a16:creationId xmlns:a16="http://schemas.microsoft.com/office/drawing/2014/main" id="{303BD355-CC55-49EB-A991-205FFE8B5B38}"/>
                </a:ext>
              </a:extLst>
            </p:cNvPr>
            <p:cNvSpPr>
              <a:spLocks/>
            </p:cNvSpPr>
            <p:nvPr/>
          </p:nvSpPr>
          <p:spPr bwMode="auto">
            <a:xfrm>
              <a:off x="2826" y="2444"/>
              <a:ext cx="1020" cy="1305"/>
            </a:xfrm>
            <a:custGeom>
              <a:avLst/>
              <a:gdLst>
                <a:gd name="T0" fmla="*/ 28 w 1020"/>
                <a:gd name="T1" fmla="*/ 1078 h 1305"/>
                <a:gd name="T2" fmla="*/ 113 w 1020"/>
                <a:gd name="T3" fmla="*/ 1106 h 1305"/>
                <a:gd name="T4" fmla="*/ 113 w 1020"/>
                <a:gd name="T5" fmla="*/ 1049 h 1305"/>
                <a:gd name="T6" fmla="*/ 226 w 1020"/>
                <a:gd name="T7" fmla="*/ 1021 h 1305"/>
                <a:gd name="T8" fmla="*/ 198 w 1020"/>
                <a:gd name="T9" fmla="*/ 936 h 1305"/>
                <a:gd name="T10" fmla="*/ 311 w 1020"/>
                <a:gd name="T11" fmla="*/ 908 h 1305"/>
                <a:gd name="T12" fmla="*/ 311 w 1020"/>
                <a:gd name="T13" fmla="*/ 851 h 1305"/>
                <a:gd name="T14" fmla="*/ 368 w 1020"/>
                <a:gd name="T15" fmla="*/ 823 h 1305"/>
                <a:gd name="T16" fmla="*/ 311 w 1020"/>
                <a:gd name="T17" fmla="*/ 681 h 1305"/>
                <a:gd name="T18" fmla="*/ 340 w 1020"/>
                <a:gd name="T19" fmla="*/ 596 h 1305"/>
                <a:gd name="T20" fmla="*/ 453 w 1020"/>
                <a:gd name="T21" fmla="*/ 624 h 1305"/>
                <a:gd name="T22" fmla="*/ 538 w 1020"/>
                <a:gd name="T23" fmla="*/ 539 h 1305"/>
                <a:gd name="T24" fmla="*/ 538 w 1020"/>
                <a:gd name="T25" fmla="*/ 511 h 1305"/>
                <a:gd name="T26" fmla="*/ 652 w 1020"/>
                <a:gd name="T27" fmla="*/ 539 h 1305"/>
                <a:gd name="T28" fmla="*/ 680 w 1020"/>
                <a:gd name="T29" fmla="*/ 426 h 1305"/>
                <a:gd name="T30" fmla="*/ 708 w 1020"/>
                <a:gd name="T31" fmla="*/ 397 h 1305"/>
                <a:gd name="T32" fmla="*/ 708 w 1020"/>
                <a:gd name="T33" fmla="*/ 284 h 1305"/>
                <a:gd name="T34" fmla="*/ 680 w 1020"/>
                <a:gd name="T35" fmla="*/ 256 h 1305"/>
                <a:gd name="T36" fmla="*/ 708 w 1020"/>
                <a:gd name="T37" fmla="*/ 85 h 1305"/>
                <a:gd name="T38" fmla="*/ 850 w 1020"/>
                <a:gd name="T39" fmla="*/ 0 h 1305"/>
                <a:gd name="T40" fmla="*/ 935 w 1020"/>
                <a:gd name="T41" fmla="*/ 57 h 1305"/>
                <a:gd name="T42" fmla="*/ 992 w 1020"/>
                <a:gd name="T43" fmla="*/ 29 h 1305"/>
                <a:gd name="T44" fmla="*/ 1020 w 1020"/>
                <a:gd name="T45" fmla="*/ 85 h 1305"/>
                <a:gd name="T46" fmla="*/ 992 w 1020"/>
                <a:gd name="T47" fmla="*/ 142 h 1305"/>
                <a:gd name="T48" fmla="*/ 963 w 1020"/>
                <a:gd name="T49" fmla="*/ 142 h 1305"/>
                <a:gd name="T50" fmla="*/ 935 w 1020"/>
                <a:gd name="T51" fmla="*/ 171 h 1305"/>
                <a:gd name="T52" fmla="*/ 992 w 1020"/>
                <a:gd name="T53" fmla="*/ 227 h 1305"/>
                <a:gd name="T54" fmla="*/ 935 w 1020"/>
                <a:gd name="T55" fmla="*/ 256 h 1305"/>
                <a:gd name="T56" fmla="*/ 935 w 1020"/>
                <a:gd name="T57" fmla="*/ 312 h 1305"/>
                <a:gd name="T58" fmla="*/ 907 w 1020"/>
                <a:gd name="T59" fmla="*/ 341 h 1305"/>
                <a:gd name="T60" fmla="*/ 963 w 1020"/>
                <a:gd name="T61" fmla="*/ 397 h 1305"/>
                <a:gd name="T62" fmla="*/ 850 w 1020"/>
                <a:gd name="T63" fmla="*/ 482 h 1305"/>
                <a:gd name="T64" fmla="*/ 878 w 1020"/>
                <a:gd name="T65" fmla="*/ 539 h 1305"/>
                <a:gd name="T66" fmla="*/ 935 w 1020"/>
                <a:gd name="T67" fmla="*/ 567 h 1305"/>
                <a:gd name="T68" fmla="*/ 935 w 1020"/>
                <a:gd name="T69" fmla="*/ 681 h 1305"/>
                <a:gd name="T70" fmla="*/ 878 w 1020"/>
                <a:gd name="T71" fmla="*/ 766 h 1305"/>
                <a:gd name="T72" fmla="*/ 935 w 1020"/>
                <a:gd name="T73" fmla="*/ 851 h 1305"/>
                <a:gd name="T74" fmla="*/ 878 w 1020"/>
                <a:gd name="T75" fmla="*/ 879 h 1305"/>
                <a:gd name="T76" fmla="*/ 878 w 1020"/>
                <a:gd name="T77" fmla="*/ 964 h 1305"/>
                <a:gd name="T78" fmla="*/ 793 w 1020"/>
                <a:gd name="T79" fmla="*/ 964 h 1305"/>
                <a:gd name="T80" fmla="*/ 765 w 1020"/>
                <a:gd name="T81" fmla="*/ 1049 h 1305"/>
                <a:gd name="T82" fmla="*/ 652 w 1020"/>
                <a:gd name="T83" fmla="*/ 1049 h 1305"/>
                <a:gd name="T84" fmla="*/ 538 w 1020"/>
                <a:gd name="T85" fmla="*/ 1078 h 1305"/>
                <a:gd name="T86" fmla="*/ 510 w 1020"/>
                <a:gd name="T87" fmla="*/ 1163 h 1305"/>
                <a:gd name="T88" fmla="*/ 396 w 1020"/>
                <a:gd name="T89" fmla="*/ 1219 h 1305"/>
                <a:gd name="T90" fmla="*/ 396 w 1020"/>
                <a:gd name="T91" fmla="*/ 1276 h 1305"/>
                <a:gd name="T92" fmla="*/ 368 w 1020"/>
                <a:gd name="T93" fmla="*/ 1305 h 1305"/>
                <a:gd name="T94" fmla="*/ 283 w 1020"/>
                <a:gd name="T95" fmla="*/ 1163 h 1305"/>
                <a:gd name="T96" fmla="*/ 198 w 1020"/>
                <a:gd name="T97" fmla="*/ 1163 h 1305"/>
                <a:gd name="T98" fmla="*/ 198 w 1020"/>
                <a:gd name="T99" fmla="*/ 1219 h 1305"/>
                <a:gd name="T100" fmla="*/ 141 w 1020"/>
                <a:gd name="T101" fmla="*/ 1191 h 1305"/>
                <a:gd name="T102" fmla="*/ 113 w 1020"/>
                <a:gd name="T103" fmla="*/ 1248 h 1305"/>
                <a:gd name="T104" fmla="*/ 0 w 1020"/>
                <a:gd name="T105" fmla="*/ 1219 h 1305"/>
                <a:gd name="T106" fmla="*/ 28 w 1020"/>
                <a:gd name="T107" fmla="*/ 1134 h 1305"/>
                <a:gd name="T108" fmla="*/ 28 w 1020"/>
                <a:gd name="T109" fmla="*/ 1078 h 13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1020" h="1305">
                  <a:moveTo>
                    <a:pt x="28" y="1078"/>
                  </a:moveTo>
                  <a:lnTo>
                    <a:pt x="113" y="1106"/>
                  </a:lnTo>
                  <a:lnTo>
                    <a:pt x="113" y="1049"/>
                  </a:lnTo>
                  <a:lnTo>
                    <a:pt x="226" y="1021"/>
                  </a:lnTo>
                  <a:lnTo>
                    <a:pt x="198" y="936"/>
                  </a:lnTo>
                  <a:lnTo>
                    <a:pt x="311" y="908"/>
                  </a:lnTo>
                  <a:lnTo>
                    <a:pt x="311" y="851"/>
                  </a:lnTo>
                  <a:lnTo>
                    <a:pt x="368" y="823"/>
                  </a:lnTo>
                  <a:lnTo>
                    <a:pt x="311" y="681"/>
                  </a:lnTo>
                  <a:lnTo>
                    <a:pt x="340" y="596"/>
                  </a:lnTo>
                  <a:lnTo>
                    <a:pt x="453" y="624"/>
                  </a:lnTo>
                  <a:lnTo>
                    <a:pt x="538" y="539"/>
                  </a:lnTo>
                  <a:lnTo>
                    <a:pt x="538" y="511"/>
                  </a:lnTo>
                  <a:lnTo>
                    <a:pt x="652" y="539"/>
                  </a:lnTo>
                  <a:lnTo>
                    <a:pt x="680" y="426"/>
                  </a:lnTo>
                  <a:lnTo>
                    <a:pt x="708" y="397"/>
                  </a:lnTo>
                  <a:lnTo>
                    <a:pt x="708" y="284"/>
                  </a:lnTo>
                  <a:lnTo>
                    <a:pt x="680" y="256"/>
                  </a:lnTo>
                  <a:lnTo>
                    <a:pt x="708" y="85"/>
                  </a:lnTo>
                  <a:lnTo>
                    <a:pt x="850" y="0"/>
                  </a:lnTo>
                  <a:lnTo>
                    <a:pt x="935" y="57"/>
                  </a:lnTo>
                  <a:lnTo>
                    <a:pt x="992" y="29"/>
                  </a:lnTo>
                  <a:lnTo>
                    <a:pt x="1020" y="85"/>
                  </a:lnTo>
                  <a:lnTo>
                    <a:pt x="992" y="142"/>
                  </a:lnTo>
                  <a:lnTo>
                    <a:pt x="963" y="142"/>
                  </a:lnTo>
                  <a:lnTo>
                    <a:pt x="935" y="171"/>
                  </a:lnTo>
                  <a:lnTo>
                    <a:pt x="992" y="227"/>
                  </a:lnTo>
                  <a:lnTo>
                    <a:pt x="935" y="256"/>
                  </a:lnTo>
                  <a:lnTo>
                    <a:pt x="935" y="312"/>
                  </a:lnTo>
                  <a:lnTo>
                    <a:pt x="907" y="341"/>
                  </a:lnTo>
                  <a:lnTo>
                    <a:pt x="963" y="397"/>
                  </a:lnTo>
                  <a:lnTo>
                    <a:pt x="850" y="482"/>
                  </a:lnTo>
                  <a:lnTo>
                    <a:pt x="878" y="539"/>
                  </a:lnTo>
                  <a:lnTo>
                    <a:pt x="935" y="567"/>
                  </a:lnTo>
                  <a:lnTo>
                    <a:pt x="935" y="681"/>
                  </a:lnTo>
                  <a:lnTo>
                    <a:pt x="878" y="766"/>
                  </a:lnTo>
                  <a:lnTo>
                    <a:pt x="935" y="851"/>
                  </a:lnTo>
                  <a:lnTo>
                    <a:pt x="878" y="879"/>
                  </a:lnTo>
                  <a:lnTo>
                    <a:pt x="878" y="964"/>
                  </a:lnTo>
                  <a:lnTo>
                    <a:pt x="793" y="964"/>
                  </a:lnTo>
                  <a:lnTo>
                    <a:pt x="765" y="1049"/>
                  </a:lnTo>
                  <a:lnTo>
                    <a:pt x="652" y="1049"/>
                  </a:lnTo>
                  <a:lnTo>
                    <a:pt x="538" y="1078"/>
                  </a:lnTo>
                  <a:lnTo>
                    <a:pt x="510" y="1163"/>
                  </a:lnTo>
                  <a:lnTo>
                    <a:pt x="396" y="1219"/>
                  </a:lnTo>
                  <a:lnTo>
                    <a:pt x="396" y="1276"/>
                  </a:lnTo>
                  <a:lnTo>
                    <a:pt x="368" y="1305"/>
                  </a:lnTo>
                  <a:lnTo>
                    <a:pt x="283" y="1163"/>
                  </a:lnTo>
                  <a:lnTo>
                    <a:pt x="198" y="1163"/>
                  </a:lnTo>
                  <a:lnTo>
                    <a:pt x="198" y="1219"/>
                  </a:lnTo>
                  <a:lnTo>
                    <a:pt x="141" y="1191"/>
                  </a:lnTo>
                  <a:lnTo>
                    <a:pt x="113" y="1248"/>
                  </a:lnTo>
                  <a:lnTo>
                    <a:pt x="0" y="1219"/>
                  </a:lnTo>
                  <a:lnTo>
                    <a:pt x="28" y="1134"/>
                  </a:lnTo>
                  <a:lnTo>
                    <a:pt x="28" y="107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63" name="Freeform 287">
              <a:extLst>
                <a:ext uri="{FF2B5EF4-FFF2-40B4-BE49-F238E27FC236}">
                  <a16:creationId xmlns:a16="http://schemas.microsoft.com/office/drawing/2014/main" id="{C0C2FA56-0277-4BDB-B001-10924A6D9314}"/>
                </a:ext>
              </a:extLst>
            </p:cNvPr>
            <p:cNvSpPr>
              <a:spLocks/>
            </p:cNvSpPr>
            <p:nvPr/>
          </p:nvSpPr>
          <p:spPr bwMode="auto">
            <a:xfrm>
              <a:off x="2117" y="3408"/>
              <a:ext cx="1474" cy="1560"/>
            </a:xfrm>
            <a:custGeom>
              <a:avLst/>
              <a:gdLst>
                <a:gd name="T0" fmla="*/ 85 w 1474"/>
                <a:gd name="T1" fmla="*/ 1191 h 1560"/>
                <a:gd name="T2" fmla="*/ 227 w 1474"/>
                <a:gd name="T3" fmla="*/ 993 h 1560"/>
                <a:gd name="T4" fmla="*/ 255 w 1474"/>
                <a:gd name="T5" fmla="*/ 851 h 1560"/>
                <a:gd name="T6" fmla="*/ 312 w 1474"/>
                <a:gd name="T7" fmla="*/ 624 h 1560"/>
                <a:gd name="T8" fmla="*/ 255 w 1474"/>
                <a:gd name="T9" fmla="*/ 539 h 1560"/>
                <a:gd name="T10" fmla="*/ 312 w 1474"/>
                <a:gd name="T11" fmla="*/ 341 h 1560"/>
                <a:gd name="T12" fmla="*/ 680 w 1474"/>
                <a:gd name="T13" fmla="*/ 0 h 1560"/>
                <a:gd name="T14" fmla="*/ 737 w 1474"/>
                <a:gd name="T15" fmla="*/ 170 h 1560"/>
                <a:gd name="T16" fmla="*/ 822 w 1474"/>
                <a:gd name="T17" fmla="*/ 284 h 1560"/>
                <a:gd name="T18" fmla="*/ 907 w 1474"/>
                <a:gd name="T19" fmla="*/ 255 h 1560"/>
                <a:gd name="T20" fmla="*/ 992 w 1474"/>
                <a:gd name="T21" fmla="*/ 199 h 1560"/>
                <a:gd name="T22" fmla="*/ 1105 w 1474"/>
                <a:gd name="T23" fmla="*/ 312 h 1560"/>
                <a:gd name="T24" fmla="*/ 1219 w 1474"/>
                <a:gd name="T25" fmla="*/ 199 h 1560"/>
                <a:gd name="T26" fmla="*/ 1389 w 1474"/>
                <a:gd name="T27" fmla="*/ 397 h 1560"/>
                <a:gd name="T28" fmla="*/ 1361 w 1474"/>
                <a:gd name="T29" fmla="*/ 624 h 1560"/>
                <a:gd name="T30" fmla="*/ 1446 w 1474"/>
                <a:gd name="T31" fmla="*/ 709 h 1560"/>
                <a:gd name="T32" fmla="*/ 1474 w 1474"/>
                <a:gd name="T33" fmla="*/ 766 h 1560"/>
                <a:gd name="T34" fmla="*/ 1389 w 1474"/>
                <a:gd name="T35" fmla="*/ 794 h 1560"/>
                <a:gd name="T36" fmla="*/ 1134 w 1474"/>
                <a:gd name="T37" fmla="*/ 794 h 1560"/>
                <a:gd name="T38" fmla="*/ 1049 w 1474"/>
                <a:gd name="T39" fmla="*/ 794 h 1560"/>
                <a:gd name="T40" fmla="*/ 879 w 1474"/>
                <a:gd name="T41" fmla="*/ 851 h 1560"/>
                <a:gd name="T42" fmla="*/ 765 w 1474"/>
                <a:gd name="T43" fmla="*/ 879 h 1560"/>
                <a:gd name="T44" fmla="*/ 680 w 1474"/>
                <a:gd name="T45" fmla="*/ 794 h 1560"/>
                <a:gd name="T46" fmla="*/ 624 w 1474"/>
                <a:gd name="T47" fmla="*/ 964 h 1560"/>
                <a:gd name="T48" fmla="*/ 624 w 1474"/>
                <a:gd name="T49" fmla="*/ 1049 h 1560"/>
                <a:gd name="T50" fmla="*/ 624 w 1474"/>
                <a:gd name="T51" fmla="*/ 1163 h 1560"/>
                <a:gd name="T52" fmla="*/ 538 w 1474"/>
                <a:gd name="T53" fmla="*/ 1191 h 1560"/>
                <a:gd name="T54" fmla="*/ 453 w 1474"/>
                <a:gd name="T55" fmla="*/ 1276 h 1560"/>
                <a:gd name="T56" fmla="*/ 397 w 1474"/>
                <a:gd name="T57" fmla="*/ 1304 h 1560"/>
                <a:gd name="T58" fmla="*/ 340 w 1474"/>
                <a:gd name="T59" fmla="*/ 1531 h 1560"/>
                <a:gd name="T60" fmla="*/ 198 w 1474"/>
                <a:gd name="T61" fmla="*/ 1503 h 1560"/>
                <a:gd name="T62" fmla="*/ 113 w 1474"/>
                <a:gd name="T63" fmla="*/ 1418 h 15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474" h="1560">
                  <a:moveTo>
                    <a:pt x="0" y="1304"/>
                  </a:moveTo>
                  <a:lnTo>
                    <a:pt x="85" y="1191"/>
                  </a:lnTo>
                  <a:lnTo>
                    <a:pt x="142" y="1163"/>
                  </a:lnTo>
                  <a:lnTo>
                    <a:pt x="227" y="993"/>
                  </a:lnTo>
                  <a:lnTo>
                    <a:pt x="198" y="936"/>
                  </a:lnTo>
                  <a:lnTo>
                    <a:pt x="255" y="851"/>
                  </a:lnTo>
                  <a:lnTo>
                    <a:pt x="198" y="766"/>
                  </a:lnTo>
                  <a:lnTo>
                    <a:pt x="312" y="624"/>
                  </a:lnTo>
                  <a:lnTo>
                    <a:pt x="312" y="567"/>
                  </a:lnTo>
                  <a:lnTo>
                    <a:pt x="255" y="539"/>
                  </a:lnTo>
                  <a:lnTo>
                    <a:pt x="283" y="397"/>
                  </a:lnTo>
                  <a:lnTo>
                    <a:pt x="312" y="341"/>
                  </a:lnTo>
                  <a:lnTo>
                    <a:pt x="255" y="227"/>
                  </a:lnTo>
                  <a:lnTo>
                    <a:pt x="680" y="0"/>
                  </a:lnTo>
                  <a:lnTo>
                    <a:pt x="737" y="114"/>
                  </a:lnTo>
                  <a:lnTo>
                    <a:pt x="737" y="170"/>
                  </a:lnTo>
                  <a:lnTo>
                    <a:pt x="709" y="255"/>
                  </a:lnTo>
                  <a:lnTo>
                    <a:pt x="822" y="284"/>
                  </a:lnTo>
                  <a:lnTo>
                    <a:pt x="850" y="227"/>
                  </a:lnTo>
                  <a:lnTo>
                    <a:pt x="907" y="255"/>
                  </a:lnTo>
                  <a:lnTo>
                    <a:pt x="907" y="199"/>
                  </a:lnTo>
                  <a:lnTo>
                    <a:pt x="992" y="199"/>
                  </a:lnTo>
                  <a:lnTo>
                    <a:pt x="1077" y="341"/>
                  </a:lnTo>
                  <a:lnTo>
                    <a:pt x="1105" y="312"/>
                  </a:lnTo>
                  <a:lnTo>
                    <a:pt x="1105" y="255"/>
                  </a:lnTo>
                  <a:lnTo>
                    <a:pt x="1219" y="199"/>
                  </a:lnTo>
                  <a:lnTo>
                    <a:pt x="1304" y="284"/>
                  </a:lnTo>
                  <a:lnTo>
                    <a:pt x="1389" y="397"/>
                  </a:lnTo>
                  <a:lnTo>
                    <a:pt x="1361" y="426"/>
                  </a:lnTo>
                  <a:lnTo>
                    <a:pt x="1361" y="624"/>
                  </a:lnTo>
                  <a:lnTo>
                    <a:pt x="1446" y="652"/>
                  </a:lnTo>
                  <a:lnTo>
                    <a:pt x="1446" y="709"/>
                  </a:lnTo>
                  <a:lnTo>
                    <a:pt x="1417" y="737"/>
                  </a:lnTo>
                  <a:lnTo>
                    <a:pt x="1474" y="766"/>
                  </a:lnTo>
                  <a:lnTo>
                    <a:pt x="1446" y="794"/>
                  </a:lnTo>
                  <a:lnTo>
                    <a:pt x="1389" y="794"/>
                  </a:lnTo>
                  <a:lnTo>
                    <a:pt x="1361" y="822"/>
                  </a:lnTo>
                  <a:lnTo>
                    <a:pt x="1134" y="794"/>
                  </a:lnTo>
                  <a:lnTo>
                    <a:pt x="1077" y="822"/>
                  </a:lnTo>
                  <a:lnTo>
                    <a:pt x="1049" y="794"/>
                  </a:lnTo>
                  <a:lnTo>
                    <a:pt x="935" y="794"/>
                  </a:lnTo>
                  <a:lnTo>
                    <a:pt x="879" y="851"/>
                  </a:lnTo>
                  <a:lnTo>
                    <a:pt x="850" y="907"/>
                  </a:lnTo>
                  <a:lnTo>
                    <a:pt x="765" y="879"/>
                  </a:lnTo>
                  <a:lnTo>
                    <a:pt x="737" y="822"/>
                  </a:lnTo>
                  <a:lnTo>
                    <a:pt x="680" y="794"/>
                  </a:lnTo>
                  <a:lnTo>
                    <a:pt x="595" y="907"/>
                  </a:lnTo>
                  <a:lnTo>
                    <a:pt x="624" y="964"/>
                  </a:lnTo>
                  <a:lnTo>
                    <a:pt x="595" y="993"/>
                  </a:lnTo>
                  <a:lnTo>
                    <a:pt x="624" y="1049"/>
                  </a:lnTo>
                  <a:lnTo>
                    <a:pt x="595" y="1106"/>
                  </a:lnTo>
                  <a:lnTo>
                    <a:pt x="624" y="1163"/>
                  </a:lnTo>
                  <a:lnTo>
                    <a:pt x="567" y="1191"/>
                  </a:lnTo>
                  <a:lnTo>
                    <a:pt x="538" y="1191"/>
                  </a:lnTo>
                  <a:lnTo>
                    <a:pt x="538" y="1248"/>
                  </a:lnTo>
                  <a:lnTo>
                    <a:pt x="453" y="1276"/>
                  </a:lnTo>
                  <a:lnTo>
                    <a:pt x="397" y="1248"/>
                  </a:lnTo>
                  <a:lnTo>
                    <a:pt x="397" y="1304"/>
                  </a:lnTo>
                  <a:lnTo>
                    <a:pt x="368" y="1333"/>
                  </a:lnTo>
                  <a:lnTo>
                    <a:pt x="340" y="1531"/>
                  </a:lnTo>
                  <a:lnTo>
                    <a:pt x="227" y="1560"/>
                  </a:lnTo>
                  <a:lnTo>
                    <a:pt x="198" y="1503"/>
                  </a:lnTo>
                  <a:lnTo>
                    <a:pt x="113" y="1503"/>
                  </a:lnTo>
                  <a:lnTo>
                    <a:pt x="113" y="1418"/>
                  </a:lnTo>
                  <a:lnTo>
                    <a:pt x="0" y="130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64" name="Freeform 289">
              <a:extLst>
                <a:ext uri="{FF2B5EF4-FFF2-40B4-BE49-F238E27FC236}">
                  <a16:creationId xmlns:a16="http://schemas.microsoft.com/office/drawing/2014/main" id="{BA8F563F-F5B4-416C-97CB-7DB023AA8F24}"/>
                </a:ext>
              </a:extLst>
            </p:cNvPr>
            <p:cNvSpPr>
              <a:spLocks/>
            </p:cNvSpPr>
            <p:nvPr/>
          </p:nvSpPr>
          <p:spPr bwMode="auto">
            <a:xfrm>
              <a:off x="4101" y="3749"/>
              <a:ext cx="1134" cy="737"/>
            </a:xfrm>
            <a:custGeom>
              <a:avLst/>
              <a:gdLst>
                <a:gd name="T0" fmla="*/ 0 w 1134"/>
                <a:gd name="T1" fmla="*/ 481 h 737"/>
                <a:gd name="T2" fmla="*/ 57 w 1134"/>
                <a:gd name="T3" fmla="*/ 425 h 737"/>
                <a:gd name="T4" fmla="*/ 0 w 1134"/>
                <a:gd name="T5" fmla="*/ 340 h 737"/>
                <a:gd name="T6" fmla="*/ 57 w 1134"/>
                <a:gd name="T7" fmla="*/ 340 h 737"/>
                <a:gd name="T8" fmla="*/ 85 w 1134"/>
                <a:gd name="T9" fmla="*/ 311 h 737"/>
                <a:gd name="T10" fmla="*/ 57 w 1134"/>
                <a:gd name="T11" fmla="*/ 283 h 737"/>
                <a:gd name="T12" fmla="*/ 57 w 1134"/>
                <a:gd name="T13" fmla="*/ 226 h 737"/>
                <a:gd name="T14" fmla="*/ 85 w 1134"/>
                <a:gd name="T15" fmla="*/ 170 h 737"/>
                <a:gd name="T16" fmla="*/ 57 w 1134"/>
                <a:gd name="T17" fmla="*/ 85 h 737"/>
                <a:gd name="T18" fmla="*/ 170 w 1134"/>
                <a:gd name="T19" fmla="*/ 113 h 737"/>
                <a:gd name="T20" fmla="*/ 426 w 1134"/>
                <a:gd name="T21" fmla="*/ 113 h 737"/>
                <a:gd name="T22" fmla="*/ 482 w 1134"/>
                <a:gd name="T23" fmla="*/ 85 h 737"/>
                <a:gd name="T24" fmla="*/ 482 w 1134"/>
                <a:gd name="T25" fmla="*/ 0 h 737"/>
                <a:gd name="T26" fmla="*/ 567 w 1134"/>
                <a:gd name="T27" fmla="*/ 0 h 737"/>
                <a:gd name="T28" fmla="*/ 624 w 1134"/>
                <a:gd name="T29" fmla="*/ 56 h 737"/>
                <a:gd name="T30" fmla="*/ 681 w 1134"/>
                <a:gd name="T31" fmla="*/ 0 h 737"/>
                <a:gd name="T32" fmla="*/ 822 w 1134"/>
                <a:gd name="T33" fmla="*/ 56 h 737"/>
                <a:gd name="T34" fmla="*/ 822 w 1134"/>
                <a:gd name="T35" fmla="*/ 113 h 737"/>
                <a:gd name="T36" fmla="*/ 907 w 1134"/>
                <a:gd name="T37" fmla="*/ 170 h 737"/>
                <a:gd name="T38" fmla="*/ 964 w 1134"/>
                <a:gd name="T39" fmla="*/ 170 h 737"/>
                <a:gd name="T40" fmla="*/ 993 w 1134"/>
                <a:gd name="T41" fmla="*/ 170 h 737"/>
                <a:gd name="T42" fmla="*/ 1021 w 1134"/>
                <a:gd name="T43" fmla="*/ 198 h 737"/>
                <a:gd name="T44" fmla="*/ 1078 w 1134"/>
                <a:gd name="T45" fmla="*/ 198 h 737"/>
                <a:gd name="T46" fmla="*/ 1134 w 1134"/>
                <a:gd name="T47" fmla="*/ 283 h 737"/>
                <a:gd name="T48" fmla="*/ 1106 w 1134"/>
                <a:gd name="T49" fmla="*/ 368 h 737"/>
                <a:gd name="T50" fmla="*/ 1049 w 1134"/>
                <a:gd name="T51" fmla="*/ 396 h 737"/>
                <a:gd name="T52" fmla="*/ 1106 w 1134"/>
                <a:gd name="T53" fmla="*/ 481 h 737"/>
                <a:gd name="T54" fmla="*/ 1021 w 1134"/>
                <a:gd name="T55" fmla="*/ 623 h 737"/>
                <a:gd name="T56" fmla="*/ 964 w 1134"/>
                <a:gd name="T57" fmla="*/ 623 h 737"/>
                <a:gd name="T58" fmla="*/ 936 w 1134"/>
                <a:gd name="T59" fmla="*/ 680 h 737"/>
                <a:gd name="T60" fmla="*/ 851 w 1134"/>
                <a:gd name="T61" fmla="*/ 737 h 737"/>
                <a:gd name="T62" fmla="*/ 794 w 1134"/>
                <a:gd name="T63" fmla="*/ 737 h 737"/>
                <a:gd name="T64" fmla="*/ 624 w 1134"/>
                <a:gd name="T65" fmla="*/ 652 h 737"/>
                <a:gd name="T66" fmla="*/ 482 w 1134"/>
                <a:gd name="T67" fmla="*/ 510 h 737"/>
                <a:gd name="T68" fmla="*/ 454 w 1134"/>
                <a:gd name="T69" fmla="*/ 453 h 737"/>
                <a:gd name="T70" fmla="*/ 340 w 1134"/>
                <a:gd name="T71" fmla="*/ 481 h 737"/>
                <a:gd name="T72" fmla="*/ 369 w 1134"/>
                <a:gd name="T73" fmla="*/ 538 h 737"/>
                <a:gd name="T74" fmla="*/ 199 w 1134"/>
                <a:gd name="T75" fmla="*/ 510 h 737"/>
                <a:gd name="T76" fmla="*/ 170 w 1134"/>
                <a:gd name="T77" fmla="*/ 481 h 737"/>
                <a:gd name="T78" fmla="*/ 85 w 1134"/>
                <a:gd name="T79" fmla="*/ 510 h 737"/>
                <a:gd name="T80" fmla="*/ 0 w 1134"/>
                <a:gd name="T81" fmla="*/ 481 h 7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1134" h="737">
                  <a:moveTo>
                    <a:pt x="0" y="481"/>
                  </a:moveTo>
                  <a:lnTo>
                    <a:pt x="57" y="425"/>
                  </a:lnTo>
                  <a:lnTo>
                    <a:pt x="0" y="340"/>
                  </a:lnTo>
                  <a:lnTo>
                    <a:pt x="57" y="340"/>
                  </a:lnTo>
                  <a:lnTo>
                    <a:pt x="85" y="311"/>
                  </a:lnTo>
                  <a:lnTo>
                    <a:pt x="57" y="283"/>
                  </a:lnTo>
                  <a:lnTo>
                    <a:pt x="57" y="226"/>
                  </a:lnTo>
                  <a:lnTo>
                    <a:pt x="85" y="170"/>
                  </a:lnTo>
                  <a:lnTo>
                    <a:pt x="57" y="85"/>
                  </a:lnTo>
                  <a:lnTo>
                    <a:pt x="170" y="113"/>
                  </a:lnTo>
                  <a:lnTo>
                    <a:pt x="426" y="113"/>
                  </a:lnTo>
                  <a:lnTo>
                    <a:pt x="482" y="85"/>
                  </a:lnTo>
                  <a:lnTo>
                    <a:pt x="482" y="0"/>
                  </a:lnTo>
                  <a:lnTo>
                    <a:pt x="567" y="0"/>
                  </a:lnTo>
                  <a:lnTo>
                    <a:pt x="624" y="56"/>
                  </a:lnTo>
                  <a:lnTo>
                    <a:pt x="681" y="0"/>
                  </a:lnTo>
                  <a:lnTo>
                    <a:pt x="822" y="56"/>
                  </a:lnTo>
                  <a:lnTo>
                    <a:pt x="822" y="113"/>
                  </a:lnTo>
                  <a:lnTo>
                    <a:pt x="907" y="170"/>
                  </a:lnTo>
                  <a:lnTo>
                    <a:pt x="964" y="170"/>
                  </a:lnTo>
                  <a:lnTo>
                    <a:pt x="993" y="170"/>
                  </a:lnTo>
                  <a:lnTo>
                    <a:pt x="1021" y="198"/>
                  </a:lnTo>
                  <a:lnTo>
                    <a:pt x="1078" y="198"/>
                  </a:lnTo>
                  <a:lnTo>
                    <a:pt x="1134" y="283"/>
                  </a:lnTo>
                  <a:lnTo>
                    <a:pt x="1106" y="368"/>
                  </a:lnTo>
                  <a:lnTo>
                    <a:pt x="1049" y="396"/>
                  </a:lnTo>
                  <a:lnTo>
                    <a:pt x="1106" y="481"/>
                  </a:lnTo>
                  <a:lnTo>
                    <a:pt x="1021" y="623"/>
                  </a:lnTo>
                  <a:lnTo>
                    <a:pt x="964" y="623"/>
                  </a:lnTo>
                  <a:lnTo>
                    <a:pt x="936" y="680"/>
                  </a:lnTo>
                  <a:lnTo>
                    <a:pt x="851" y="737"/>
                  </a:lnTo>
                  <a:lnTo>
                    <a:pt x="794" y="737"/>
                  </a:lnTo>
                  <a:lnTo>
                    <a:pt x="624" y="652"/>
                  </a:lnTo>
                  <a:lnTo>
                    <a:pt x="482" y="510"/>
                  </a:lnTo>
                  <a:lnTo>
                    <a:pt x="454" y="453"/>
                  </a:lnTo>
                  <a:lnTo>
                    <a:pt x="340" y="481"/>
                  </a:lnTo>
                  <a:lnTo>
                    <a:pt x="369" y="538"/>
                  </a:lnTo>
                  <a:lnTo>
                    <a:pt x="199" y="510"/>
                  </a:lnTo>
                  <a:lnTo>
                    <a:pt x="170" y="481"/>
                  </a:lnTo>
                  <a:lnTo>
                    <a:pt x="85" y="510"/>
                  </a:lnTo>
                  <a:lnTo>
                    <a:pt x="0" y="481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65" name="Freeform 290">
              <a:extLst>
                <a:ext uri="{FF2B5EF4-FFF2-40B4-BE49-F238E27FC236}">
                  <a16:creationId xmlns:a16="http://schemas.microsoft.com/office/drawing/2014/main" id="{72740A8E-700E-403C-81ED-33E92D8376C9}"/>
                </a:ext>
              </a:extLst>
            </p:cNvPr>
            <p:cNvSpPr>
              <a:spLocks/>
            </p:cNvSpPr>
            <p:nvPr/>
          </p:nvSpPr>
          <p:spPr bwMode="auto">
            <a:xfrm>
              <a:off x="4016" y="4202"/>
              <a:ext cx="879" cy="510"/>
            </a:xfrm>
            <a:custGeom>
              <a:avLst/>
              <a:gdLst>
                <a:gd name="T0" fmla="*/ 114 w 879"/>
                <a:gd name="T1" fmla="*/ 113 h 510"/>
                <a:gd name="T2" fmla="*/ 57 w 879"/>
                <a:gd name="T3" fmla="*/ 170 h 510"/>
                <a:gd name="T4" fmla="*/ 0 w 879"/>
                <a:gd name="T5" fmla="*/ 284 h 510"/>
                <a:gd name="T6" fmla="*/ 0 w 879"/>
                <a:gd name="T7" fmla="*/ 369 h 510"/>
                <a:gd name="T8" fmla="*/ 85 w 879"/>
                <a:gd name="T9" fmla="*/ 369 h 510"/>
                <a:gd name="T10" fmla="*/ 114 w 879"/>
                <a:gd name="T11" fmla="*/ 454 h 510"/>
                <a:gd name="T12" fmla="*/ 425 w 879"/>
                <a:gd name="T13" fmla="*/ 510 h 510"/>
                <a:gd name="T14" fmla="*/ 539 w 879"/>
                <a:gd name="T15" fmla="*/ 454 h 510"/>
                <a:gd name="T16" fmla="*/ 596 w 879"/>
                <a:gd name="T17" fmla="*/ 340 h 510"/>
                <a:gd name="T18" fmla="*/ 737 w 879"/>
                <a:gd name="T19" fmla="*/ 369 h 510"/>
                <a:gd name="T20" fmla="*/ 851 w 879"/>
                <a:gd name="T21" fmla="*/ 284 h 510"/>
                <a:gd name="T22" fmla="*/ 879 w 879"/>
                <a:gd name="T23" fmla="*/ 284 h 510"/>
                <a:gd name="T24" fmla="*/ 709 w 879"/>
                <a:gd name="T25" fmla="*/ 199 h 510"/>
                <a:gd name="T26" fmla="*/ 567 w 879"/>
                <a:gd name="T27" fmla="*/ 57 h 510"/>
                <a:gd name="T28" fmla="*/ 539 w 879"/>
                <a:gd name="T29" fmla="*/ 0 h 510"/>
                <a:gd name="T30" fmla="*/ 425 w 879"/>
                <a:gd name="T31" fmla="*/ 28 h 510"/>
                <a:gd name="T32" fmla="*/ 454 w 879"/>
                <a:gd name="T33" fmla="*/ 85 h 510"/>
                <a:gd name="T34" fmla="*/ 284 w 879"/>
                <a:gd name="T35" fmla="*/ 57 h 510"/>
                <a:gd name="T36" fmla="*/ 255 w 879"/>
                <a:gd name="T37" fmla="*/ 28 h 510"/>
                <a:gd name="T38" fmla="*/ 170 w 879"/>
                <a:gd name="T39" fmla="*/ 57 h 510"/>
                <a:gd name="T40" fmla="*/ 85 w 879"/>
                <a:gd name="T41" fmla="*/ 28 h 510"/>
                <a:gd name="T42" fmla="*/ 114 w 879"/>
                <a:gd name="T43" fmla="*/ 113 h 5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879" h="510">
                  <a:moveTo>
                    <a:pt x="114" y="113"/>
                  </a:moveTo>
                  <a:lnTo>
                    <a:pt x="57" y="170"/>
                  </a:lnTo>
                  <a:lnTo>
                    <a:pt x="0" y="284"/>
                  </a:lnTo>
                  <a:lnTo>
                    <a:pt x="0" y="369"/>
                  </a:lnTo>
                  <a:lnTo>
                    <a:pt x="85" y="369"/>
                  </a:lnTo>
                  <a:lnTo>
                    <a:pt x="114" y="454"/>
                  </a:lnTo>
                  <a:lnTo>
                    <a:pt x="425" y="510"/>
                  </a:lnTo>
                  <a:lnTo>
                    <a:pt x="539" y="454"/>
                  </a:lnTo>
                  <a:lnTo>
                    <a:pt x="596" y="340"/>
                  </a:lnTo>
                  <a:lnTo>
                    <a:pt x="737" y="369"/>
                  </a:lnTo>
                  <a:lnTo>
                    <a:pt x="851" y="284"/>
                  </a:lnTo>
                  <a:lnTo>
                    <a:pt x="879" y="284"/>
                  </a:lnTo>
                  <a:lnTo>
                    <a:pt x="709" y="199"/>
                  </a:lnTo>
                  <a:lnTo>
                    <a:pt x="567" y="57"/>
                  </a:lnTo>
                  <a:lnTo>
                    <a:pt x="539" y="0"/>
                  </a:lnTo>
                  <a:lnTo>
                    <a:pt x="425" y="28"/>
                  </a:lnTo>
                  <a:lnTo>
                    <a:pt x="454" y="85"/>
                  </a:lnTo>
                  <a:lnTo>
                    <a:pt x="284" y="57"/>
                  </a:lnTo>
                  <a:lnTo>
                    <a:pt x="255" y="28"/>
                  </a:lnTo>
                  <a:lnTo>
                    <a:pt x="170" y="57"/>
                  </a:lnTo>
                  <a:lnTo>
                    <a:pt x="85" y="28"/>
                  </a:lnTo>
                  <a:lnTo>
                    <a:pt x="114" y="113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66" name="Freeform 291">
              <a:extLst>
                <a:ext uri="{FF2B5EF4-FFF2-40B4-BE49-F238E27FC236}">
                  <a16:creationId xmlns:a16="http://schemas.microsoft.com/office/drawing/2014/main" id="{27A1C289-2FD2-4ACB-85DE-E86C84C097D2}"/>
                </a:ext>
              </a:extLst>
            </p:cNvPr>
            <p:cNvSpPr>
              <a:spLocks/>
            </p:cNvSpPr>
            <p:nvPr/>
          </p:nvSpPr>
          <p:spPr bwMode="auto">
            <a:xfrm>
              <a:off x="3336" y="3493"/>
              <a:ext cx="794" cy="1049"/>
            </a:xfrm>
            <a:custGeom>
              <a:avLst/>
              <a:gdLst>
                <a:gd name="T0" fmla="*/ 142 w 794"/>
                <a:gd name="T1" fmla="*/ 737 h 1049"/>
                <a:gd name="T2" fmla="*/ 170 w 794"/>
                <a:gd name="T3" fmla="*/ 709 h 1049"/>
                <a:gd name="T4" fmla="*/ 227 w 794"/>
                <a:gd name="T5" fmla="*/ 709 h 1049"/>
                <a:gd name="T6" fmla="*/ 255 w 794"/>
                <a:gd name="T7" fmla="*/ 681 h 1049"/>
                <a:gd name="T8" fmla="*/ 198 w 794"/>
                <a:gd name="T9" fmla="*/ 652 h 1049"/>
                <a:gd name="T10" fmla="*/ 227 w 794"/>
                <a:gd name="T11" fmla="*/ 624 h 1049"/>
                <a:gd name="T12" fmla="*/ 227 w 794"/>
                <a:gd name="T13" fmla="*/ 567 h 1049"/>
                <a:gd name="T14" fmla="*/ 142 w 794"/>
                <a:gd name="T15" fmla="*/ 539 h 1049"/>
                <a:gd name="T16" fmla="*/ 142 w 794"/>
                <a:gd name="T17" fmla="*/ 341 h 1049"/>
                <a:gd name="T18" fmla="*/ 170 w 794"/>
                <a:gd name="T19" fmla="*/ 312 h 1049"/>
                <a:gd name="T20" fmla="*/ 85 w 794"/>
                <a:gd name="T21" fmla="*/ 199 h 1049"/>
                <a:gd name="T22" fmla="*/ 0 w 794"/>
                <a:gd name="T23" fmla="*/ 114 h 1049"/>
                <a:gd name="T24" fmla="*/ 28 w 794"/>
                <a:gd name="T25" fmla="*/ 29 h 1049"/>
                <a:gd name="T26" fmla="*/ 142 w 794"/>
                <a:gd name="T27" fmla="*/ 0 h 1049"/>
                <a:gd name="T28" fmla="*/ 255 w 794"/>
                <a:gd name="T29" fmla="*/ 0 h 1049"/>
                <a:gd name="T30" fmla="*/ 312 w 794"/>
                <a:gd name="T31" fmla="*/ 85 h 1049"/>
                <a:gd name="T32" fmla="*/ 368 w 794"/>
                <a:gd name="T33" fmla="*/ 85 h 1049"/>
                <a:gd name="T34" fmla="*/ 425 w 794"/>
                <a:gd name="T35" fmla="*/ 227 h 1049"/>
                <a:gd name="T36" fmla="*/ 397 w 794"/>
                <a:gd name="T37" fmla="*/ 284 h 1049"/>
                <a:gd name="T38" fmla="*/ 453 w 794"/>
                <a:gd name="T39" fmla="*/ 341 h 1049"/>
                <a:gd name="T40" fmla="*/ 482 w 794"/>
                <a:gd name="T41" fmla="*/ 397 h 1049"/>
                <a:gd name="T42" fmla="*/ 453 w 794"/>
                <a:gd name="T43" fmla="*/ 426 h 1049"/>
                <a:gd name="T44" fmla="*/ 482 w 794"/>
                <a:gd name="T45" fmla="*/ 596 h 1049"/>
                <a:gd name="T46" fmla="*/ 538 w 794"/>
                <a:gd name="T47" fmla="*/ 624 h 1049"/>
                <a:gd name="T48" fmla="*/ 510 w 794"/>
                <a:gd name="T49" fmla="*/ 681 h 1049"/>
                <a:gd name="T50" fmla="*/ 595 w 794"/>
                <a:gd name="T51" fmla="*/ 681 h 1049"/>
                <a:gd name="T52" fmla="*/ 624 w 794"/>
                <a:gd name="T53" fmla="*/ 709 h 1049"/>
                <a:gd name="T54" fmla="*/ 624 w 794"/>
                <a:gd name="T55" fmla="*/ 766 h 1049"/>
                <a:gd name="T56" fmla="*/ 680 w 794"/>
                <a:gd name="T57" fmla="*/ 822 h 1049"/>
                <a:gd name="T58" fmla="*/ 794 w 794"/>
                <a:gd name="T59" fmla="*/ 822 h 1049"/>
                <a:gd name="T60" fmla="*/ 737 w 794"/>
                <a:gd name="T61" fmla="*/ 879 h 1049"/>
                <a:gd name="T62" fmla="*/ 680 w 794"/>
                <a:gd name="T63" fmla="*/ 993 h 1049"/>
                <a:gd name="T64" fmla="*/ 624 w 794"/>
                <a:gd name="T65" fmla="*/ 993 h 1049"/>
                <a:gd name="T66" fmla="*/ 595 w 794"/>
                <a:gd name="T67" fmla="*/ 1049 h 1049"/>
                <a:gd name="T68" fmla="*/ 510 w 794"/>
                <a:gd name="T69" fmla="*/ 1049 h 1049"/>
                <a:gd name="T70" fmla="*/ 482 w 794"/>
                <a:gd name="T71" fmla="*/ 993 h 1049"/>
                <a:gd name="T72" fmla="*/ 312 w 794"/>
                <a:gd name="T73" fmla="*/ 1049 h 1049"/>
                <a:gd name="T74" fmla="*/ 312 w 794"/>
                <a:gd name="T75" fmla="*/ 964 h 1049"/>
                <a:gd name="T76" fmla="*/ 283 w 794"/>
                <a:gd name="T77" fmla="*/ 936 h 1049"/>
                <a:gd name="T78" fmla="*/ 340 w 794"/>
                <a:gd name="T79" fmla="*/ 879 h 1049"/>
                <a:gd name="T80" fmla="*/ 255 w 794"/>
                <a:gd name="T81" fmla="*/ 766 h 1049"/>
                <a:gd name="T82" fmla="*/ 198 w 794"/>
                <a:gd name="T83" fmla="*/ 794 h 1049"/>
                <a:gd name="T84" fmla="*/ 142 w 794"/>
                <a:gd name="T85" fmla="*/ 737 h 10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794" h="1049">
                  <a:moveTo>
                    <a:pt x="142" y="737"/>
                  </a:moveTo>
                  <a:lnTo>
                    <a:pt x="170" y="709"/>
                  </a:lnTo>
                  <a:lnTo>
                    <a:pt x="227" y="709"/>
                  </a:lnTo>
                  <a:lnTo>
                    <a:pt x="255" y="681"/>
                  </a:lnTo>
                  <a:lnTo>
                    <a:pt x="198" y="652"/>
                  </a:lnTo>
                  <a:lnTo>
                    <a:pt x="227" y="624"/>
                  </a:lnTo>
                  <a:lnTo>
                    <a:pt x="227" y="567"/>
                  </a:lnTo>
                  <a:lnTo>
                    <a:pt x="142" y="539"/>
                  </a:lnTo>
                  <a:lnTo>
                    <a:pt x="142" y="341"/>
                  </a:lnTo>
                  <a:lnTo>
                    <a:pt x="170" y="312"/>
                  </a:lnTo>
                  <a:lnTo>
                    <a:pt x="85" y="199"/>
                  </a:lnTo>
                  <a:lnTo>
                    <a:pt x="0" y="114"/>
                  </a:lnTo>
                  <a:lnTo>
                    <a:pt x="28" y="29"/>
                  </a:lnTo>
                  <a:lnTo>
                    <a:pt x="142" y="0"/>
                  </a:lnTo>
                  <a:lnTo>
                    <a:pt x="255" y="0"/>
                  </a:lnTo>
                  <a:lnTo>
                    <a:pt x="312" y="85"/>
                  </a:lnTo>
                  <a:lnTo>
                    <a:pt x="368" y="85"/>
                  </a:lnTo>
                  <a:lnTo>
                    <a:pt x="425" y="227"/>
                  </a:lnTo>
                  <a:lnTo>
                    <a:pt x="397" y="284"/>
                  </a:lnTo>
                  <a:lnTo>
                    <a:pt x="453" y="341"/>
                  </a:lnTo>
                  <a:lnTo>
                    <a:pt x="482" y="397"/>
                  </a:lnTo>
                  <a:lnTo>
                    <a:pt x="453" y="426"/>
                  </a:lnTo>
                  <a:lnTo>
                    <a:pt x="482" y="596"/>
                  </a:lnTo>
                  <a:lnTo>
                    <a:pt x="538" y="624"/>
                  </a:lnTo>
                  <a:lnTo>
                    <a:pt x="510" y="681"/>
                  </a:lnTo>
                  <a:lnTo>
                    <a:pt x="595" y="681"/>
                  </a:lnTo>
                  <a:lnTo>
                    <a:pt x="624" y="709"/>
                  </a:lnTo>
                  <a:lnTo>
                    <a:pt x="624" y="766"/>
                  </a:lnTo>
                  <a:lnTo>
                    <a:pt x="680" y="822"/>
                  </a:lnTo>
                  <a:lnTo>
                    <a:pt x="794" y="822"/>
                  </a:lnTo>
                  <a:lnTo>
                    <a:pt x="737" y="879"/>
                  </a:lnTo>
                  <a:lnTo>
                    <a:pt x="680" y="993"/>
                  </a:lnTo>
                  <a:lnTo>
                    <a:pt x="624" y="993"/>
                  </a:lnTo>
                  <a:lnTo>
                    <a:pt x="595" y="1049"/>
                  </a:lnTo>
                  <a:lnTo>
                    <a:pt x="510" y="1049"/>
                  </a:lnTo>
                  <a:lnTo>
                    <a:pt x="482" y="993"/>
                  </a:lnTo>
                  <a:lnTo>
                    <a:pt x="312" y="1049"/>
                  </a:lnTo>
                  <a:lnTo>
                    <a:pt x="312" y="964"/>
                  </a:lnTo>
                  <a:lnTo>
                    <a:pt x="283" y="936"/>
                  </a:lnTo>
                  <a:lnTo>
                    <a:pt x="340" y="879"/>
                  </a:lnTo>
                  <a:lnTo>
                    <a:pt x="255" y="766"/>
                  </a:lnTo>
                  <a:lnTo>
                    <a:pt x="198" y="794"/>
                  </a:lnTo>
                  <a:lnTo>
                    <a:pt x="142" y="73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67" name="Freeform 293">
              <a:extLst>
                <a:ext uri="{FF2B5EF4-FFF2-40B4-BE49-F238E27FC236}">
                  <a16:creationId xmlns:a16="http://schemas.microsoft.com/office/drawing/2014/main" id="{5CABFB2F-91E0-4475-9D09-5A17A920803C}"/>
                </a:ext>
              </a:extLst>
            </p:cNvPr>
            <p:cNvSpPr>
              <a:spLocks/>
            </p:cNvSpPr>
            <p:nvPr/>
          </p:nvSpPr>
          <p:spPr bwMode="auto">
            <a:xfrm>
              <a:off x="3563" y="4486"/>
              <a:ext cx="453" cy="255"/>
            </a:xfrm>
            <a:custGeom>
              <a:avLst/>
              <a:gdLst>
                <a:gd name="T0" fmla="*/ 85 w 453"/>
                <a:gd name="T1" fmla="*/ 56 h 255"/>
                <a:gd name="T2" fmla="*/ 255 w 453"/>
                <a:gd name="T3" fmla="*/ 0 h 255"/>
                <a:gd name="T4" fmla="*/ 283 w 453"/>
                <a:gd name="T5" fmla="*/ 56 h 255"/>
                <a:gd name="T6" fmla="*/ 368 w 453"/>
                <a:gd name="T7" fmla="*/ 56 h 255"/>
                <a:gd name="T8" fmla="*/ 397 w 453"/>
                <a:gd name="T9" fmla="*/ 0 h 255"/>
                <a:gd name="T10" fmla="*/ 453 w 453"/>
                <a:gd name="T11" fmla="*/ 0 h 255"/>
                <a:gd name="T12" fmla="*/ 453 w 453"/>
                <a:gd name="T13" fmla="*/ 85 h 255"/>
                <a:gd name="T14" fmla="*/ 425 w 453"/>
                <a:gd name="T15" fmla="*/ 198 h 255"/>
                <a:gd name="T16" fmla="*/ 340 w 453"/>
                <a:gd name="T17" fmla="*/ 226 h 255"/>
                <a:gd name="T18" fmla="*/ 340 w 453"/>
                <a:gd name="T19" fmla="*/ 198 h 255"/>
                <a:gd name="T20" fmla="*/ 113 w 453"/>
                <a:gd name="T21" fmla="*/ 255 h 255"/>
                <a:gd name="T22" fmla="*/ 85 w 453"/>
                <a:gd name="T23" fmla="*/ 198 h 255"/>
                <a:gd name="T24" fmla="*/ 56 w 453"/>
                <a:gd name="T25" fmla="*/ 198 h 255"/>
                <a:gd name="T26" fmla="*/ 0 w 453"/>
                <a:gd name="T27" fmla="*/ 113 h 255"/>
                <a:gd name="T28" fmla="*/ 28 w 453"/>
                <a:gd name="T29" fmla="*/ 85 h 255"/>
                <a:gd name="T30" fmla="*/ 85 w 453"/>
                <a:gd name="T31" fmla="*/ 113 h 255"/>
                <a:gd name="T32" fmla="*/ 85 w 453"/>
                <a:gd name="T33" fmla="*/ 56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453" h="255">
                  <a:moveTo>
                    <a:pt x="85" y="56"/>
                  </a:moveTo>
                  <a:lnTo>
                    <a:pt x="255" y="0"/>
                  </a:lnTo>
                  <a:lnTo>
                    <a:pt x="283" y="56"/>
                  </a:lnTo>
                  <a:lnTo>
                    <a:pt x="368" y="56"/>
                  </a:lnTo>
                  <a:lnTo>
                    <a:pt x="397" y="0"/>
                  </a:lnTo>
                  <a:lnTo>
                    <a:pt x="453" y="0"/>
                  </a:lnTo>
                  <a:lnTo>
                    <a:pt x="453" y="85"/>
                  </a:lnTo>
                  <a:lnTo>
                    <a:pt x="425" y="198"/>
                  </a:lnTo>
                  <a:lnTo>
                    <a:pt x="340" y="226"/>
                  </a:lnTo>
                  <a:lnTo>
                    <a:pt x="340" y="198"/>
                  </a:lnTo>
                  <a:lnTo>
                    <a:pt x="113" y="255"/>
                  </a:lnTo>
                  <a:lnTo>
                    <a:pt x="85" y="198"/>
                  </a:lnTo>
                  <a:lnTo>
                    <a:pt x="56" y="198"/>
                  </a:lnTo>
                  <a:lnTo>
                    <a:pt x="0" y="113"/>
                  </a:lnTo>
                  <a:lnTo>
                    <a:pt x="28" y="85"/>
                  </a:lnTo>
                  <a:lnTo>
                    <a:pt x="85" y="113"/>
                  </a:lnTo>
                  <a:lnTo>
                    <a:pt x="85" y="56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68" name="Freeform 294">
              <a:extLst>
                <a:ext uri="{FF2B5EF4-FFF2-40B4-BE49-F238E27FC236}">
                  <a16:creationId xmlns:a16="http://schemas.microsoft.com/office/drawing/2014/main" id="{731CEBA0-74A0-4FE1-9F47-A4E29BEC41B9}"/>
                </a:ext>
              </a:extLst>
            </p:cNvPr>
            <p:cNvSpPr>
              <a:spLocks/>
            </p:cNvSpPr>
            <p:nvPr/>
          </p:nvSpPr>
          <p:spPr bwMode="auto">
            <a:xfrm>
              <a:off x="3364" y="4599"/>
              <a:ext cx="624" cy="595"/>
            </a:xfrm>
            <a:custGeom>
              <a:avLst/>
              <a:gdLst>
                <a:gd name="T0" fmla="*/ 624 w 624"/>
                <a:gd name="T1" fmla="*/ 85 h 595"/>
                <a:gd name="T2" fmla="*/ 539 w 624"/>
                <a:gd name="T3" fmla="*/ 198 h 595"/>
                <a:gd name="T4" fmla="*/ 510 w 624"/>
                <a:gd name="T5" fmla="*/ 283 h 595"/>
                <a:gd name="T6" fmla="*/ 397 w 624"/>
                <a:gd name="T7" fmla="*/ 340 h 595"/>
                <a:gd name="T8" fmla="*/ 227 w 624"/>
                <a:gd name="T9" fmla="*/ 312 h 595"/>
                <a:gd name="T10" fmla="*/ 199 w 624"/>
                <a:gd name="T11" fmla="*/ 340 h 595"/>
                <a:gd name="T12" fmla="*/ 255 w 624"/>
                <a:gd name="T13" fmla="*/ 397 h 595"/>
                <a:gd name="T14" fmla="*/ 227 w 624"/>
                <a:gd name="T15" fmla="*/ 425 h 595"/>
                <a:gd name="T16" fmla="*/ 255 w 624"/>
                <a:gd name="T17" fmla="*/ 454 h 595"/>
                <a:gd name="T18" fmla="*/ 227 w 624"/>
                <a:gd name="T19" fmla="*/ 539 h 595"/>
                <a:gd name="T20" fmla="*/ 142 w 624"/>
                <a:gd name="T21" fmla="*/ 539 h 595"/>
                <a:gd name="T22" fmla="*/ 114 w 624"/>
                <a:gd name="T23" fmla="*/ 595 h 595"/>
                <a:gd name="T24" fmla="*/ 0 w 624"/>
                <a:gd name="T25" fmla="*/ 482 h 595"/>
                <a:gd name="T26" fmla="*/ 0 w 624"/>
                <a:gd name="T27" fmla="*/ 340 h 595"/>
                <a:gd name="T28" fmla="*/ 85 w 624"/>
                <a:gd name="T29" fmla="*/ 227 h 595"/>
                <a:gd name="T30" fmla="*/ 170 w 624"/>
                <a:gd name="T31" fmla="*/ 227 h 595"/>
                <a:gd name="T32" fmla="*/ 170 w 624"/>
                <a:gd name="T33" fmla="*/ 142 h 595"/>
                <a:gd name="T34" fmla="*/ 142 w 624"/>
                <a:gd name="T35" fmla="*/ 85 h 595"/>
                <a:gd name="T36" fmla="*/ 142 w 624"/>
                <a:gd name="T37" fmla="*/ 28 h 595"/>
                <a:gd name="T38" fmla="*/ 199 w 624"/>
                <a:gd name="T39" fmla="*/ 0 h 595"/>
                <a:gd name="T40" fmla="*/ 255 w 624"/>
                <a:gd name="T41" fmla="*/ 85 h 595"/>
                <a:gd name="T42" fmla="*/ 284 w 624"/>
                <a:gd name="T43" fmla="*/ 85 h 595"/>
                <a:gd name="T44" fmla="*/ 312 w 624"/>
                <a:gd name="T45" fmla="*/ 142 h 595"/>
                <a:gd name="T46" fmla="*/ 539 w 624"/>
                <a:gd name="T47" fmla="*/ 85 h 595"/>
                <a:gd name="T48" fmla="*/ 539 w 624"/>
                <a:gd name="T49" fmla="*/ 113 h 595"/>
                <a:gd name="T50" fmla="*/ 624 w 624"/>
                <a:gd name="T51" fmla="*/ 85 h 5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624" h="595">
                  <a:moveTo>
                    <a:pt x="624" y="85"/>
                  </a:moveTo>
                  <a:lnTo>
                    <a:pt x="539" y="198"/>
                  </a:lnTo>
                  <a:lnTo>
                    <a:pt x="510" y="283"/>
                  </a:lnTo>
                  <a:lnTo>
                    <a:pt x="397" y="340"/>
                  </a:lnTo>
                  <a:lnTo>
                    <a:pt x="227" y="312"/>
                  </a:lnTo>
                  <a:lnTo>
                    <a:pt x="199" y="340"/>
                  </a:lnTo>
                  <a:lnTo>
                    <a:pt x="255" y="397"/>
                  </a:lnTo>
                  <a:lnTo>
                    <a:pt x="227" y="425"/>
                  </a:lnTo>
                  <a:lnTo>
                    <a:pt x="255" y="454"/>
                  </a:lnTo>
                  <a:lnTo>
                    <a:pt x="227" y="539"/>
                  </a:lnTo>
                  <a:lnTo>
                    <a:pt x="142" y="539"/>
                  </a:lnTo>
                  <a:lnTo>
                    <a:pt x="114" y="595"/>
                  </a:lnTo>
                  <a:lnTo>
                    <a:pt x="0" y="482"/>
                  </a:lnTo>
                  <a:lnTo>
                    <a:pt x="0" y="340"/>
                  </a:lnTo>
                  <a:lnTo>
                    <a:pt x="85" y="227"/>
                  </a:lnTo>
                  <a:lnTo>
                    <a:pt x="170" y="227"/>
                  </a:lnTo>
                  <a:lnTo>
                    <a:pt x="170" y="142"/>
                  </a:lnTo>
                  <a:lnTo>
                    <a:pt x="142" y="85"/>
                  </a:lnTo>
                  <a:lnTo>
                    <a:pt x="142" y="28"/>
                  </a:lnTo>
                  <a:lnTo>
                    <a:pt x="199" y="0"/>
                  </a:lnTo>
                  <a:lnTo>
                    <a:pt x="255" y="85"/>
                  </a:lnTo>
                  <a:lnTo>
                    <a:pt x="284" y="85"/>
                  </a:lnTo>
                  <a:lnTo>
                    <a:pt x="312" y="142"/>
                  </a:lnTo>
                  <a:lnTo>
                    <a:pt x="539" y="85"/>
                  </a:lnTo>
                  <a:lnTo>
                    <a:pt x="539" y="113"/>
                  </a:lnTo>
                  <a:lnTo>
                    <a:pt x="624" y="8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69" name="Freeform 295">
              <a:extLst>
                <a:ext uri="{FF2B5EF4-FFF2-40B4-BE49-F238E27FC236}">
                  <a16:creationId xmlns:a16="http://schemas.microsoft.com/office/drawing/2014/main" id="{0116E133-A0D3-438F-9572-483D7EE6DC05}"/>
                </a:ext>
              </a:extLst>
            </p:cNvPr>
            <p:cNvSpPr>
              <a:spLocks/>
            </p:cNvSpPr>
            <p:nvPr/>
          </p:nvSpPr>
          <p:spPr bwMode="auto">
            <a:xfrm>
              <a:off x="2400" y="6498"/>
              <a:ext cx="1588" cy="1418"/>
            </a:xfrm>
            <a:custGeom>
              <a:avLst/>
              <a:gdLst>
                <a:gd name="T0" fmla="*/ 29 w 1588"/>
                <a:gd name="T1" fmla="*/ 879 h 1418"/>
                <a:gd name="T2" fmla="*/ 29 w 1588"/>
                <a:gd name="T3" fmla="*/ 794 h 1418"/>
                <a:gd name="T4" fmla="*/ 0 w 1588"/>
                <a:gd name="T5" fmla="*/ 738 h 1418"/>
                <a:gd name="T6" fmla="*/ 29 w 1588"/>
                <a:gd name="T7" fmla="*/ 624 h 1418"/>
                <a:gd name="T8" fmla="*/ 85 w 1588"/>
                <a:gd name="T9" fmla="*/ 596 h 1418"/>
                <a:gd name="T10" fmla="*/ 142 w 1588"/>
                <a:gd name="T11" fmla="*/ 539 h 1418"/>
                <a:gd name="T12" fmla="*/ 227 w 1588"/>
                <a:gd name="T13" fmla="*/ 539 h 1418"/>
                <a:gd name="T14" fmla="*/ 227 w 1588"/>
                <a:gd name="T15" fmla="*/ 482 h 1418"/>
                <a:gd name="T16" fmla="*/ 369 w 1588"/>
                <a:gd name="T17" fmla="*/ 454 h 1418"/>
                <a:gd name="T18" fmla="*/ 369 w 1588"/>
                <a:gd name="T19" fmla="*/ 397 h 1418"/>
                <a:gd name="T20" fmla="*/ 454 w 1588"/>
                <a:gd name="T21" fmla="*/ 369 h 1418"/>
                <a:gd name="T22" fmla="*/ 397 w 1588"/>
                <a:gd name="T23" fmla="*/ 256 h 1418"/>
                <a:gd name="T24" fmla="*/ 454 w 1588"/>
                <a:gd name="T25" fmla="*/ 227 h 1418"/>
                <a:gd name="T26" fmla="*/ 511 w 1588"/>
                <a:gd name="T27" fmla="*/ 284 h 1418"/>
                <a:gd name="T28" fmla="*/ 539 w 1588"/>
                <a:gd name="T29" fmla="*/ 227 h 1418"/>
                <a:gd name="T30" fmla="*/ 511 w 1588"/>
                <a:gd name="T31" fmla="*/ 199 h 1418"/>
                <a:gd name="T32" fmla="*/ 539 w 1588"/>
                <a:gd name="T33" fmla="*/ 114 h 1418"/>
                <a:gd name="T34" fmla="*/ 681 w 1588"/>
                <a:gd name="T35" fmla="*/ 29 h 1418"/>
                <a:gd name="T36" fmla="*/ 737 w 1588"/>
                <a:gd name="T37" fmla="*/ 57 h 1418"/>
                <a:gd name="T38" fmla="*/ 794 w 1588"/>
                <a:gd name="T39" fmla="*/ 57 h 1418"/>
                <a:gd name="T40" fmla="*/ 822 w 1588"/>
                <a:gd name="T41" fmla="*/ 0 h 1418"/>
                <a:gd name="T42" fmla="*/ 879 w 1588"/>
                <a:gd name="T43" fmla="*/ 85 h 1418"/>
                <a:gd name="T44" fmla="*/ 879 w 1588"/>
                <a:gd name="T45" fmla="*/ 29 h 1418"/>
                <a:gd name="T46" fmla="*/ 907 w 1588"/>
                <a:gd name="T47" fmla="*/ 29 h 1418"/>
                <a:gd name="T48" fmla="*/ 1021 w 1588"/>
                <a:gd name="T49" fmla="*/ 256 h 1418"/>
                <a:gd name="T50" fmla="*/ 1106 w 1588"/>
                <a:gd name="T51" fmla="*/ 256 h 1418"/>
                <a:gd name="T52" fmla="*/ 1106 w 1588"/>
                <a:gd name="T53" fmla="*/ 454 h 1418"/>
                <a:gd name="T54" fmla="*/ 1191 w 1588"/>
                <a:gd name="T55" fmla="*/ 511 h 1418"/>
                <a:gd name="T56" fmla="*/ 1248 w 1588"/>
                <a:gd name="T57" fmla="*/ 454 h 1418"/>
                <a:gd name="T58" fmla="*/ 1248 w 1588"/>
                <a:gd name="T59" fmla="*/ 397 h 1418"/>
                <a:gd name="T60" fmla="*/ 1333 w 1588"/>
                <a:gd name="T61" fmla="*/ 341 h 1418"/>
                <a:gd name="T62" fmla="*/ 1361 w 1588"/>
                <a:gd name="T63" fmla="*/ 397 h 1418"/>
                <a:gd name="T64" fmla="*/ 1418 w 1588"/>
                <a:gd name="T65" fmla="*/ 341 h 1418"/>
                <a:gd name="T66" fmla="*/ 1446 w 1588"/>
                <a:gd name="T67" fmla="*/ 397 h 1418"/>
                <a:gd name="T68" fmla="*/ 1474 w 1588"/>
                <a:gd name="T69" fmla="*/ 539 h 1418"/>
                <a:gd name="T70" fmla="*/ 1418 w 1588"/>
                <a:gd name="T71" fmla="*/ 823 h 1418"/>
                <a:gd name="T72" fmla="*/ 1503 w 1588"/>
                <a:gd name="T73" fmla="*/ 879 h 1418"/>
                <a:gd name="T74" fmla="*/ 1560 w 1588"/>
                <a:gd name="T75" fmla="*/ 908 h 1418"/>
                <a:gd name="T76" fmla="*/ 1588 w 1588"/>
                <a:gd name="T77" fmla="*/ 964 h 1418"/>
                <a:gd name="T78" fmla="*/ 1304 w 1588"/>
                <a:gd name="T79" fmla="*/ 1304 h 1418"/>
                <a:gd name="T80" fmla="*/ 1049 w 1588"/>
                <a:gd name="T81" fmla="*/ 1248 h 1418"/>
                <a:gd name="T82" fmla="*/ 907 w 1588"/>
                <a:gd name="T83" fmla="*/ 1276 h 1418"/>
                <a:gd name="T84" fmla="*/ 907 w 1588"/>
                <a:gd name="T85" fmla="*/ 1333 h 1418"/>
                <a:gd name="T86" fmla="*/ 822 w 1588"/>
                <a:gd name="T87" fmla="*/ 1418 h 1418"/>
                <a:gd name="T88" fmla="*/ 709 w 1588"/>
                <a:gd name="T89" fmla="*/ 1333 h 1418"/>
                <a:gd name="T90" fmla="*/ 652 w 1588"/>
                <a:gd name="T91" fmla="*/ 1248 h 1418"/>
                <a:gd name="T92" fmla="*/ 567 w 1588"/>
                <a:gd name="T93" fmla="*/ 1248 h 1418"/>
                <a:gd name="T94" fmla="*/ 511 w 1588"/>
                <a:gd name="T95" fmla="*/ 1134 h 1418"/>
                <a:gd name="T96" fmla="*/ 454 w 1588"/>
                <a:gd name="T97" fmla="*/ 1191 h 1418"/>
                <a:gd name="T98" fmla="*/ 255 w 1588"/>
                <a:gd name="T99" fmla="*/ 1248 h 1418"/>
                <a:gd name="T100" fmla="*/ 114 w 1588"/>
                <a:gd name="T101" fmla="*/ 1049 h 1418"/>
                <a:gd name="T102" fmla="*/ 114 w 1588"/>
                <a:gd name="T103" fmla="*/ 993 h 1418"/>
                <a:gd name="T104" fmla="*/ 114 w 1588"/>
                <a:gd name="T105" fmla="*/ 936 h 1418"/>
                <a:gd name="T106" fmla="*/ 57 w 1588"/>
                <a:gd name="T107" fmla="*/ 936 h 1418"/>
                <a:gd name="T108" fmla="*/ 29 w 1588"/>
                <a:gd name="T109" fmla="*/ 879 h 1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1588" h="1418">
                  <a:moveTo>
                    <a:pt x="29" y="879"/>
                  </a:moveTo>
                  <a:lnTo>
                    <a:pt x="29" y="794"/>
                  </a:lnTo>
                  <a:lnTo>
                    <a:pt x="0" y="738"/>
                  </a:lnTo>
                  <a:lnTo>
                    <a:pt x="29" y="624"/>
                  </a:lnTo>
                  <a:lnTo>
                    <a:pt x="85" y="596"/>
                  </a:lnTo>
                  <a:lnTo>
                    <a:pt x="142" y="539"/>
                  </a:lnTo>
                  <a:lnTo>
                    <a:pt x="227" y="539"/>
                  </a:lnTo>
                  <a:lnTo>
                    <a:pt x="227" y="482"/>
                  </a:lnTo>
                  <a:lnTo>
                    <a:pt x="369" y="454"/>
                  </a:lnTo>
                  <a:lnTo>
                    <a:pt x="369" y="397"/>
                  </a:lnTo>
                  <a:lnTo>
                    <a:pt x="454" y="369"/>
                  </a:lnTo>
                  <a:lnTo>
                    <a:pt x="397" y="256"/>
                  </a:lnTo>
                  <a:lnTo>
                    <a:pt x="454" y="227"/>
                  </a:lnTo>
                  <a:lnTo>
                    <a:pt x="511" y="284"/>
                  </a:lnTo>
                  <a:lnTo>
                    <a:pt x="539" y="227"/>
                  </a:lnTo>
                  <a:lnTo>
                    <a:pt x="511" y="199"/>
                  </a:lnTo>
                  <a:lnTo>
                    <a:pt x="539" y="114"/>
                  </a:lnTo>
                  <a:lnTo>
                    <a:pt x="681" y="29"/>
                  </a:lnTo>
                  <a:lnTo>
                    <a:pt x="737" y="57"/>
                  </a:lnTo>
                  <a:lnTo>
                    <a:pt x="794" y="57"/>
                  </a:lnTo>
                  <a:lnTo>
                    <a:pt x="822" y="0"/>
                  </a:lnTo>
                  <a:lnTo>
                    <a:pt x="879" y="85"/>
                  </a:lnTo>
                  <a:lnTo>
                    <a:pt x="879" y="29"/>
                  </a:lnTo>
                  <a:lnTo>
                    <a:pt x="907" y="29"/>
                  </a:lnTo>
                  <a:lnTo>
                    <a:pt x="1021" y="256"/>
                  </a:lnTo>
                  <a:lnTo>
                    <a:pt x="1106" y="256"/>
                  </a:lnTo>
                  <a:lnTo>
                    <a:pt x="1106" y="454"/>
                  </a:lnTo>
                  <a:lnTo>
                    <a:pt x="1191" y="511"/>
                  </a:lnTo>
                  <a:lnTo>
                    <a:pt x="1248" y="454"/>
                  </a:lnTo>
                  <a:lnTo>
                    <a:pt x="1248" y="397"/>
                  </a:lnTo>
                  <a:lnTo>
                    <a:pt x="1333" y="341"/>
                  </a:lnTo>
                  <a:lnTo>
                    <a:pt x="1361" y="397"/>
                  </a:lnTo>
                  <a:lnTo>
                    <a:pt x="1418" y="341"/>
                  </a:lnTo>
                  <a:lnTo>
                    <a:pt x="1446" y="397"/>
                  </a:lnTo>
                  <a:lnTo>
                    <a:pt x="1474" y="539"/>
                  </a:lnTo>
                  <a:lnTo>
                    <a:pt x="1418" y="823"/>
                  </a:lnTo>
                  <a:lnTo>
                    <a:pt x="1503" y="879"/>
                  </a:lnTo>
                  <a:lnTo>
                    <a:pt x="1560" y="908"/>
                  </a:lnTo>
                  <a:lnTo>
                    <a:pt x="1588" y="964"/>
                  </a:lnTo>
                  <a:lnTo>
                    <a:pt x="1304" y="1304"/>
                  </a:lnTo>
                  <a:lnTo>
                    <a:pt x="1049" y="1248"/>
                  </a:lnTo>
                  <a:lnTo>
                    <a:pt x="907" y="1276"/>
                  </a:lnTo>
                  <a:lnTo>
                    <a:pt x="907" y="1333"/>
                  </a:lnTo>
                  <a:lnTo>
                    <a:pt x="822" y="1418"/>
                  </a:lnTo>
                  <a:lnTo>
                    <a:pt x="709" y="1333"/>
                  </a:lnTo>
                  <a:lnTo>
                    <a:pt x="652" y="1248"/>
                  </a:lnTo>
                  <a:lnTo>
                    <a:pt x="567" y="1248"/>
                  </a:lnTo>
                  <a:lnTo>
                    <a:pt x="511" y="1134"/>
                  </a:lnTo>
                  <a:lnTo>
                    <a:pt x="454" y="1191"/>
                  </a:lnTo>
                  <a:lnTo>
                    <a:pt x="255" y="1248"/>
                  </a:lnTo>
                  <a:lnTo>
                    <a:pt x="114" y="1049"/>
                  </a:lnTo>
                  <a:lnTo>
                    <a:pt x="114" y="993"/>
                  </a:lnTo>
                  <a:lnTo>
                    <a:pt x="114" y="936"/>
                  </a:lnTo>
                  <a:lnTo>
                    <a:pt x="57" y="936"/>
                  </a:lnTo>
                  <a:lnTo>
                    <a:pt x="29" y="87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0" name="Freeform 297">
              <a:extLst>
                <a:ext uri="{FF2B5EF4-FFF2-40B4-BE49-F238E27FC236}">
                  <a16:creationId xmlns:a16="http://schemas.microsoft.com/office/drawing/2014/main" id="{F1CAD045-8E79-4136-B442-BFE7871FD54E}"/>
                </a:ext>
              </a:extLst>
            </p:cNvPr>
            <p:cNvSpPr>
              <a:spLocks/>
            </p:cNvSpPr>
            <p:nvPr/>
          </p:nvSpPr>
          <p:spPr bwMode="auto">
            <a:xfrm>
              <a:off x="1493" y="5818"/>
              <a:ext cx="1361" cy="1673"/>
            </a:xfrm>
            <a:custGeom>
              <a:avLst/>
              <a:gdLst>
                <a:gd name="T0" fmla="*/ 709 w 1361"/>
                <a:gd name="T1" fmla="*/ 57 h 1673"/>
                <a:gd name="T2" fmla="*/ 766 w 1361"/>
                <a:gd name="T3" fmla="*/ 170 h 1673"/>
                <a:gd name="T4" fmla="*/ 822 w 1361"/>
                <a:gd name="T5" fmla="*/ 312 h 1673"/>
                <a:gd name="T6" fmla="*/ 879 w 1361"/>
                <a:gd name="T7" fmla="*/ 539 h 1673"/>
                <a:gd name="T8" fmla="*/ 766 w 1361"/>
                <a:gd name="T9" fmla="*/ 680 h 1673"/>
                <a:gd name="T10" fmla="*/ 624 w 1361"/>
                <a:gd name="T11" fmla="*/ 680 h 1673"/>
                <a:gd name="T12" fmla="*/ 567 w 1361"/>
                <a:gd name="T13" fmla="*/ 794 h 1673"/>
                <a:gd name="T14" fmla="*/ 539 w 1361"/>
                <a:gd name="T15" fmla="*/ 992 h 1673"/>
                <a:gd name="T16" fmla="*/ 369 w 1361"/>
                <a:gd name="T17" fmla="*/ 1134 h 1673"/>
                <a:gd name="T18" fmla="*/ 255 w 1361"/>
                <a:gd name="T19" fmla="*/ 1247 h 1673"/>
                <a:gd name="T20" fmla="*/ 170 w 1361"/>
                <a:gd name="T21" fmla="*/ 1389 h 1673"/>
                <a:gd name="T22" fmla="*/ 85 w 1361"/>
                <a:gd name="T23" fmla="*/ 1474 h 1673"/>
                <a:gd name="T24" fmla="*/ 85 w 1361"/>
                <a:gd name="T25" fmla="*/ 1588 h 1673"/>
                <a:gd name="T26" fmla="*/ 340 w 1361"/>
                <a:gd name="T27" fmla="*/ 1588 h 1673"/>
                <a:gd name="T28" fmla="*/ 425 w 1361"/>
                <a:gd name="T29" fmla="*/ 1673 h 1673"/>
                <a:gd name="T30" fmla="*/ 539 w 1361"/>
                <a:gd name="T31" fmla="*/ 1616 h 1673"/>
                <a:gd name="T32" fmla="*/ 681 w 1361"/>
                <a:gd name="T33" fmla="*/ 1644 h 1673"/>
                <a:gd name="T34" fmla="*/ 879 w 1361"/>
                <a:gd name="T35" fmla="*/ 1559 h 1673"/>
                <a:gd name="T36" fmla="*/ 936 w 1361"/>
                <a:gd name="T37" fmla="*/ 1474 h 1673"/>
                <a:gd name="T38" fmla="*/ 936 w 1361"/>
                <a:gd name="T39" fmla="*/ 1304 h 1673"/>
                <a:gd name="T40" fmla="*/ 936 w 1361"/>
                <a:gd name="T41" fmla="*/ 1219 h 1673"/>
                <a:gd name="T42" fmla="*/ 964 w 1361"/>
                <a:gd name="T43" fmla="*/ 1106 h 1673"/>
                <a:gd name="T44" fmla="*/ 879 w 1361"/>
                <a:gd name="T45" fmla="*/ 992 h 1673"/>
                <a:gd name="T46" fmla="*/ 907 w 1361"/>
                <a:gd name="T47" fmla="*/ 879 h 1673"/>
                <a:gd name="T48" fmla="*/ 992 w 1361"/>
                <a:gd name="T49" fmla="*/ 794 h 1673"/>
                <a:gd name="T50" fmla="*/ 1049 w 1361"/>
                <a:gd name="T51" fmla="*/ 652 h 1673"/>
                <a:gd name="T52" fmla="*/ 1304 w 1361"/>
                <a:gd name="T53" fmla="*/ 539 h 1673"/>
                <a:gd name="T54" fmla="*/ 1333 w 1361"/>
                <a:gd name="T55" fmla="*/ 425 h 1673"/>
                <a:gd name="T56" fmla="*/ 1304 w 1361"/>
                <a:gd name="T57" fmla="*/ 312 h 1673"/>
                <a:gd name="T58" fmla="*/ 1248 w 1361"/>
                <a:gd name="T59" fmla="*/ 142 h 1673"/>
                <a:gd name="T60" fmla="*/ 992 w 1361"/>
                <a:gd name="T61" fmla="*/ 142 h 1673"/>
                <a:gd name="T62" fmla="*/ 879 w 1361"/>
                <a:gd name="T63" fmla="*/ 28 h 1673"/>
                <a:gd name="T64" fmla="*/ 766 w 1361"/>
                <a:gd name="T65" fmla="*/ 0 h 16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1361" h="1673">
                  <a:moveTo>
                    <a:pt x="766" y="0"/>
                  </a:moveTo>
                  <a:lnTo>
                    <a:pt x="709" y="57"/>
                  </a:lnTo>
                  <a:lnTo>
                    <a:pt x="709" y="142"/>
                  </a:lnTo>
                  <a:lnTo>
                    <a:pt x="766" y="170"/>
                  </a:lnTo>
                  <a:lnTo>
                    <a:pt x="822" y="255"/>
                  </a:lnTo>
                  <a:lnTo>
                    <a:pt x="822" y="312"/>
                  </a:lnTo>
                  <a:lnTo>
                    <a:pt x="851" y="340"/>
                  </a:lnTo>
                  <a:lnTo>
                    <a:pt x="879" y="539"/>
                  </a:lnTo>
                  <a:lnTo>
                    <a:pt x="794" y="595"/>
                  </a:lnTo>
                  <a:lnTo>
                    <a:pt x="766" y="680"/>
                  </a:lnTo>
                  <a:lnTo>
                    <a:pt x="681" y="709"/>
                  </a:lnTo>
                  <a:lnTo>
                    <a:pt x="624" y="680"/>
                  </a:lnTo>
                  <a:lnTo>
                    <a:pt x="595" y="709"/>
                  </a:lnTo>
                  <a:lnTo>
                    <a:pt x="567" y="794"/>
                  </a:lnTo>
                  <a:lnTo>
                    <a:pt x="595" y="822"/>
                  </a:lnTo>
                  <a:lnTo>
                    <a:pt x="539" y="992"/>
                  </a:lnTo>
                  <a:lnTo>
                    <a:pt x="482" y="992"/>
                  </a:lnTo>
                  <a:lnTo>
                    <a:pt x="369" y="1134"/>
                  </a:lnTo>
                  <a:lnTo>
                    <a:pt x="397" y="1191"/>
                  </a:lnTo>
                  <a:lnTo>
                    <a:pt x="255" y="1247"/>
                  </a:lnTo>
                  <a:lnTo>
                    <a:pt x="255" y="1304"/>
                  </a:lnTo>
                  <a:lnTo>
                    <a:pt x="170" y="1389"/>
                  </a:lnTo>
                  <a:lnTo>
                    <a:pt x="114" y="1361"/>
                  </a:lnTo>
                  <a:lnTo>
                    <a:pt x="85" y="1474"/>
                  </a:lnTo>
                  <a:lnTo>
                    <a:pt x="0" y="1531"/>
                  </a:lnTo>
                  <a:lnTo>
                    <a:pt x="85" y="1588"/>
                  </a:lnTo>
                  <a:lnTo>
                    <a:pt x="255" y="1531"/>
                  </a:lnTo>
                  <a:lnTo>
                    <a:pt x="340" y="1588"/>
                  </a:lnTo>
                  <a:lnTo>
                    <a:pt x="369" y="1673"/>
                  </a:lnTo>
                  <a:lnTo>
                    <a:pt x="425" y="1673"/>
                  </a:lnTo>
                  <a:lnTo>
                    <a:pt x="454" y="1616"/>
                  </a:lnTo>
                  <a:lnTo>
                    <a:pt x="539" y="1616"/>
                  </a:lnTo>
                  <a:lnTo>
                    <a:pt x="567" y="1559"/>
                  </a:lnTo>
                  <a:lnTo>
                    <a:pt x="681" y="1644"/>
                  </a:lnTo>
                  <a:lnTo>
                    <a:pt x="851" y="1616"/>
                  </a:lnTo>
                  <a:lnTo>
                    <a:pt x="879" y="1559"/>
                  </a:lnTo>
                  <a:lnTo>
                    <a:pt x="936" y="1559"/>
                  </a:lnTo>
                  <a:lnTo>
                    <a:pt x="936" y="1474"/>
                  </a:lnTo>
                  <a:lnTo>
                    <a:pt x="907" y="1418"/>
                  </a:lnTo>
                  <a:lnTo>
                    <a:pt x="936" y="1304"/>
                  </a:lnTo>
                  <a:lnTo>
                    <a:pt x="992" y="1276"/>
                  </a:lnTo>
                  <a:lnTo>
                    <a:pt x="936" y="1219"/>
                  </a:lnTo>
                  <a:lnTo>
                    <a:pt x="936" y="1134"/>
                  </a:lnTo>
                  <a:lnTo>
                    <a:pt x="964" y="1106"/>
                  </a:lnTo>
                  <a:lnTo>
                    <a:pt x="936" y="1021"/>
                  </a:lnTo>
                  <a:lnTo>
                    <a:pt x="879" y="992"/>
                  </a:lnTo>
                  <a:lnTo>
                    <a:pt x="879" y="936"/>
                  </a:lnTo>
                  <a:lnTo>
                    <a:pt x="907" y="879"/>
                  </a:lnTo>
                  <a:lnTo>
                    <a:pt x="992" y="907"/>
                  </a:lnTo>
                  <a:lnTo>
                    <a:pt x="992" y="794"/>
                  </a:lnTo>
                  <a:lnTo>
                    <a:pt x="1049" y="765"/>
                  </a:lnTo>
                  <a:lnTo>
                    <a:pt x="1049" y="652"/>
                  </a:lnTo>
                  <a:lnTo>
                    <a:pt x="1106" y="567"/>
                  </a:lnTo>
                  <a:lnTo>
                    <a:pt x="1304" y="539"/>
                  </a:lnTo>
                  <a:lnTo>
                    <a:pt x="1361" y="454"/>
                  </a:lnTo>
                  <a:lnTo>
                    <a:pt x="1333" y="425"/>
                  </a:lnTo>
                  <a:lnTo>
                    <a:pt x="1333" y="340"/>
                  </a:lnTo>
                  <a:lnTo>
                    <a:pt x="1304" y="312"/>
                  </a:lnTo>
                  <a:lnTo>
                    <a:pt x="1304" y="227"/>
                  </a:lnTo>
                  <a:lnTo>
                    <a:pt x="1248" y="142"/>
                  </a:lnTo>
                  <a:lnTo>
                    <a:pt x="1106" y="85"/>
                  </a:lnTo>
                  <a:lnTo>
                    <a:pt x="992" y="142"/>
                  </a:lnTo>
                  <a:lnTo>
                    <a:pt x="964" y="57"/>
                  </a:lnTo>
                  <a:lnTo>
                    <a:pt x="879" y="28"/>
                  </a:lnTo>
                  <a:lnTo>
                    <a:pt x="794" y="57"/>
                  </a:lnTo>
                  <a:lnTo>
                    <a:pt x="766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1" name="Freeform 298">
              <a:extLst>
                <a:ext uri="{FF2B5EF4-FFF2-40B4-BE49-F238E27FC236}">
                  <a16:creationId xmlns:a16="http://schemas.microsoft.com/office/drawing/2014/main" id="{CD735EB7-118F-4939-ADD0-40FF41F9533F}"/>
                </a:ext>
              </a:extLst>
            </p:cNvPr>
            <p:cNvSpPr>
              <a:spLocks/>
            </p:cNvSpPr>
            <p:nvPr/>
          </p:nvSpPr>
          <p:spPr bwMode="auto">
            <a:xfrm>
              <a:off x="2372" y="6130"/>
              <a:ext cx="907" cy="964"/>
            </a:xfrm>
            <a:custGeom>
              <a:avLst/>
              <a:gdLst>
                <a:gd name="T0" fmla="*/ 454 w 907"/>
                <a:gd name="T1" fmla="*/ 28 h 964"/>
                <a:gd name="T2" fmla="*/ 454 w 907"/>
                <a:gd name="T3" fmla="*/ 113 h 964"/>
                <a:gd name="T4" fmla="*/ 482 w 907"/>
                <a:gd name="T5" fmla="*/ 142 h 964"/>
                <a:gd name="T6" fmla="*/ 425 w 907"/>
                <a:gd name="T7" fmla="*/ 227 h 964"/>
                <a:gd name="T8" fmla="*/ 227 w 907"/>
                <a:gd name="T9" fmla="*/ 255 h 964"/>
                <a:gd name="T10" fmla="*/ 170 w 907"/>
                <a:gd name="T11" fmla="*/ 340 h 964"/>
                <a:gd name="T12" fmla="*/ 170 w 907"/>
                <a:gd name="T13" fmla="*/ 453 h 964"/>
                <a:gd name="T14" fmla="*/ 113 w 907"/>
                <a:gd name="T15" fmla="*/ 482 h 964"/>
                <a:gd name="T16" fmla="*/ 113 w 907"/>
                <a:gd name="T17" fmla="*/ 595 h 964"/>
                <a:gd name="T18" fmla="*/ 28 w 907"/>
                <a:gd name="T19" fmla="*/ 567 h 964"/>
                <a:gd name="T20" fmla="*/ 0 w 907"/>
                <a:gd name="T21" fmla="*/ 624 h 964"/>
                <a:gd name="T22" fmla="*/ 0 w 907"/>
                <a:gd name="T23" fmla="*/ 680 h 964"/>
                <a:gd name="T24" fmla="*/ 57 w 907"/>
                <a:gd name="T25" fmla="*/ 709 h 964"/>
                <a:gd name="T26" fmla="*/ 85 w 907"/>
                <a:gd name="T27" fmla="*/ 794 h 964"/>
                <a:gd name="T28" fmla="*/ 57 w 907"/>
                <a:gd name="T29" fmla="*/ 822 h 964"/>
                <a:gd name="T30" fmla="*/ 57 w 907"/>
                <a:gd name="T31" fmla="*/ 907 h 964"/>
                <a:gd name="T32" fmla="*/ 113 w 907"/>
                <a:gd name="T33" fmla="*/ 964 h 964"/>
                <a:gd name="T34" fmla="*/ 170 w 907"/>
                <a:gd name="T35" fmla="*/ 907 h 964"/>
                <a:gd name="T36" fmla="*/ 255 w 907"/>
                <a:gd name="T37" fmla="*/ 907 h 964"/>
                <a:gd name="T38" fmla="*/ 255 w 907"/>
                <a:gd name="T39" fmla="*/ 850 h 964"/>
                <a:gd name="T40" fmla="*/ 397 w 907"/>
                <a:gd name="T41" fmla="*/ 822 h 964"/>
                <a:gd name="T42" fmla="*/ 397 w 907"/>
                <a:gd name="T43" fmla="*/ 765 h 964"/>
                <a:gd name="T44" fmla="*/ 482 w 907"/>
                <a:gd name="T45" fmla="*/ 737 h 964"/>
                <a:gd name="T46" fmla="*/ 425 w 907"/>
                <a:gd name="T47" fmla="*/ 624 h 964"/>
                <a:gd name="T48" fmla="*/ 482 w 907"/>
                <a:gd name="T49" fmla="*/ 595 h 964"/>
                <a:gd name="T50" fmla="*/ 539 w 907"/>
                <a:gd name="T51" fmla="*/ 652 h 964"/>
                <a:gd name="T52" fmla="*/ 567 w 907"/>
                <a:gd name="T53" fmla="*/ 595 h 964"/>
                <a:gd name="T54" fmla="*/ 539 w 907"/>
                <a:gd name="T55" fmla="*/ 567 h 964"/>
                <a:gd name="T56" fmla="*/ 567 w 907"/>
                <a:gd name="T57" fmla="*/ 482 h 964"/>
                <a:gd name="T58" fmla="*/ 709 w 907"/>
                <a:gd name="T59" fmla="*/ 397 h 964"/>
                <a:gd name="T60" fmla="*/ 765 w 907"/>
                <a:gd name="T61" fmla="*/ 425 h 964"/>
                <a:gd name="T62" fmla="*/ 822 w 907"/>
                <a:gd name="T63" fmla="*/ 312 h 964"/>
                <a:gd name="T64" fmla="*/ 907 w 907"/>
                <a:gd name="T65" fmla="*/ 255 h 964"/>
                <a:gd name="T66" fmla="*/ 879 w 907"/>
                <a:gd name="T67" fmla="*/ 142 h 964"/>
                <a:gd name="T68" fmla="*/ 794 w 907"/>
                <a:gd name="T69" fmla="*/ 142 h 964"/>
                <a:gd name="T70" fmla="*/ 737 w 907"/>
                <a:gd name="T71" fmla="*/ 28 h 964"/>
                <a:gd name="T72" fmla="*/ 595 w 907"/>
                <a:gd name="T73" fmla="*/ 0 h 964"/>
                <a:gd name="T74" fmla="*/ 454 w 907"/>
                <a:gd name="T75" fmla="*/ 28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907" h="964">
                  <a:moveTo>
                    <a:pt x="454" y="28"/>
                  </a:moveTo>
                  <a:lnTo>
                    <a:pt x="454" y="113"/>
                  </a:lnTo>
                  <a:lnTo>
                    <a:pt x="482" y="142"/>
                  </a:lnTo>
                  <a:lnTo>
                    <a:pt x="425" y="227"/>
                  </a:lnTo>
                  <a:lnTo>
                    <a:pt x="227" y="255"/>
                  </a:lnTo>
                  <a:lnTo>
                    <a:pt x="170" y="340"/>
                  </a:lnTo>
                  <a:lnTo>
                    <a:pt x="170" y="453"/>
                  </a:lnTo>
                  <a:lnTo>
                    <a:pt x="113" y="482"/>
                  </a:lnTo>
                  <a:lnTo>
                    <a:pt x="113" y="595"/>
                  </a:lnTo>
                  <a:lnTo>
                    <a:pt x="28" y="567"/>
                  </a:lnTo>
                  <a:lnTo>
                    <a:pt x="0" y="624"/>
                  </a:lnTo>
                  <a:lnTo>
                    <a:pt x="0" y="680"/>
                  </a:lnTo>
                  <a:lnTo>
                    <a:pt x="57" y="709"/>
                  </a:lnTo>
                  <a:lnTo>
                    <a:pt x="85" y="794"/>
                  </a:lnTo>
                  <a:lnTo>
                    <a:pt x="57" y="822"/>
                  </a:lnTo>
                  <a:lnTo>
                    <a:pt x="57" y="907"/>
                  </a:lnTo>
                  <a:lnTo>
                    <a:pt x="113" y="964"/>
                  </a:lnTo>
                  <a:lnTo>
                    <a:pt x="170" y="907"/>
                  </a:lnTo>
                  <a:lnTo>
                    <a:pt x="255" y="907"/>
                  </a:lnTo>
                  <a:lnTo>
                    <a:pt x="255" y="850"/>
                  </a:lnTo>
                  <a:lnTo>
                    <a:pt x="397" y="822"/>
                  </a:lnTo>
                  <a:lnTo>
                    <a:pt x="397" y="765"/>
                  </a:lnTo>
                  <a:lnTo>
                    <a:pt x="482" y="737"/>
                  </a:lnTo>
                  <a:lnTo>
                    <a:pt x="425" y="624"/>
                  </a:lnTo>
                  <a:lnTo>
                    <a:pt x="482" y="595"/>
                  </a:lnTo>
                  <a:lnTo>
                    <a:pt x="539" y="652"/>
                  </a:lnTo>
                  <a:lnTo>
                    <a:pt x="567" y="595"/>
                  </a:lnTo>
                  <a:lnTo>
                    <a:pt x="539" y="567"/>
                  </a:lnTo>
                  <a:lnTo>
                    <a:pt x="567" y="482"/>
                  </a:lnTo>
                  <a:lnTo>
                    <a:pt x="709" y="397"/>
                  </a:lnTo>
                  <a:lnTo>
                    <a:pt x="765" y="425"/>
                  </a:lnTo>
                  <a:lnTo>
                    <a:pt x="822" y="312"/>
                  </a:lnTo>
                  <a:lnTo>
                    <a:pt x="907" y="255"/>
                  </a:lnTo>
                  <a:lnTo>
                    <a:pt x="879" y="142"/>
                  </a:lnTo>
                  <a:lnTo>
                    <a:pt x="794" y="142"/>
                  </a:lnTo>
                  <a:lnTo>
                    <a:pt x="737" y="28"/>
                  </a:lnTo>
                  <a:lnTo>
                    <a:pt x="595" y="0"/>
                  </a:lnTo>
                  <a:lnTo>
                    <a:pt x="454" y="2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2" name="Freeform 299">
              <a:extLst>
                <a:ext uri="{FF2B5EF4-FFF2-40B4-BE49-F238E27FC236}">
                  <a16:creationId xmlns:a16="http://schemas.microsoft.com/office/drawing/2014/main" id="{6E41A135-4224-41FA-88AE-BDFE8F92C14E}"/>
                </a:ext>
              </a:extLst>
            </p:cNvPr>
            <p:cNvSpPr>
              <a:spLocks/>
            </p:cNvSpPr>
            <p:nvPr/>
          </p:nvSpPr>
          <p:spPr bwMode="auto">
            <a:xfrm>
              <a:off x="3137" y="5960"/>
              <a:ext cx="823" cy="1049"/>
            </a:xfrm>
            <a:custGeom>
              <a:avLst/>
              <a:gdLst>
                <a:gd name="T0" fmla="*/ 709 w 823"/>
                <a:gd name="T1" fmla="*/ 935 h 1049"/>
                <a:gd name="T2" fmla="*/ 681 w 823"/>
                <a:gd name="T3" fmla="*/ 879 h 1049"/>
                <a:gd name="T4" fmla="*/ 624 w 823"/>
                <a:gd name="T5" fmla="*/ 935 h 1049"/>
                <a:gd name="T6" fmla="*/ 596 w 823"/>
                <a:gd name="T7" fmla="*/ 879 h 1049"/>
                <a:gd name="T8" fmla="*/ 511 w 823"/>
                <a:gd name="T9" fmla="*/ 935 h 1049"/>
                <a:gd name="T10" fmla="*/ 511 w 823"/>
                <a:gd name="T11" fmla="*/ 992 h 1049"/>
                <a:gd name="T12" fmla="*/ 454 w 823"/>
                <a:gd name="T13" fmla="*/ 1049 h 1049"/>
                <a:gd name="T14" fmla="*/ 369 w 823"/>
                <a:gd name="T15" fmla="*/ 992 h 1049"/>
                <a:gd name="T16" fmla="*/ 369 w 823"/>
                <a:gd name="T17" fmla="*/ 794 h 1049"/>
                <a:gd name="T18" fmla="*/ 284 w 823"/>
                <a:gd name="T19" fmla="*/ 794 h 1049"/>
                <a:gd name="T20" fmla="*/ 170 w 823"/>
                <a:gd name="T21" fmla="*/ 567 h 1049"/>
                <a:gd name="T22" fmla="*/ 142 w 823"/>
                <a:gd name="T23" fmla="*/ 567 h 1049"/>
                <a:gd name="T24" fmla="*/ 142 w 823"/>
                <a:gd name="T25" fmla="*/ 623 h 1049"/>
                <a:gd name="T26" fmla="*/ 85 w 823"/>
                <a:gd name="T27" fmla="*/ 538 h 1049"/>
                <a:gd name="T28" fmla="*/ 57 w 823"/>
                <a:gd name="T29" fmla="*/ 595 h 1049"/>
                <a:gd name="T30" fmla="*/ 0 w 823"/>
                <a:gd name="T31" fmla="*/ 595 h 1049"/>
                <a:gd name="T32" fmla="*/ 57 w 823"/>
                <a:gd name="T33" fmla="*/ 482 h 1049"/>
                <a:gd name="T34" fmla="*/ 142 w 823"/>
                <a:gd name="T35" fmla="*/ 425 h 1049"/>
                <a:gd name="T36" fmla="*/ 114 w 823"/>
                <a:gd name="T37" fmla="*/ 312 h 1049"/>
                <a:gd name="T38" fmla="*/ 227 w 823"/>
                <a:gd name="T39" fmla="*/ 340 h 1049"/>
                <a:gd name="T40" fmla="*/ 312 w 823"/>
                <a:gd name="T41" fmla="*/ 227 h 1049"/>
                <a:gd name="T42" fmla="*/ 454 w 823"/>
                <a:gd name="T43" fmla="*/ 255 h 1049"/>
                <a:gd name="T44" fmla="*/ 482 w 823"/>
                <a:gd name="T45" fmla="*/ 198 h 1049"/>
                <a:gd name="T46" fmla="*/ 397 w 823"/>
                <a:gd name="T47" fmla="*/ 170 h 1049"/>
                <a:gd name="T48" fmla="*/ 454 w 823"/>
                <a:gd name="T49" fmla="*/ 56 h 1049"/>
                <a:gd name="T50" fmla="*/ 567 w 823"/>
                <a:gd name="T51" fmla="*/ 0 h 1049"/>
                <a:gd name="T52" fmla="*/ 681 w 823"/>
                <a:gd name="T53" fmla="*/ 28 h 1049"/>
                <a:gd name="T54" fmla="*/ 709 w 823"/>
                <a:gd name="T55" fmla="*/ 113 h 1049"/>
                <a:gd name="T56" fmla="*/ 766 w 823"/>
                <a:gd name="T57" fmla="*/ 142 h 1049"/>
                <a:gd name="T58" fmla="*/ 766 w 823"/>
                <a:gd name="T59" fmla="*/ 312 h 1049"/>
                <a:gd name="T60" fmla="*/ 823 w 823"/>
                <a:gd name="T61" fmla="*/ 397 h 1049"/>
                <a:gd name="T62" fmla="*/ 737 w 823"/>
                <a:gd name="T63" fmla="*/ 510 h 1049"/>
                <a:gd name="T64" fmla="*/ 766 w 823"/>
                <a:gd name="T65" fmla="*/ 595 h 1049"/>
                <a:gd name="T66" fmla="*/ 737 w 823"/>
                <a:gd name="T67" fmla="*/ 680 h 1049"/>
                <a:gd name="T68" fmla="*/ 766 w 823"/>
                <a:gd name="T69" fmla="*/ 822 h 1049"/>
                <a:gd name="T70" fmla="*/ 709 w 823"/>
                <a:gd name="T71" fmla="*/ 935 h 10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823" h="1049">
                  <a:moveTo>
                    <a:pt x="709" y="935"/>
                  </a:moveTo>
                  <a:lnTo>
                    <a:pt x="681" y="879"/>
                  </a:lnTo>
                  <a:lnTo>
                    <a:pt x="624" y="935"/>
                  </a:lnTo>
                  <a:lnTo>
                    <a:pt x="596" y="879"/>
                  </a:lnTo>
                  <a:lnTo>
                    <a:pt x="511" y="935"/>
                  </a:lnTo>
                  <a:lnTo>
                    <a:pt x="511" y="992"/>
                  </a:lnTo>
                  <a:lnTo>
                    <a:pt x="454" y="1049"/>
                  </a:lnTo>
                  <a:lnTo>
                    <a:pt x="369" y="992"/>
                  </a:lnTo>
                  <a:lnTo>
                    <a:pt x="369" y="794"/>
                  </a:lnTo>
                  <a:lnTo>
                    <a:pt x="284" y="794"/>
                  </a:lnTo>
                  <a:lnTo>
                    <a:pt x="170" y="567"/>
                  </a:lnTo>
                  <a:lnTo>
                    <a:pt x="142" y="567"/>
                  </a:lnTo>
                  <a:lnTo>
                    <a:pt x="142" y="623"/>
                  </a:lnTo>
                  <a:lnTo>
                    <a:pt x="85" y="538"/>
                  </a:lnTo>
                  <a:lnTo>
                    <a:pt x="57" y="595"/>
                  </a:lnTo>
                  <a:lnTo>
                    <a:pt x="0" y="595"/>
                  </a:lnTo>
                  <a:lnTo>
                    <a:pt x="57" y="482"/>
                  </a:lnTo>
                  <a:lnTo>
                    <a:pt x="142" y="425"/>
                  </a:lnTo>
                  <a:lnTo>
                    <a:pt x="114" y="312"/>
                  </a:lnTo>
                  <a:lnTo>
                    <a:pt x="227" y="340"/>
                  </a:lnTo>
                  <a:lnTo>
                    <a:pt x="312" y="227"/>
                  </a:lnTo>
                  <a:lnTo>
                    <a:pt x="454" y="255"/>
                  </a:lnTo>
                  <a:lnTo>
                    <a:pt x="482" y="198"/>
                  </a:lnTo>
                  <a:lnTo>
                    <a:pt x="397" y="170"/>
                  </a:lnTo>
                  <a:lnTo>
                    <a:pt x="454" y="56"/>
                  </a:lnTo>
                  <a:lnTo>
                    <a:pt x="567" y="0"/>
                  </a:lnTo>
                  <a:lnTo>
                    <a:pt x="681" y="28"/>
                  </a:lnTo>
                  <a:lnTo>
                    <a:pt x="709" y="113"/>
                  </a:lnTo>
                  <a:lnTo>
                    <a:pt x="766" y="142"/>
                  </a:lnTo>
                  <a:lnTo>
                    <a:pt x="766" y="312"/>
                  </a:lnTo>
                  <a:lnTo>
                    <a:pt x="823" y="397"/>
                  </a:lnTo>
                  <a:lnTo>
                    <a:pt x="737" y="510"/>
                  </a:lnTo>
                  <a:lnTo>
                    <a:pt x="766" y="595"/>
                  </a:lnTo>
                  <a:lnTo>
                    <a:pt x="737" y="680"/>
                  </a:lnTo>
                  <a:lnTo>
                    <a:pt x="766" y="822"/>
                  </a:lnTo>
                  <a:lnTo>
                    <a:pt x="709" y="93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3" name="Freeform 300">
              <a:extLst>
                <a:ext uri="{FF2B5EF4-FFF2-40B4-BE49-F238E27FC236}">
                  <a16:creationId xmlns:a16="http://schemas.microsoft.com/office/drawing/2014/main" id="{A3E35604-696C-4E9C-BB3B-C0044194A1E7}"/>
                </a:ext>
              </a:extLst>
            </p:cNvPr>
            <p:cNvSpPr>
              <a:spLocks/>
            </p:cNvSpPr>
            <p:nvPr/>
          </p:nvSpPr>
          <p:spPr bwMode="auto">
            <a:xfrm>
              <a:off x="2967" y="5194"/>
              <a:ext cx="766" cy="1106"/>
            </a:xfrm>
            <a:custGeom>
              <a:avLst/>
              <a:gdLst>
                <a:gd name="T0" fmla="*/ 511 w 766"/>
                <a:gd name="T1" fmla="*/ 0 h 1106"/>
                <a:gd name="T2" fmla="*/ 596 w 766"/>
                <a:gd name="T3" fmla="*/ 284 h 1106"/>
                <a:gd name="T4" fmla="*/ 596 w 766"/>
                <a:gd name="T5" fmla="*/ 397 h 1106"/>
                <a:gd name="T6" fmla="*/ 624 w 766"/>
                <a:gd name="T7" fmla="*/ 426 h 1106"/>
                <a:gd name="T8" fmla="*/ 624 w 766"/>
                <a:gd name="T9" fmla="*/ 454 h 1106"/>
                <a:gd name="T10" fmla="*/ 567 w 766"/>
                <a:gd name="T11" fmla="*/ 482 h 1106"/>
                <a:gd name="T12" fmla="*/ 511 w 766"/>
                <a:gd name="T13" fmla="*/ 482 h 1106"/>
                <a:gd name="T14" fmla="*/ 511 w 766"/>
                <a:gd name="T15" fmla="*/ 539 h 1106"/>
                <a:gd name="T16" fmla="*/ 652 w 766"/>
                <a:gd name="T17" fmla="*/ 624 h 1106"/>
                <a:gd name="T18" fmla="*/ 624 w 766"/>
                <a:gd name="T19" fmla="*/ 681 h 1106"/>
                <a:gd name="T20" fmla="*/ 766 w 766"/>
                <a:gd name="T21" fmla="*/ 709 h 1106"/>
                <a:gd name="T22" fmla="*/ 737 w 766"/>
                <a:gd name="T23" fmla="*/ 766 h 1106"/>
                <a:gd name="T24" fmla="*/ 624 w 766"/>
                <a:gd name="T25" fmla="*/ 822 h 1106"/>
                <a:gd name="T26" fmla="*/ 567 w 766"/>
                <a:gd name="T27" fmla="*/ 936 h 1106"/>
                <a:gd name="T28" fmla="*/ 652 w 766"/>
                <a:gd name="T29" fmla="*/ 964 h 1106"/>
                <a:gd name="T30" fmla="*/ 624 w 766"/>
                <a:gd name="T31" fmla="*/ 1021 h 1106"/>
                <a:gd name="T32" fmla="*/ 482 w 766"/>
                <a:gd name="T33" fmla="*/ 993 h 1106"/>
                <a:gd name="T34" fmla="*/ 397 w 766"/>
                <a:gd name="T35" fmla="*/ 1106 h 1106"/>
                <a:gd name="T36" fmla="*/ 284 w 766"/>
                <a:gd name="T37" fmla="*/ 1078 h 1106"/>
                <a:gd name="T38" fmla="*/ 199 w 766"/>
                <a:gd name="T39" fmla="*/ 1078 h 1106"/>
                <a:gd name="T40" fmla="*/ 142 w 766"/>
                <a:gd name="T41" fmla="*/ 964 h 1106"/>
                <a:gd name="T42" fmla="*/ 0 w 766"/>
                <a:gd name="T43" fmla="*/ 936 h 1106"/>
                <a:gd name="T44" fmla="*/ 0 w 766"/>
                <a:gd name="T45" fmla="*/ 879 h 1106"/>
                <a:gd name="T46" fmla="*/ 142 w 766"/>
                <a:gd name="T47" fmla="*/ 766 h 1106"/>
                <a:gd name="T48" fmla="*/ 199 w 766"/>
                <a:gd name="T49" fmla="*/ 539 h 1106"/>
                <a:gd name="T50" fmla="*/ 284 w 766"/>
                <a:gd name="T51" fmla="*/ 482 h 1106"/>
                <a:gd name="T52" fmla="*/ 284 w 766"/>
                <a:gd name="T53" fmla="*/ 397 h 1106"/>
                <a:gd name="T54" fmla="*/ 397 w 766"/>
                <a:gd name="T55" fmla="*/ 170 h 1106"/>
                <a:gd name="T56" fmla="*/ 426 w 766"/>
                <a:gd name="T57" fmla="*/ 170 h 1106"/>
                <a:gd name="T58" fmla="*/ 454 w 766"/>
                <a:gd name="T59" fmla="*/ 29 h 1106"/>
                <a:gd name="T60" fmla="*/ 511 w 766"/>
                <a:gd name="T61" fmla="*/ 0 h 1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766" h="1106">
                  <a:moveTo>
                    <a:pt x="511" y="0"/>
                  </a:moveTo>
                  <a:lnTo>
                    <a:pt x="596" y="284"/>
                  </a:lnTo>
                  <a:lnTo>
                    <a:pt x="596" y="397"/>
                  </a:lnTo>
                  <a:lnTo>
                    <a:pt x="624" y="426"/>
                  </a:lnTo>
                  <a:lnTo>
                    <a:pt x="624" y="454"/>
                  </a:lnTo>
                  <a:lnTo>
                    <a:pt x="567" y="482"/>
                  </a:lnTo>
                  <a:lnTo>
                    <a:pt x="511" y="482"/>
                  </a:lnTo>
                  <a:lnTo>
                    <a:pt x="511" y="539"/>
                  </a:lnTo>
                  <a:lnTo>
                    <a:pt x="652" y="624"/>
                  </a:lnTo>
                  <a:lnTo>
                    <a:pt x="624" y="681"/>
                  </a:lnTo>
                  <a:lnTo>
                    <a:pt x="766" y="709"/>
                  </a:lnTo>
                  <a:lnTo>
                    <a:pt x="737" y="766"/>
                  </a:lnTo>
                  <a:lnTo>
                    <a:pt x="624" y="822"/>
                  </a:lnTo>
                  <a:lnTo>
                    <a:pt x="567" y="936"/>
                  </a:lnTo>
                  <a:lnTo>
                    <a:pt x="652" y="964"/>
                  </a:lnTo>
                  <a:lnTo>
                    <a:pt x="624" y="1021"/>
                  </a:lnTo>
                  <a:lnTo>
                    <a:pt x="482" y="993"/>
                  </a:lnTo>
                  <a:lnTo>
                    <a:pt x="397" y="1106"/>
                  </a:lnTo>
                  <a:lnTo>
                    <a:pt x="284" y="1078"/>
                  </a:lnTo>
                  <a:lnTo>
                    <a:pt x="199" y="1078"/>
                  </a:lnTo>
                  <a:lnTo>
                    <a:pt x="142" y="964"/>
                  </a:lnTo>
                  <a:lnTo>
                    <a:pt x="0" y="936"/>
                  </a:lnTo>
                  <a:lnTo>
                    <a:pt x="0" y="879"/>
                  </a:lnTo>
                  <a:lnTo>
                    <a:pt x="142" y="766"/>
                  </a:lnTo>
                  <a:lnTo>
                    <a:pt x="199" y="539"/>
                  </a:lnTo>
                  <a:lnTo>
                    <a:pt x="284" y="482"/>
                  </a:lnTo>
                  <a:lnTo>
                    <a:pt x="284" y="397"/>
                  </a:lnTo>
                  <a:lnTo>
                    <a:pt x="397" y="170"/>
                  </a:lnTo>
                  <a:lnTo>
                    <a:pt x="426" y="170"/>
                  </a:lnTo>
                  <a:lnTo>
                    <a:pt x="454" y="29"/>
                  </a:lnTo>
                  <a:lnTo>
                    <a:pt x="511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4" name="Freeform 301">
              <a:extLst>
                <a:ext uri="{FF2B5EF4-FFF2-40B4-BE49-F238E27FC236}">
                  <a16:creationId xmlns:a16="http://schemas.microsoft.com/office/drawing/2014/main" id="{2CF130E4-C935-4D49-95F8-D9344589BE5B}"/>
                </a:ext>
              </a:extLst>
            </p:cNvPr>
            <p:cNvSpPr>
              <a:spLocks/>
            </p:cNvSpPr>
            <p:nvPr/>
          </p:nvSpPr>
          <p:spPr bwMode="auto">
            <a:xfrm>
              <a:off x="2174" y="5053"/>
              <a:ext cx="992" cy="1105"/>
            </a:xfrm>
            <a:custGeom>
              <a:avLst/>
              <a:gdLst>
                <a:gd name="T0" fmla="*/ 141 w 992"/>
                <a:gd name="T1" fmla="*/ 0 h 1105"/>
                <a:gd name="T2" fmla="*/ 85 w 992"/>
                <a:gd name="T3" fmla="*/ 85 h 1105"/>
                <a:gd name="T4" fmla="*/ 113 w 992"/>
                <a:gd name="T5" fmla="*/ 170 h 1105"/>
                <a:gd name="T6" fmla="*/ 0 w 992"/>
                <a:gd name="T7" fmla="*/ 255 h 1105"/>
                <a:gd name="T8" fmla="*/ 28 w 992"/>
                <a:gd name="T9" fmla="*/ 510 h 1105"/>
                <a:gd name="T10" fmla="*/ 85 w 992"/>
                <a:gd name="T11" fmla="*/ 567 h 1105"/>
                <a:gd name="T12" fmla="*/ 28 w 992"/>
                <a:gd name="T13" fmla="*/ 623 h 1105"/>
                <a:gd name="T14" fmla="*/ 85 w 992"/>
                <a:gd name="T15" fmla="*/ 765 h 1105"/>
                <a:gd name="T16" fmla="*/ 113 w 992"/>
                <a:gd name="T17" fmla="*/ 822 h 1105"/>
                <a:gd name="T18" fmla="*/ 198 w 992"/>
                <a:gd name="T19" fmla="*/ 793 h 1105"/>
                <a:gd name="T20" fmla="*/ 283 w 992"/>
                <a:gd name="T21" fmla="*/ 822 h 1105"/>
                <a:gd name="T22" fmla="*/ 311 w 992"/>
                <a:gd name="T23" fmla="*/ 907 h 1105"/>
                <a:gd name="T24" fmla="*/ 425 w 992"/>
                <a:gd name="T25" fmla="*/ 850 h 1105"/>
                <a:gd name="T26" fmla="*/ 567 w 992"/>
                <a:gd name="T27" fmla="*/ 907 h 1105"/>
                <a:gd name="T28" fmla="*/ 623 w 992"/>
                <a:gd name="T29" fmla="*/ 992 h 1105"/>
                <a:gd name="T30" fmla="*/ 623 w 992"/>
                <a:gd name="T31" fmla="*/ 1077 h 1105"/>
                <a:gd name="T32" fmla="*/ 652 w 992"/>
                <a:gd name="T33" fmla="*/ 1105 h 1105"/>
                <a:gd name="T34" fmla="*/ 793 w 992"/>
                <a:gd name="T35" fmla="*/ 1077 h 1105"/>
                <a:gd name="T36" fmla="*/ 793 w 992"/>
                <a:gd name="T37" fmla="*/ 1020 h 1105"/>
                <a:gd name="T38" fmla="*/ 935 w 992"/>
                <a:gd name="T39" fmla="*/ 907 h 1105"/>
                <a:gd name="T40" fmla="*/ 992 w 992"/>
                <a:gd name="T41" fmla="*/ 680 h 1105"/>
                <a:gd name="T42" fmla="*/ 935 w 992"/>
                <a:gd name="T43" fmla="*/ 623 h 1105"/>
                <a:gd name="T44" fmla="*/ 878 w 992"/>
                <a:gd name="T45" fmla="*/ 652 h 1105"/>
                <a:gd name="T46" fmla="*/ 737 w 992"/>
                <a:gd name="T47" fmla="*/ 567 h 1105"/>
                <a:gd name="T48" fmla="*/ 737 w 992"/>
                <a:gd name="T49" fmla="*/ 510 h 1105"/>
                <a:gd name="T50" fmla="*/ 623 w 992"/>
                <a:gd name="T51" fmla="*/ 425 h 1105"/>
                <a:gd name="T52" fmla="*/ 425 w 992"/>
                <a:gd name="T53" fmla="*/ 368 h 1105"/>
                <a:gd name="T54" fmla="*/ 368 w 992"/>
                <a:gd name="T55" fmla="*/ 340 h 1105"/>
                <a:gd name="T56" fmla="*/ 340 w 992"/>
                <a:gd name="T57" fmla="*/ 255 h 1105"/>
                <a:gd name="T58" fmla="*/ 283 w 992"/>
                <a:gd name="T59" fmla="*/ 226 h 1105"/>
                <a:gd name="T60" fmla="*/ 283 w 992"/>
                <a:gd name="T61" fmla="*/ 113 h 1105"/>
                <a:gd name="T62" fmla="*/ 198 w 992"/>
                <a:gd name="T63" fmla="*/ 85 h 1105"/>
                <a:gd name="T64" fmla="*/ 141 w 992"/>
                <a:gd name="T65" fmla="*/ 0 h 11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992" h="1105">
                  <a:moveTo>
                    <a:pt x="141" y="0"/>
                  </a:moveTo>
                  <a:lnTo>
                    <a:pt x="85" y="85"/>
                  </a:lnTo>
                  <a:lnTo>
                    <a:pt x="113" y="170"/>
                  </a:lnTo>
                  <a:lnTo>
                    <a:pt x="0" y="255"/>
                  </a:lnTo>
                  <a:lnTo>
                    <a:pt x="28" y="510"/>
                  </a:lnTo>
                  <a:lnTo>
                    <a:pt x="85" y="567"/>
                  </a:lnTo>
                  <a:lnTo>
                    <a:pt x="28" y="623"/>
                  </a:lnTo>
                  <a:lnTo>
                    <a:pt x="85" y="765"/>
                  </a:lnTo>
                  <a:lnTo>
                    <a:pt x="113" y="822"/>
                  </a:lnTo>
                  <a:lnTo>
                    <a:pt x="198" y="793"/>
                  </a:lnTo>
                  <a:lnTo>
                    <a:pt x="283" y="822"/>
                  </a:lnTo>
                  <a:lnTo>
                    <a:pt x="311" y="907"/>
                  </a:lnTo>
                  <a:lnTo>
                    <a:pt x="425" y="850"/>
                  </a:lnTo>
                  <a:lnTo>
                    <a:pt x="567" y="907"/>
                  </a:lnTo>
                  <a:lnTo>
                    <a:pt x="623" y="992"/>
                  </a:lnTo>
                  <a:lnTo>
                    <a:pt x="623" y="1077"/>
                  </a:lnTo>
                  <a:lnTo>
                    <a:pt x="652" y="1105"/>
                  </a:lnTo>
                  <a:lnTo>
                    <a:pt x="793" y="1077"/>
                  </a:lnTo>
                  <a:lnTo>
                    <a:pt x="793" y="1020"/>
                  </a:lnTo>
                  <a:lnTo>
                    <a:pt x="935" y="907"/>
                  </a:lnTo>
                  <a:lnTo>
                    <a:pt x="992" y="680"/>
                  </a:lnTo>
                  <a:lnTo>
                    <a:pt x="935" y="623"/>
                  </a:lnTo>
                  <a:lnTo>
                    <a:pt x="878" y="652"/>
                  </a:lnTo>
                  <a:lnTo>
                    <a:pt x="737" y="567"/>
                  </a:lnTo>
                  <a:lnTo>
                    <a:pt x="737" y="510"/>
                  </a:lnTo>
                  <a:lnTo>
                    <a:pt x="623" y="425"/>
                  </a:lnTo>
                  <a:lnTo>
                    <a:pt x="425" y="368"/>
                  </a:lnTo>
                  <a:lnTo>
                    <a:pt x="368" y="340"/>
                  </a:lnTo>
                  <a:lnTo>
                    <a:pt x="340" y="255"/>
                  </a:lnTo>
                  <a:lnTo>
                    <a:pt x="283" y="226"/>
                  </a:lnTo>
                  <a:lnTo>
                    <a:pt x="283" y="113"/>
                  </a:lnTo>
                  <a:lnTo>
                    <a:pt x="198" y="85"/>
                  </a:lnTo>
                  <a:lnTo>
                    <a:pt x="141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5" name="Freeform 302">
              <a:extLst>
                <a:ext uri="{FF2B5EF4-FFF2-40B4-BE49-F238E27FC236}">
                  <a16:creationId xmlns:a16="http://schemas.microsoft.com/office/drawing/2014/main" id="{CC156F5A-4614-4D56-B4DA-37A1C9F1182F}"/>
                </a:ext>
              </a:extLst>
            </p:cNvPr>
            <p:cNvSpPr>
              <a:spLocks/>
            </p:cNvSpPr>
            <p:nvPr/>
          </p:nvSpPr>
          <p:spPr bwMode="auto">
            <a:xfrm>
              <a:off x="2599" y="4968"/>
              <a:ext cx="879" cy="765"/>
            </a:xfrm>
            <a:custGeom>
              <a:avLst/>
              <a:gdLst>
                <a:gd name="T0" fmla="*/ 0 w 879"/>
                <a:gd name="T1" fmla="*/ 453 h 765"/>
                <a:gd name="T2" fmla="*/ 56 w 879"/>
                <a:gd name="T3" fmla="*/ 396 h 765"/>
                <a:gd name="T4" fmla="*/ 28 w 879"/>
                <a:gd name="T5" fmla="*/ 340 h 765"/>
                <a:gd name="T6" fmla="*/ 142 w 879"/>
                <a:gd name="T7" fmla="*/ 113 h 765"/>
                <a:gd name="T8" fmla="*/ 255 w 879"/>
                <a:gd name="T9" fmla="*/ 113 h 765"/>
                <a:gd name="T10" fmla="*/ 312 w 879"/>
                <a:gd name="T11" fmla="*/ 28 h 765"/>
                <a:gd name="T12" fmla="*/ 397 w 879"/>
                <a:gd name="T13" fmla="*/ 0 h 765"/>
                <a:gd name="T14" fmla="*/ 482 w 879"/>
                <a:gd name="T15" fmla="*/ 141 h 765"/>
                <a:gd name="T16" fmla="*/ 567 w 879"/>
                <a:gd name="T17" fmla="*/ 56 h 765"/>
                <a:gd name="T18" fmla="*/ 595 w 879"/>
                <a:gd name="T19" fmla="*/ 85 h 765"/>
                <a:gd name="T20" fmla="*/ 623 w 879"/>
                <a:gd name="T21" fmla="*/ 56 h 765"/>
                <a:gd name="T22" fmla="*/ 680 w 879"/>
                <a:gd name="T23" fmla="*/ 56 h 765"/>
                <a:gd name="T24" fmla="*/ 708 w 879"/>
                <a:gd name="T25" fmla="*/ 56 h 765"/>
                <a:gd name="T26" fmla="*/ 765 w 879"/>
                <a:gd name="T27" fmla="*/ 113 h 765"/>
                <a:gd name="T28" fmla="*/ 879 w 879"/>
                <a:gd name="T29" fmla="*/ 226 h 765"/>
                <a:gd name="T30" fmla="*/ 822 w 879"/>
                <a:gd name="T31" fmla="*/ 255 h 765"/>
                <a:gd name="T32" fmla="*/ 794 w 879"/>
                <a:gd name="T33" fmla="*/ 396 h 765"/>
                <a:gd name="T34" fmla="*/ 765 w 879"/>
                <a:gd name="T35" fmla="*/ 396 h 765"/>
                <a:gd name="T36" fmla="*/ 652 w 879"/>
                <a:gd name="T37" fmla="*/ 623 h 765"/>
                <a:gd name="T38" fmla="*/ 652 w 879"/>
                <a:gd name="T39" fmla="*/ 708 h 765"/>
                <a:gd name="T40" fmla="*/ 567 w 879"/>
                <a:gd name="T41" fmla="*/ 765 h 765"/>
                <a:gd name="T42" fmla="*/ 510 w 879"/>
                <a:gd name="T43" fmla="*/ 708 h 765"/>
                <a:gd name="T44" fmla="*/ 453 w 879"/>
                <a:gd name="T45" fmla="*/ 737 h 765"/>
                <a:gd name="T46" fmla="*/ 312 w 879"/>
                <a:gd name="T47" fmla="*/ 652 h 765"/>
                <a:gd name="T48" fmla="*/ 312 w 879"/>
                <a:gd name="T49" fmla="*/ 595 h 765"/>
                <a:gd name="T50" fmla="*/ 198 w 879"/>
                <a:gd name="T51" fmla="*/ 510 h 765"/>
                <a:gd name="T52" fmla="*/ 0 w 879"/>
                <a:gd name="T53" fmla="*/ 453 h 7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879" h="765">
                  <a:moveTo>
                    <a:pt x="0" y="453"/>
                  </a:moveTo>
                  <a:lnTo>
                    <a:pt x="56" y="396"/>
                  </a:lnTo>
                  <a:lnTo>
                    <a:pt x="28" y="340"/>
                  </a:lnTo>
                  <a:lnTo>
                    <a:pt x="142" y="113"/>
                  </a:lnTo>
                  <a:lnTo>
                    <a:pt x="255" y="113"/>
                  </a:lnTo>
                  <a:lnTo>
                    <a:pt x="312" y="28"/>
                  </a:lnTo>
                  <a:lnTo>
                    <a:pt x="397" y="0"/>
                  </a:lnTo>
                  <a:lnTo>
                    <a:pt x="482" y="141"/>
                  </a:lnTo>
                  <a:lnTo>
                    <a:pt x="567" y="56"/>
                  </a:lnTo>
                  <a:lnTo>
                    <a:pt x="595" y="85"/>
                  </a:lnTo>
                  <a:lnTo>
                    <a:pt x="623" y="56"/>
                  </a:lnTo>
                  <a:lnTo>
                    <a:pt x="680" y="56"/>
                  </a:lnTo>
                  <a:lnTo>
                    <a:pt x="708" y="56"/>
                  </a:lnTo>
                  <a:lnTo>
                    <a:pt x="765" y="113"/>
                  </a:lnTo>
                  <a:lnTo>
                    <a:pt x="879" y="226"/>
                  </a:lnTo>
                  <a:lnTo>
                    <a:pt x="822" y="255"/>
                  </a:lnTo>
                  <a:lnTo>
                    <a:pt x="794" y="396"/>
                  </a:lnTo>
                  <a:lnTo>
                    <a:pt x="765" y="396"/>
                  </a:lnTo>
                  <a:lnTo>
                    <a:pt x="652" y="623"/>
                  </a:lnTo>
                  <a:lnTo>
                    <a:pt x="652" y="708"/>
                  </a:lnTo>
                  <a:lnTo>
                    <a:pt x="567" y="765"/>
                  </a:lnTo>
                  <a:lnTo>
                    <a:pt x="510" y="708"/>
                  </a:lnTo>
                  <a:lnTo>
                    <a:pt x="453" y="737"/>
                  </a:lnTo>
                  <a:lnTo>
                    <a:pt x="312" y="652"/>
                  </a:lnTo>
                  <a:lnTo>
                    <a:pt x="312" y="595"/>
                  </a:lnTo>
                  <a:lnTo>
                    <a:pt x="198" y="510"/>
                  </a:lnTo>
                  <a:lnTo>
                    <a:pt x="0" y="453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6" name="Freeform 303">
              <a:extLst>
                <a:ext uri="{FF2B5EF4-FFF2-40B4-BE49-F238E27FC236}">
                  <a16:creationId xmlns:a16="http://schemas.microsoft.com/office/drawing/2014/main" id="{0EC5D8FD-6038-4DA6-9495-1F4D3635D4F0}"/>
                </a:ext>
              </a:extLst>
            </p:cNvPr>
            <p:cNvSpPr>
              <a:spLocks/>
            </p:cNvSpPr>
            <p:nvPr/>
          </p:nvSpPr>
          <p:spPr bwMode="auto">
            <a:xfrm>
              <a:off x="3478" y="5194"/>
              <a:ext cx="1134" cy="908"/>
            </a:xfrm>
            <a:custGeom>
              <a:avLst/>
              <a:gdLst>
                <a:gd name="T0" fmla="*/ 425 w 1134"/>
                <a:gd name="T1" fmla="*/ 908 h 908"/>
                <a:gd name="T2" fmla="*/ 368 w 1134"/>
                <a:gd name="T3" fmla="*/ 879 h 908"/>
                <a:gd name="T4" fmla="*/ 340 w 1134"/>
                <a:gd name="T5" fmla="*/ 794 h 908"/>
                <a:gd name="T6" fmla="*/ 226 w 1134"/>
                <a:gd name="T7" fmla="*/ 766 h 908"/>
                <a:gd name="T8" fmla="*/ 255 w 1134"/>
                <a:gd name="T9" fmla="*/ 709 h 908"/>
                <a:gd name="T10" fmla="*/ 113 w 1134"/>
                <a:gd name="T11" fmla="*/ 681 h 908"/>
                <a:gd name="T12" fmla="*/ 141 w 1134"/>
                <a:gd name="T13" fmla="*/ 624 h 908"/>
                <a:gd name="T14" fmla="*/ 0 w 1134"/>
                <a:gd name="T15" fmla="*/ 539 h 908"/>
                <a:gd name="T16" fmla="*/ 0 w 1134"/>
                <a:gd name="T17" fmla="*/ 482 h 908"/>
                <a:gd name="T18" fmla="*/ 28 w 1134"/>
                <a:gd name="T19" fmla="*/ 482 h 908"/>
                <a:gd name="T20" fmla="*/ 56 w 1134"/>
                <a:gd name="T21" fmla="*/ 482 h 908"/>
                <a:gd name="T22" fmla="*/ 113 w 1134"/>
                <a:gd name="T23" fmla="*/ 454 h 908"/>
                <a:gd name="T24" fmla="*/ 113 w 1134"/>
                <a:gd name="T25" fmla="*/ 426 h 908"/>
                <a:gd name="T26" fmla="*/ 85 w 1134"/>
                <a:gd name="T27" fmla="*/ 397 h 908"/>
                <a:gd name="T28" fmla="*/ 85 w 1134"/>
                <a:gd name="T29" fmla="*/ 284 h 908"/>
                <a:gd name="T30" fmla="*/ 0 w 1134"/>
                <a:gd name="T31" fmla="*/ 0 h 908"/>
                <a:gd name="T32" fmla="*/ 56 w 1134"/>
                <a:gd name="T33" fmla="*/ 0 h 908"/>
                <a:gd name="T34" fmla="*/ 113 w 1134"/>
                <a:gd name="T35" fmla="*/ 85 h 908"/>
                <a:gd name="T36" fmla="*/ 255 w 1134"/>
                <a:gd name="T37" fmla="*/ 85 h 908"/>
                <a:gd name="T38" fmla="*/ 283 w 1134"/>
                <a:gd name="T39" fmla="*/ 114 h 908"/>
                <a:gd name="T40" fmla="*/ 255 w 1134"/>
                <a:gd name="T41" fmla="*/ 170 h 908"/>
                <a:gd name="T42" fmla="*/ 283 w 1134"/>
                <a:gd name="T43" fmla="*/ 255 h 908"/>
                <a:gd name="T44" fmla="*/ 340 w 1134"/>
                <a:gd name="T45" fmla="*/ 284 h 908"/>
                <a:gd name="T46" fmla="*/ 396 w 1134"/>
                <a:gd name="T47" fmla="*/ 199 h 908"/>
                <a:gd name="T48" fmla="*/ 453 w 1134"/>
                <a:gd name="T49" fmla="*/ 227 h 908"/>
                <a:gd name="T50" fmla="*/ 510 w 1134"/>
                <a:gd name="T51" fmla="*/ 199 h 908"/>
                <a:gd name="T52" fmla="*/ 567 w 1134"/>
                <a:gd name="T53" fmla="*/ 199 h 908"/>
                <a:gd name="T54" fmla="*/ 595 w 1134"/>
                <a:gd name="T55" fmla="*/ 284 h 908"/>
                <a:gd name="T56" fmla="*/ 765 w 1134"/>
                <a:gd name="T57" fmla="*/ 341 h 908"/>
                <a:gd name="T58" fmla="*/ 878 w 1134"/>
                <a:gd name="T59" fmla="*/ 312 h 908"/>
                <a:gd name="T60" fmla="*/ 935 w 1134"/>
                <a:gd name="T61" fmla="*/ 397 h 908"/>
                <a:gd name="T62" fmla="*/ 1020 w 1134"/>
                <a:gd name="T63" fmla="*/ 397 h 908"/>
                <a:gd name="T64" fmla="*/ 1077 w 1134"/>
                <a:gd name="T65" fmla="*/ 397 h 908"/>
                <a:gd name="T66" fmla="*/ 1134 w 1134"/>
                <a:gd name="T67" fmla="*/ 454 h 908"/>
                <a:gd name="T68" fmla="*/ 1134 w 1134"/>
                <a:gd name="T69" fmla="*/ 539 h 908"/>
                <a:gd name="T70" fmla="*/ 1049 w 1134"/>
                <a:gd name="T71" fmla="*/ 539 h 908"/>
                <a:gd name="T72" fmla="*/ 992 w 1134"/>
                <a:gd name="T73" fmla="*/ 652 h 908"/>
                <a:gd name="T74" fmla="*/ 1049 w 1134"/>
                <a:gd name="T75" fmla="*/ 709 h 908"/>
                <a:gd name="T76" fmla="*/ 992 w 1134"/>
                <a:gd name="T77" fmla="*/ 822 h 908"/>
                <a:gd name="T78" fmla="*/ 878 w 1134"/>
                <a:gd name="T79" fmla="*/ 822 h 908"/>
                <a:gd name="T80" fmla="*/ 822 w 1134"/>
                <a:gd name="T81" fmla="*/ 908 h 908"/>
                <a:gd name="T82" fmla="*/ 425 w 1134"/>
                <a:gd name="T83" fmla="*/ 908 h 9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134" h="908">
                  <a:moveTo>
                    <a:pt x="425" y="908"/>
                  </a:moveTo>
                  <a:lnTo>
                    <a:pt x="368" y="879"/>
                  </a:lnTo>
                  <a:lnTo>
                    <a:pt x="340" y="794"/>
                  </a:lnTo>
                  <a:lnTo>
                    <a:pt x="226" y="766"/>
                  </a:lnTo>
                  <a:lnTo>
                    <a:pt x="255" y="709"/>
                  </a:lnTo>
                  <a:lnTo>
                    <a:pt x="113" y="681"/>
                  </a:lnTo>
                  <a:lnTo>
                    <a:pt x="141" y="624"/>
                  </a:lnTo>
                  <a:lnTo>
                    <a:pt x="0" y="539"/>
                  </a:lnTo>
                  <a:lnTo>
                    <a:pt x="0" y="482"/>
                  </a:lnTo>
                  <a:lnTo>
                    <a:pt x="28" y="482"/>
                  </a:lnTo>
                  <a:lnTo>
                    <a:pt x="56" y="482"/>
                  </a:lnTo>
                  <a:lnTo>
                    <a:pt x="113" y="454"/>
                  </a:lnTo>
                  <a:lnTo>
                    <a:pt x="113" y="426"/>
                  </a:lnTo>
                  <a:lnTo>
                    <a:pt x="85" y="397"/>
                  </a:lnTo>
                  <a:lnTo>
                    <a:pt x="85" y="284"/>
                  </a:lnTo>
                  <a:lnTo>
                    <a:pt x="0" y="0"/>
                  </a:lnTo>
                  <a:lnTo>
                    <a:pt x="56" y="0"/>
                  </a:lnTo>
                  <a:lnTo>
                    <a:pt x="113" y="85"/>
                  </a:lnTo>
                  <a:lnTo>
                    <a:pt x="255" y="85"/>
                  </a:lnTo>
                  <a:lnTo>
                    <a:pt x="283" y="114"/>
                  </a:lnTo>
                  <a:lnTo>
                    <a:pt x="255" y="170"/>
                  </a:lnTo>
                  <a:lnTo>
                    <a:pt x="283" y="255"/>
                  </a:lnTo>
                  <a:lnTo>
                    <a:pt x="340" y="284"/>
                  </a:lnTo>
                  <a:lnTo>
                    <a:pt x="396" y="199"/>
                  </a:lnTo>
                  <a:lnTo>
                    <a:pt x="453" y="227"/>
                  </a:lnTo>
                  <a:lnTo>
                    <a:pt x="510" y="199"/>
                  </a:lnTo>
                  <a:lnTo>
                    <a:pt x="567" y="199"/>
                  </a:lnTo>
                  <a:lnTo>
                    <a:pt x="595" y="284"/>
                  </a:lnTo>
                  <a:lnTo>
                    <a:pt x="765" y="341"/>
                  </a:lnTo>
                  <a:lnTo>
                    <a:pt x="878" y="312"/>
                  </a:lnTo>
                  <a:lnTo>
                    <a:pt x="935" y="397"/>
                  </a:lnTo>
                  <a:lnTo>
                    <a:pt x="1020" y="397"/>
                  </a:lnTo>
                  <a:lnTo>
                    <a:pt x="1077" y="397"/>
                  </a:lnTo>
                  <a:lnTo>
                    <a:pt x="1134" y="454"/>
                  </a:lnTo>
                  <a:lnTo>
                    <a:pt x="1134" y="539"/>
                  </a:lnTo>
                  <a:lnTo>
                    <a:pt x="1049" y="539"/>
                  </a:lnTo>
                  <a:lnTo>
                    <a:pt x="992" y="652"/>
                  </a:lnTo>
                  <a:lnTo>
                    <a:pt x="1049" y="709"/>
                  </a:lnTo>
                  <a:lnTo>
                    <a:pt x="992" y="822"/>
                  </a:lnTo>
                  <a:lnTo>
                    <a:pt x="878" y="822"/>
                  </a:lnTo>
                  <a:lnTo>
                    <a:pt x="822" y="908"/>
                  </a:lnTo>
                  <a:lnTo>
                    <a:pt x="425" y="90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7" name="Freeform 304">
              <a:extLst>
                <a:ext uri="{FF2B5EF4-FFF2-40B4-BE49-F238E27FC236}">
                  <a16:creationId xmlns:a16="http://schemas.microsoft.com/office/drawing/2014/main" id="{DF6C7AFD-3E02-4262-B02E-FEC15F4C99F2}"/>
                </a:ext>
              </a:extLst>
            </p:cNvPr>
            <p:cNvSpPr>
              <a:spLocks/>
            </p:cNvSpPr>
            <p:nvPr/>
          </p:nvSpPr>
          <p:spPr bwMode="auto">
            <a:xfrm>
              <a:off x="2315" y="4429"/>
              <a:ext cx="1219" cy="992"/>
            </a:xfrm>
            <a:custGeom>
              <a:avLst/>
              <a:gdLst>
                <a:gd name="T0" fmla="*/ 142 w 1219"/>
                <a:gd name="T1" fmla="*/ 510 h 992"/>
                <a:gd name="T2" fmla="*/ 29 w 1219"/>
                <a:gd name="T3" fmla="*/ 539 h 992"/>
                <a:gd name="T4" fmla="*/ 0 w 1219"/>
                <a:gd name="T5" fmla="*/ 624 h 992"/>
                <a:gd name="T6" fmla="*/ 57 w 1219"/>
                <a:gd name="T7" fmla="*/ 709 h 992"/>
                <a:gd name="T8" fmla="*/ 142 w 1219"/>
                <a:gd name="T9" fmla="*/ 737 h 992"/>
                <a:gd name="T10" fmla="*/ 142 w 1219"/>
                <a:gd name="T11" fmla="*/ 850 h 992"/>
                <a:gd name="T12" fmla="*/ 199 w 1219"/>
                <a:gd name="T13" fmla="*/ 879 h 992"/>
                <a:gd name="T14" fmla="*/ 227 w 1219"/>
                <a:gd name="T15" fmla="*/ 964 h 992"/>
                <a:gd name="T16" fmla="*/ 284 w 1219"/>
                <a:gd name="T17" fmla="*/ 992 h 992"/>
                <a:gd name="T18" fmla="*/ 340 w 1219"/>
                <a:gd name="T19" fmla="*/ 935 h 992"/>
                <a:gd name="T20" fmla="*/ 312 w 1219"/>
                <a:gd name="T21" fmla="*/ 879 h 992"/>
                <a:gd name="T22" fmla="*/ 426 w 1219"/>
                <a:gd name="T23" fmla="*/ 652 h 992"/>
                <a:gd name="T24" fmla="*/ 539 w 1219"/>
                <a:gd name="T25" fmla="*/ 652 h 992"/>
                <a:gd name="T26" fmla="*/ 596 w 1219"/>
                <a:gd name="T27" fmla="*/ 567 h 992"/>
                <a:gd name="T28" fmla="*/ 681 w 1219"/>
                <a:gd name="T29" fmla="*/ 539 h 992"/>
                <a:gd name="T30" fmla="*/ 766 w 1219"/>
                <a:gd name="T31" fmla="*/ 680 h 992"/>
                <a:gd name="T32" fmla="*/ 851 w 1219"/>
                <a:gd name="T33" fmla="*/ 595 h 992"/>
                <a:gd name="T34" fmla="*/ 879 w 1219"/>
                <a:gd name="T35" fmla="*/ 624 h 992"/>
                <a:gd name="T36" fmla="*/ 907 w 1219"/>
                <a:gd name="T37" fmla="*/ 595 h 992"/>
                <a:gd name="T38" fmla="*/ 992 w 1219"/>
                <a:gd name="T39" fmla="*/ 595 h 992"/>
                <a:gd name="T40" fmla="*/ 1049 w 1219"/>
                <a:gd name="T41" fmla="*/ 652 h 992"/>
                <a:gd name="T42" fmla="*/ 1049 w 1219"/>
                <a:gd name="T43" fmla="*/ 510 h 992"/>
                <a:gd name="T44" fmla="*/ 1134 w 1219"/>
                <a:gd name="T45" fmla="*/ 397 h 992"/>
                <a:gd name="T46" fmla="*/ 1219 w 1219"/>
                <a:gd name="T47" fmla="*/ 397 h 992"/>
                <a:gd name="T48" fmla="*/ 1219 w 1219"/>
                <a:gd name="T49" fmla="*/ 312 h 992"/>
                <a:gd name="T50" fmla="*/ 1191 w 1219"/>
                <a:gd name="T51" fmla="*/ 255 h 992"/>
                <a:gd name="T52" fmla="*/ 1191 w 1219"/>
                <a:gd name="T53" fmla="*/ 198 h 992"/>
                <a:gd name="T54" fmla="*/ 1163 w 1219"/>
                <a:gd name="T55" fmla="*/ 198 h 992"/>
                <a:gd name="T56" fmla="*/ 1219 w 1219"/>
                <a:gd name="T57" fmla="*/ 57 h 992"/>
                <a:gd name="T58" fmla="*/ 1021 w 1219"/>
                <a:gd name="T59" fmla="*/ 0 h 992"/>
                <a:gd name="T60" fmla="*/ 992 w 1219"/>
                <a:gd name="T61" fmla="*/ 57 h 992"/>
                <a:gd name="T62" fmla="*/ 851 w 1219"/>
                <a:gd name="T63" fmla="*/ 85 h 992"/>
                <a:gd name="T64" fmla="*/ 766 w 1219"/>
                <a:gd name="T65" fmla="*/ 170 h 992"/>
                <a:gd name="T66" fmla="*/ 766 w 1219"/>
                <a:gd name="T67" fmla="*/ 255 h 992"/>
                <a:gd name="T68" fmla="*/ 709 w 1219"/>
                <a:gd name="T69" fmla="*/ 255 h 992"/>
                <a:gd name="T70" fmla="*/ 652 w 1219"/>
                <a:gd name="T71" fmla="*/ 227 h 992"/>
                <a:gd name="T72" fmla="*/ 596 w 1219"/>
                <a:gd name="T73" fmla="*/ 227 h 992"/>
                <a:gd name="T74" fmla="*/ 482 w 1219"/>
                <a:gd name="T75" fmla="*/ 368 h 992"/>
                <a:gd name="T76" fmla="*/ 482 w 1219"/>
                <a:gd name="T77" fmla="*/ 283 h 992"/>
                <a:gd name="T78" fmla="*/ 426 w 1219"/>
                <a:gd name="T79" fmla="*/ 283 h 992"/>
                <a:gd name="T80" fmla="*/ 369 w 1219"/>
                <a:gd name="T81" fmla="*/ 368 h 992"/>
                <a:gd name="T82" fmla="*/ 255 w 1219"/>
                <a:gd name="T83" fmla="*/ 425 h 992"/>
                <a:gd name="T84" fmla="*/ 227 w 1219"/>
                <a:gd name="T85" fmla="*/ 510 h 992"/>
                <a:gd name="T86" fmla="*/ 142 w 1219"/>
                <a:gd name="T87" fmla="*/ 510 h 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219" h="992">
                  <a:moveTo>
                    <a:pt x="142" y="510"/>
                  </a:moveTo>
                  <a:lnTo>
                    <a:pt x="29" y="539"/>
                  </a:lnTo>
                  <a:lnTo>
                    <a:pt x="0" y="624"/>
                  </a:lnTo>
                  <a:lnTo>
                    <a:pt x="57" y="709"/>
                  </a:lnTo>
                  <a:lnTo>
                    <a:pt x="142" y="737"/>
                  </a:lnTo>
                  <a:lnTo>
                    <a:pt x="142" y="850"/>
                  </a:lnTo>
                  <a:lnTo>
                    <a:pt x="199" y="879"/>
                  </a:lnTo>
                  <a:lnTo>
                    <a:pt x="227" y="964"/>
                  </a:lnTo>
                  <a:lnTo>
                    <a:pt x="284" y="992"/>
                  </a:lnTo>
                  <a:lnTo>
                    <a:pt x="340" y="935"/>
                  </a:lnTo>
                  <a:lnTo>
                    <a:pt x="312" y="879"/>
                  </a:lnTo>
                  <a:lnTo>
                    <a:pt x="426" y="652"/>
                  </a:lnTo>
                  <a:lnTo>
                    <a:pt x="539" y="652"/>
                  </a:lnTo>
                  <a:lnTo>
                    <a:pt x="596" y="567"/>
                  </a:lnTo>
                  <a:lnTo>
                    <a:pt x="681" y="539"/>
                  </a:lnTo>
                  <a:lnTo>
                    <a:pt x="766" y="680"/>
                  </a:lnTo>
                  <a:lnTo>
                    <a:pt x="851" y="595"/>
                  </a:lnTo>
                  <a:lnTo>
                    <a:pt x="879" y="624"/>
                  </a:lnTo>
                  <a:lnTo>
                    <a:pt x="907" y="595"/>
                  </a:lnTo>
                  <a:lnTo>
                    <a:pt x="992" y="595"/>
                  </a:lnTo>
                  <a:lnTo>
                    <a:pt x="1049" y="652"/>
                  </a:lnTo>
                  <a:lnTo>
                    <a:pt x="1049" y="510"/>
                  </a:lnTo>
                  <a:lnTo>
                    <a:pt x="1134" y="397"/>
                  </a:lnTo>
                  <a:lnTo>
                    <a:pt x="1219" y="397"/>
                  </a:lnTo>
                  <a:lnTo>
                    <a:pt x="1219" y="312"/>
                  </a:lnTo>
                  <a:lnTo>
                    <a:pt x="1191" y="255"/>
                  </a:lnTo>
                  <a:lnTo>
                    <a:pt x="1191" y="198"/>
                  </a:lnTo>
                  <a:lnTo>
                    <a:pt x="1163" y="198"/>
                  </a:lnTo>
                  <a:lnTo>
                    <a:pt x="1219" y="57"/>
                  </a:lnTo>
                  <a:lnTo>
                    <a:pt x="1021" y="0"/>
                  </a:lnTo>
                  <a:lnTo>
                    <a:pt x="992" y="57"/>
                  </a:lnTo>
                  <a:lnTo>
                    <a:pt x="851" y="85"/>
                  </a:lnTo>
                  <a:lnTo>
                    <a:pt x="766" y="170"/>
                  </a:lnTo>
                  <a:lnTo>
                    <a:pt x="766" y="255"/>
                  </a:lnTo>
                  <a:lnTo>
                    <a:pt x="709" y="255"/>
                  </a:lnTo>
                  <a:lnTo>
                    <a:pt x="652" y="227"/>
                  </a:lnTo>
                  <a:lnTo>
                    <a:pt x="596" y="227"/>
                  </a:lnTo>
                  <a:lnTo>
                    <a:pt x="482" y="368"/>
                  </a:lnTo>
                  <a:lnTo>
                    <a:pt x="482" y="283"/>
                  </a:lnTo>
                  <a:lnTo>
                    <a:pt x="426" y="283"/>
                  </a:lnTo>
                  <a:lnTo>
                    <a:pt x="369" y="368"/>
                  </a:lnTo>
                  <a:lnTo>
                    <a:pt x="255" y="425"/>
                  </a:lnTo>
                  <a:lnTo>
                    <a:pt x="227" y="510"/>
                  </a:lnTo>
                  <a:lnTo>
                    <a:pt x="142" y="51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8" name="Freeform 305">
              <a:extLst>
                <a:ext uri="{FF2B5EF4-FFF2-40B4-BE49-F238E27FC236}">
                  <a16:creationId xmlns:a16="http://schemas.microsoft.com/office/drawing/2014/main" id="{580C4FFC-7440-4BFE-90F4-778FE65EBA75}"/>
                </a:ext>
              </a:extLst>
            </p:cNvPr>
            <p:cNvSpPr>
              <a:spLocks/>
            </p:cNvSpPr>
            <p:nvPr/>
          </p:nvSpPr>
          <p:spPr bwMode="auto">
            <a:xfrm>
              <a:off x="2457" y="4202"/>
              <a:ext cx="1219" cy="737"/>
            </a:xfrm>
            <a:custGeom>
              <a:avLst/>
              <a:gdLst>
                <a:gd name="T0" fmla="*/ 85 w 1219"/>
                <a:gd name="T1" fmla="*/ 737 h 737"/>
                <a:gd name="T2" fmla="*/ 0 w 1219"/>
                <a:gd name="T3" fmla="*/ 737 h 737"/>
                <a:gd name="T4" fmla="*/ 28 w 1219"/>
                <a:gd name="T5" fmla="*/ 539 h 737"/>
                <a:gd name="T6" fmla="*/ 57 w 1219"/>
                <a:gd name="T7" fmla="*/ 510 h 737"/>
                <a:gd name="T8" fmla="*/ 57 w 1219"/>
                <a:gd name="T9" fmla="*/ 454 h 737"/>
                <a:gd name="T10" fmla="*/ 113 w 1219"/>
                <a:gd name="T11" fmla="*/ 482 h 737"/>
                <a:gd name="T12" fmla="*/ 198 w 1219"/>
                <a:gd name="T13" fmla="*/ 454 h 737"/>
                <a:gd name="T14" fmla="*/ 198 w 1219"/>
                <a:gd name="T15" fmla="*/ 397 h 737"/>
                <a:gd name="T16" fmla="*/ 227 w 1219"/>
                <a:gd name="T17" fmla="*/ 397 h 737"/>
                <a:gd name="T18" fmla="*/ 284 w 1219"/>
                <a:gd name="T19" fmla="*/ 369 h 737"/>
                <a:gd name="T20" fmla="*/ 255 w 1219"/>
                <a:gd name="T21" fmla="*/ 312 h 737"/>
                <a:gd name="T22" fmla="*/ 284 w 1219"/>
                <a:gd name="T23" fmla="*/ 255 h 737"/>
                <a:gd name="T24" fmla="*/ 255 w 1219"/>
                <a:gd name="T25" fmla="*/ 199 h 737"/>
                <a:gd name="T26" fmla="*/ 284 w 1219"/>
                <a:gd name="T27" fmla="*/ 170 h 737"/>
                <a:gd name="T28" fmla="*/ 255 w 1219"/>
                <a:gd name="T29" fmla="*/ 113 h 737"/>
                <a:gd name="T30" fmla="*/ 340 w 1219"/>
                <a:gd name="T31" fmla="*/ 0 h 737"/>
                <a:gd name="T32" fmla="*/ 397 w 1219"/>
                <a:gd name="T33" fmla="*/ 28 h 737"/>
                <a:gd name="T34" fmla="*/ 425 w 1219"/>
                <a:gd name="T35" fmla="*/ 85 h 737"/>
                <a:gd name="T36" fmla="*/ 510 w 1219"/>
                <a:gd name="T37" fmla="*/ 113 h 737"/>
                <a:gd name="T38" fmla="*/ 539 w 1219"/>
                <a:gd name="T39" fmla="*/ 57 h 737"/>
                <a:gd name="T40" fmla="*/ 595 w 1219"/>
                <a:gd name="T41" fmla="*/ 0 h 737"/>
                <a:gd name="T42" fmla="*/ 709 w 1219"/>
                <a:gd name="T43" fmla="*/ 0 h 737"/>
                <a:gd name="T44" fmla="*/ 737 w 1219"/>
                <a:gd name="T45" fmla="*/ 28 h 737"/>
                <a:gd name="T46" fmla="*/ 794 w 1219"/>
                <a:gd name="T47" fmla="*/ 0 h 737"/>
                <a:gd name="T48" fmla="*/ 1021 w 1219"/>
                <a:gd name="T49" fmla="*/ 28 h 737"/>
                <a:gd name="T50" fmla="*/ 1077 w 1219"/>
                <a:gd name="T51" fmla="*/ 85 h 737"/>
                <a:gd name="T52" fmla="*/ 1134 w 1219"/>
                <a:gd name="T53" fmla="*/ 57 h 737"/>
                <a:gd name="T54" fmla="*/ 1219 w 1219"/>
                <a:gd name="T55" fmla="*/ 170 h 737"/>
                <a:gd name="T56" fmla="*/ 1162 w 1219"/>
                <a:gd name="T57" fmla="*/ 227 h 737"/>
                <a:gd name="T58" fmla="*/ 1191 w 1219"/>
                <a:gd name="T59" fmla="*/ 255 h 737"/>
                <a:gd name="T60" fmla="*/ 1191 w 1219"/>
                <a:gd name="T61" fmla="*/ 397 h 737"/>
                <a:gd name="T62" fmla="*/ 1134 w 1219"/>
                <a:gd name="T63" fmla="*/ 369 h 737"/>
                <a:gd name="T64" fmla="*/ 1106 w 1219"/>
                <a:gd name="T65" fmla="*/ 397 h 737"/>
                <a:gd name="T66" fmla="*/ 1049 w 1219"/>
                <a:gd name="T67" fmla="*/ 425 h 737"/>
                <a:gd name="T68" fmla="*/ 1021 w 1219"/>
                <a:gd name="T69" fmla="*/ 425 h 737"/>
                <a:gd name="T70" fmla="*/ 1077 w 1219"/>
                <a:gd name="T71" fmla="*/ 284 h 737"/>
                <a:gd name="T72" fmla="*/ 879 w 1219"/>
                <a:gd name="T73" fmla="*/ 227 h 737"/>
                <a:gd name="T74" fmla="*/ 850 w 1219"/>
                <a:gd name="T75" fmla="*/ 284 h 737"/>
                <a:gd name="T76" fmla="*/ 709 w 1219"/>
                <a:gd name="T77" fmla="*/ 312 h 737"/>
                <a:gd name="T78" fmla="*/ 624 w 1219"/>
                <a:gd name="T79" fmla="*/ 397 h 737"/>
                <a:gd name="T80" fmla="*/ 624 w 1219"/>
                <a:gd name="T81" fmla="*/ 482 h 737"/>
                <a:gd name="T82" fmla="*/ 567 w 1219"/>
                <a:gd name="T83" fmla="*/ 482 h 737"/>
                <a:gd name="T84" fmla="*/ 510 w 1219"/>
                <a:gd name="T85" fmla="*/ 454 h 737"/>
                <a:gd name="T86" fmla="*/ 454 w 1219"/>
                <a:gd name="T87" fmla="*/ 454 h 737"/>
                <a:gd name="T88" fmla="*/ 340 w 1219"/>
                <a:gd name="T89" fmla="*/ 595 h 737"/>
                <a:gd name="T90" fmla="*/ 340 w 1219"/>
                <a:gd name="T91" fmla="*/ 510 h 737"/>
                <a:gd name="T92" fmla="*/ 284 w 1219"/>
                <a:gd name="T93" fmla="*/ 510 h 737"/>
                <a:gd name="T94" fmla="*/ 227 w 1219"/>
                <a:gd name="T95" fmla="*/ 595 h 737"/>
                <a:gd name="T96" fmla="*/ 119 w 1219"/>
                <a:gd name="T97" fmla="*/ 646 h 737"/>
                <a:gd name="T98" fmla="*/ 85 w 1219"/>
                <a:gd name="T99" fmla="*/ 737 h 7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219" h="737">
                  <a:moveTo>
                    <a:pt x="85" y="737"/>
                  </a:moveTo>
                  <a:lnTo>
                    <a:pt x="0" y="737"/>
                  </a:lnTo>
                  <a:lnTo>
                    <a:pt x="28" y="539"/>
                  </a:lnTo>
                  <a:lnTo>
                    <a:pt x="57" y="510"/>
                  </a:lnTo>
                  <a:lnTo>
                    <a:pt x="57" y="454"/>
                  </a:lnTo>
                  <a:lnTo>
                    <a:pt x="113" y="482"/>
                  </a:lnTo>
                  <a:lnTo>
                    <a:pt x="198" y="454"/>
                  </a:lnTo>
                  <a:lnTo>
                    <a:pt x="198" y="397"/>
                  </a:lnTo>
                  <a:lnTo>
                    <a:pt x="227" y="397"/>
                  </a:lnTo>
                  <a:lnTo>
                    <a:pt x="284" y="369"/>
                  </a:lnTo>
                  <a:lnTo>
                    <a:pt x="255" y="312"/>
                  </a:lnTo>
                  <a:lnTo>
                    <a:pt x="284" y="255"/>
                  </a:lnTo>
                  <a:lnTo>
                    <a:pt x="255" y="199"/>
                  </a:lnTo>
                  <a:lnTo>
                    <a:pt x="284" y="170"/>
                  </a:lnTo>
                  <a:lnTo>
                    <a:pt x="255" y="113"/>
                  </a:lnTo>
                  <a:lnTo>
                    <a:pt x="340" y="0"/>
                  </a:lnTo>
                  <a:lnTo>
                    <a:pt x="397" y="28"/>
                  </a:lnTo>
                  <a:lnTo>
                    <a:pt x="425" y="85"/>
                  </a:lnTo>
                  <a:lnTo>
                    <a:pt x="510" y="113"/>
                  </a:lnTo>
                  <a:lnTo>
                    <a:pt x="539" y="57"/>
                  </a:lnTo>
                  <a:lnTo>
                    <a:pt x="595" y="0"/>
                  </a:lnTo>
                  <a:lnTo>
                    <a:pt x="709" y="0"/>
                  </a:lnTo>
                  <a:lnTo>
                    <a:pt x="737" y="28"/>
                  </a:lnTo>
                  <a:lnTo>
                    <a:pt x="794" y="0"/>
                  </a:lnTo>
                  <a:lnTo>
                    <a:pt x="1021" y="28"/>
                  </a:lnTo>
                  <a:lnTo>
                    <a:pt x="1077" y="85"/>
                  </a:lnTo>
                  <a:lnTo>
                    <a:pt x="1134" y="57"/>
                  </a:lnTo>
                  <a:lnTo>
                    <a:pt x="1219" y="170"/>
                  </a:lnTo>
                  <a:lnTo>
                    <a:pt x="1162" y="227"/>
                  </a:lnTo>
                  <a:lnTo>
                    <a:pt x="1191" y="255"/>
                  </a:lnTo>
                  <a:lnTo>
                    <a:pt x="1191" y="397"/>
                  </a:lnTo>
                  <a:lnTo>
                    <a:pt x="1134" y="369"/>
                  </a:lnTo>
                  <a:lnTo>
                    <a:pt x="1106" y="397"/>
                  </a:lnTo>
                  <a:lnTo>
                    <a:pt x="1049" y="425"/>
                  </a:lnTo>
                  <a:lnTo>
                    <a:pt x="1021" y="425"/>
                  </a:lnTo>
                  <a:lnTo>
                    <a:pt x="1077" y="284"/>
                  </a:lnTo>
                  <a:lnTo>
                    <a:pt x="879" y="227"/>
                  </a:lnTo>
                  <a:lnTo>
                    <a:pt x="850" y="284"/>
                  </a:lnTo>
                  <a:lnTo>
                    <a:pt x="709" y="312"/>
                  </a:lnTo>
                  <a:lnTo>
                    <a:pt x="624" y="397"/>
                  </a:lnTo>
                  <a:lnTo>
                    <a:pt x="624" y="482"/>
                  </a:lnTo>
                  <a:lnTo>
                    <a:pt x="567" y="482"/>
                  </a:lnTo>
                  <a:lnTo>
                    <a:pt x="510" y="454"/>
                  </a:lnTo>
                  <a:lnTo>
                    <a:pt x="454" y="454"/>
                  </a:lnTo>
                  <a:lnTo>
                    <a:pt x="340" y="595"/>
                  </a:lnTo>
                  <a:lnTo>
                    <a:pt x="340" y="510"/>
                  </a:lnTo>
                  <a:lnTo>
                    <a:pt x="284" y="510"/>
                  </a:lnTo>
                  <a:lnTo>
                    <a:pt x="227" y="595"/>
                  </a:lnTo>
                  <a:lnTo>
                    <a:pt x="119" y="646"/>
                  </a:lnTo>
                  <a:lnTo>
                    <a:pt x="85" y="73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9" name="Freeform 307">
              <a:extLst>
                <a:ext uri="{FF2B5EF4-FFF2-40B4-BE49-F238E27FC236}">
                  <a16:creationId xmlns:a16="http://schemas.microsoft.com/office/drawing/2014/main" id="{6446C603-126E-4F75-BA62-C4EFAAF170CD}"/>
                </a:ext>
              </a:extLst>
            </p:cNvPr>
            <p:cNvSpPr>
              <a:spLocks/>
            </p:cNvSpPr>
            <p:nvPr/>
          </p:nvSpPr>
          <p:spPr bwMode="auto">
            <a:xfrm>
              <a:off x="3478" y="4486"/>
              <a:ext cx="1502" cy="1162"/>
            </a:xfrm>
            <a:custGeom>
              <a:avLst/>
              <a:gdLst>
                <a:gd name="T0" fmla="*/ 1134 w 1502"/>
                <a:gd name="T1" fmla="*/ 1162 h 1162"/>
                <a:gd name="T2" fmla="*/ 1077 w 1502"/>
                <a:gd name="T3" fmla="*/ 1105 h 1162"/>
                <a:gd name="T4" fmla="*/ 935 w 1502"/>
                <a:gd name="T5" fmla="*/ 1105 h 1162"/>
                <a:gd name="T6" fmla="*/ 878 w 1502"/>
                <a:gd name="T7" fmla="*/ 1020 h 1162"/>
                <a:gd name="T8" fmla="*/ 765 w 1502"/>
                <a:gd name="T9" fmla="*/ 1049 h 1162"/>
                <a:gd name="T10" fmla="*/ 595 w 1502"/>
                <a:gd name="T11" fmla="*/ 992 h 1162"/>
                <a:gd name="T12" fmla="*/ 567 w 1502"/>
                <a:gd name="T13" fmla="*/ 907 h 1162"/>
                <a:gd name="T14" fmla="*/ 510 w 1502"/>
                <a:gd name="T15" fmla="*/ 907 h 1162"/>
                <a:gd name="T16" fmla="*/ 453 w 1502"/>
                <a:gd name="T17" fmla="*/ 935 h 1162"/>
                <a:gd name="T18" fmla="*/ 396 w 1502"/>
                <a:gd name="T19" fmla="*/ 907 h 1162"/>
                <a:gd name="T20" fmla="*/ 340 w 1502"/>
                <a:gd name="T21" fmla="*/ 992 h 1162"/>
                <a:gd name="T22" fmla="*/ 283 w 1502"/>
                <a:gd name="T23" fmla="*/ 963 h 1162"/>
                <a:gd name="T24" fmla="*/ 255 w 1502"/>
                <a:gd name="T25" fmla="*/ 878 h 1162"/>
                <a:gd name="T26" fmla="*/ 283 w 1502"/>
                <a:gd name="T27" fmla="*/ 822 h 1162"/>
                <a:gd name="T28" fmla="*/ 255 w 1502"/>
                <a:gd name="T29" fmla="*/ 793 h 1162"/>
                <a:gd name="T30" fmla="*/ 113 w 1502"/>
                <a:gd name="T31" fmla="*/ 793 h 1162"/>
                <a:gd name="T32" fmla="*/ 56 w 1502"/>
                <a:gd name="T33" fmla="*/ 708 h 1162"/>
                <a:gd name="T34" fmla="*/ 0 w 1502"/>
                <a:gd name="T35" fmla="*/ 708 h 1162"/>
                <a:gd name="T36" fmla="*/ 28 w 1502"/>
                <a:gd name="T37" fmla="*/ 652 h 1162"/>
                <a:gd name="T38" fmla="*/ 113 w 1502"/>
                <a:gd name="T39" fmla="*/ 652 h 1162"/>
                <a:gd name="T40" fmla="*/ 141 w 1502"/>
                <a:gd name="T41" fmla="*/ 567 h 1162"/>
                <a:gd name="T42" fmla="*/ 113 w 1502"/>
                <a:gd name="T43" fmla="*/ 538 h 1162"/>
                <a:gd name="T44" fmla="*/ 141 w 1502"/>
                <a:gd name="T45" fmla="*/ 510 h 1162"/>
                <a:gd name="T46" fmla="*/ 85 w 1502"/>
                <a:gd name="T47" fmla="*/ 453 h 1162"/>
                <a:gd name="T48" fmla="*/ 113 w 1502"/>
                <a:gd name="T49" fmla="*/ 425 h 1162"/>
                <a:gd name="T50" fmla="*/ 283 w 1502"/>
                <a:gd name="T51" fmla="*/ 453 h 1162"/>
                <a:gd name="T52" fmla="*/ 396 w 1502"/>
                <a:gd name="T53" fmla="*/ 396 h 1162"/>
                <a:gd name="T54" fmla="*/ 425 w 1502"/>
                <a:gd name="T55" fmla="*/ 311 h 1162"/>
                <a:gd name="T56" fmla="*/ 510 w 1502"/>
                <a:gd name="T57" fmla="*/ 198 h 1162"/>
                <a:gd name="T58" fmla="*/ 538 w 1502"/>
                <a:gd name="T59" fmla="*/ 85 h 1162"/>
                <a:gd name="T60" fmla="*/ 623 w 1502"/>
                <a:gd name="T61" fmla="*/ 85 h 1162"/>
                <a:gd name="T62" fmla="*/ 652 w 1502"/>
                <a:gd name="T63" fmla="*/ 170 h 1162"/>
                <a:gd name="T64" fmla="*/ 963 w 1502"/>
                <a:gd name="T65" fmla="*/ 226 h 1162"/>
                <a:gd name="T66" fmla="*/ 1077 w 1502"/>
                <a:gd name="T67" fmla="*/ 170 h 1162"/>
                <a:gd name="T68" fmla="*/ 1134 w 1502"/>
                <a:gd name="T69" fmla="*/ 56 h 1162"/>
                <a:gd name="T70" fmla="*/ 1275 w 1502"/>
                <a:gd name="T71" fmla="*/ 85 h 1162"/>
                <a:gd name="T72" fmla="*/ 1389 w 1502"/>
                <a:gd name="T73" fmla="*/ 0 h 1162"/>
                <a:gd name="T74" fmla="*/ 1474 w 1502"/>
                <a:gd name="T75" fmla="*/ 0 h 1162"/>
                <a:gd name="T76" fmla="*/ 1502 w 1502"/>
                <a:gd name="T77" fmla="*/ 113 h 1162"/>
                <a:gd name="T78" fmla="*/ 1445 w 1502"/>
                <a:gd name="T79" fmla="*/ 255 h 1162"/>
                <a:gd name="T80" fmla="*/ 1389 w 1502"/>
                <a:gd name="T81" fmla="*/ 255 h 1162"/>
                <a:gd name="T82" fmla="*/ 1360 w 1502"/>
                <a:gd name="T83" fmla="*/ 311 h 1162"/>
                <a:gd name="T84" fmla="*/ 1389 w 1502"/>
                <a:gd name="T85" fmla="*/ 396 h 1162"/>
                <a:gd name="T86" fmla="*/ 1247 w 1502"/>
                <a:gd name="T87" fmla="*/ 453 h 1162"/>
                <a:gd name="T88" fmla="*/ 1247 w 1502"/>
                <a:gd name="T89" fmla="*/ 708 h 1162"/>
                <a:gd name="T90" fmla="*/ 1304 w 1502"/>
                <a:gd name="T91" fmla="*/ 963 h 1162"/>
                <a:gd name="T92" fmla="*/ 1247 w 1502"/>
                <a:gd name="T93" fmla="*/ 1020 h 1162"/>
                <a:gd name="T94" fmla="*/ 1247 w 1502"/>
                <a:gd name="T95" fmla="*/ 1077 h 1162"/>
                <a:gd name="T96" fmla="*/ 1134 w 1502"/>
                <a:gd name="T97" fmla="*/ 1162 h 1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502" h="1162">
                  <a:moveTo>
                    <a:pt x="1134" y="1162"/>
                  </a:moveTo>
                  <a:lnTo>
                    <a:pt x="1077" y="1105"/>
                  </a:lnTo>
                  <a:lnTo>
                    <a:pt x="935" y="1105"/>
                  </a:lnTo>
                  <a:lnTo>
                    <a:pt x="878" y="1020"/>
                  </a:lnTo>
                  <a:lnTo>
                    <a:pt x="765" y="1049"/>
                  </a:lnTo>
                  <a:lnTo>
                    <a:pt x="595" y="992"/>
                  </a:lnTo>
                  <a:lnTo>
                    <a:pt x="567" y="907"/>
                  </a:lnTo>
                  <a:lnTo>
                    <a:pt x="510" y="907"/>
                  </a:lnTo>
                  <a:lnTo>
                    <a:pt x="453" y="935"/>
                  </a:lnTo>
                  <a:lnTo>
                    <a:pt x="396" y="907"/>
                  </a:lnTo>
                  <a:lnTo>
                    <a:pt x="340" y="992"/>
                  </a:lnTo>
                  <a:lnTo>
                    <a:pt x="283" y="963"/>
                  </a:lnTo>
                  <a:lnTo>
                    <a:pt x="255" y="878"/>
                  </a:lnTo>
                  <a:lnTo>
                    <a:pt x="283" y="822"/>
                  </a:lnTo>
                  <a:lnTo>
                    <a:pt x="255" y="793"/>
                  </a:lnTo>
                  <a:lnTo>
                    <a:pt x="113" y="793"/>
                  </a:lnTo>
                  <a:lnTo>
                    <a:pt x="56" y="708"/>
                  </a:lnTo>
                  <a:lnTo>
                    <a:pt x="0" y="708"/>
                  </a:lnTo>
                  <a:lnTo>
                    <a:pt x="28" y="652"/>
                  </a:lnTo>
                  <a:lnTo>
                    <a:pt x="113" y="652"/>
                  </a:lnTo>
                  <a:lnTo>
                    <a:pt x="141" y="567"/>
                  </a:lnTo>
                  <a:lnTo>
                    <a:pt x="113" y="538"/>
                  </a:lnTo>
                  <a:lnTo>
                    <a:pt x="141" y="510"/>
                  </a:lnTo>
                  <a:lnTo>
                    <a:pt x="85" y="453"/>
                  </a:lnTo>
                  <a:lnTo>
                    <a:pt x="113" y="425"/>
                  </a:lnTo>
                  <a:lnTo>
                    <a:pt x="283" y="453"/>
                  </a:lnTo>
                  <a:lnTo>
                    <a:pt x="396" y="396"/>
                  </a:lnTo>
                  <a:lnTo>
                    <a:pt x="425" y="311"/>
                  </a:lnTo>
                  <a:lnTo>
                    <a:pt x="510" y="198"/>
                  </a:lnTo>
                  <a:lnTo>
                    <a:pt x="538" y="85"/>
                  </a:lnTo>
                  <a:lnTo>
                    <a:pt x="623" y="85"/>
                  </a:lnTo>
                  <a:lnTo>
                    <a:pt x="652" y="170"/>
                  </a:lnTo>
                  <a:lnTo>
                    <a:pt x="963" y="226"/>
                  </a:lnTo>
                  <a:lnTo>
                    <a:pt x="1077" y="170"/>
                  </a:lnTo>
                  <a:lnTo>
                    <a:pt x="1134" y="56"/>
                  </a:lnTo>
                  <a:lnTo>
                    <a:pt x="1275" y="85"/>
                  </a:lnTo>
                  <a:lnTo>
                    <a:pt x="1389" y="0"/>
                  </a:lnTo>
                  <a:lnTo>
                    <a:pt x="1474" y="0"/>
                  </a:lnTo>
                  <a:lnTo>
                    <a:pt x="1502" y="113"/>
                  </a:lnTo>
                  <a:lnTo>
                    <a:pt x="1445" y="255"/>
                  </a:lnTo>
                  <a:lnTo>
                    <a:pt x="1389" y="255"/>
                  </a:lnTo>
                  <a:lnTo>
                    <a:pt x="1360" y="311"/>
                  </a:lnTo>
                  <a:lnTo>
                    <a:pt x="1389" y="396"/>
                  </a:lnTo>
                  <a:lnTo>
                    <a:pt x="1247" y="453"/>
                  </a:lnTo>
                  <a:lnTo>
                    <a:pt x="1247" y="708"/>
                  </a:lnTo>
                  <a:lnTo>
                    <a:pt x="1304" y="963"/>
                  </a:lnTo>
                  <a:lnTo>
                    <a:pt x="1247" y="1020"/>
                  </a:lnTo>
                  <a:lnTo>
                    <a:pt x="1247" y="1077"/>
                  </a:lnTo>
                  <a:lnTo>
                    <a:pt x="1134" y="116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5277080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10000">
        <p:fade/>
      </p:transition>
    </mc:Choice>
    <mc:Fallback xmlns="">
      <p:transition spd="med" advClick="0" advTm="10000">
        <p:fade/>
      </p:transition>
    </mc:Fallback>
  </mc:AlternateContent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F0038069-8634-4F32-841E-4343E6E4EB68}"/>
              </a:ext>
            </a:extLst>
          </p:cNvPr>
          <p:cNvSpPr/>
          <p:nvPr/>
        </p:nvSpPr>
        <p:spPr bwMode="auto">
          <a:xfrm>
            <a:off x="0" y="6307108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A9168033-672B-45F1-A9ED-6A49F567C8EB}"/>
              </a:ext>
            </a:extLst>
          </p:cNvPr>
          <p:cNvSpPr/>
          <p:nvPr/>
        </p:nvSpPr>
        <p:spPr bwMode="auto">
          <a:xfrm>
            <a:off x="0" y="6307108"/>
            <a:ext cx="12192000" cy="270030"/>
          </a:xfrm>
          <a:prstGeom prst="rect">
            <a:avLst/>
          </a:prstGeom>
          <a:solidFill>
            <a:srgbClr val="00B0F0"/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8C9783D0-0270-4555-A92D-65165971C0CB}"/>
              </a:ext>
            </a:extLst>
          </p:cNvPr>
          <p:cNvSpPr txBox="1"/>
          <p:nvPr/>
        </p:nvSpPr>
        <p:spPr>
          <a:xfrm>
            <a:off x="549416" y="616042"/>
            <a:ext cx="631684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７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4D16442B-31E7-4530-BE82-50228E377E23}"/>
              </a:ext>
            </a:extLst>
          </p:cNvPr>
          <p:cNvSpPr txBox="1"/>
          <p:nvPr/>
        </p:nvSpPr>
        <p:spPr>
          <a:xfrm>
            <a:off x="251490" y="177589"/>
            <a:ext cx="1227536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問 題</a:t>
            </a:r>
          </a:p>
        </p:txBody>
      </p:sp>
      <p:grpSp>
        <p:nvGrpSpPr>
          <p:cNvPr id="108" name="Group 319">
            <a:extLst>
              <a:ext uri="{FF2B5EF4-FFF2-40B4-BE49-F238E27FC236}">
                <a16:creationId xmlns:a16="http://schemas.microsoft.com/office/drawing/2014/main" id="{D5702FF9-5038-4DE1-9130-04C1A3E00163}"/>
              </a:ext>
            </a:extLst>
          </p:cNvPr>
          <p:cNvGrpSpPr>
            <a:grpSpLocks/>
          </p:cNvGrpSpPr>
          <p:nvPr/>
        </p:nvGrpSpPr>
        <p:grpSpPr bwMode="auto">
          <a:xfrm>
            <a:off x="4729062" y="1335288"/>
            <a:ext cx="2594458" cy="4187424"/>
            <a:chOff x="643" y="120"/>
            <a:chExt cx="4847" cy="7823"/>
          </a:xfrm>
        </p:grpSpPr>
        <p:sp>
          <p:nvSpPr>
            <p:cNvPr id="118" name="Freeform 259">
              <a:extLst>
                <a:ext uri="{FF2B5EF4-FFF2-40B4-BE49-F238E27FC236}">
                  <a16:creationId xmlns:a16="http://schemas.microsoft.com/office/drawing/2014/main" id="{2687AE5D-F9AD-462D-BD1D-21A04CC866B4}"/>
                </a:ext>
              </a:extLst>
            </p:cNvPr>
            <p:cNvSpPr>
              <a:spLocks/>
            </p:cNvSpPr>
            <p:nvPr/>
          </p:nvSpPr>
          <p:spPr bwMode="auto">
            <a:xfrm>
              <a:off x="727" y="5420"/>
              <a:ext cx="2580" cy="2523"/>
            </a:xfrm>
            <a:custGeom>
              <a:avLst/>
              <a:gdLst>
                <a:gd name="T0" fmla="*/ 1134 w 2579"/>
                <a:gd name="T1" fmla="*/ 567 h 2523"/>
                <a:gd name="T2" fmla="*/ 1219 w 2579"/>
                <a:gd name="T3" fmla="*/ 397 h 2523"/>
                <a:gd name="T4" fmla="*/ 1360 w 2579"/>
                <a:gd name="T5" fmla="*/ 114 h 2523"/>
                <a:gd name="T6" fmla="*/ 1389 w 2579"/>
                <a:gd name="T7" fmla="*/ 28 h 2523"/>
                <a:gd name="T8" fmla="*/ 1531 w 2579"/>
                <a:gd name="T9" fmla="*/ 85 h 2523"/>
                <a:gd name="T10" fmla="*/ 1672 w 2579"/>
                <a:gd name="T11" fmla="*/ 199 h 2523"/>
                <a:gd name="T12" fmla="*/ 2098 w 2579"/>
                <a:gd name="T13" fmla="*/ 142 h 2523"/>
                <a:gd name="T14" fmla="*/ 2466 w 2579"/>
                <a:gd name="T15" fmla="*/ 85 h 2523"/>
                <a:gd name="T16" fmla="*/ 2494 w 2579"/>
                <a:gd name="T17" fmla="*/ 340 h 2523"/>
                <a:gd name="T18" fmla="*/ 2409 w 2579"/>
                <a:gd name="T19" fmla="*/ 737 h 2523"/>
                <a:gd name="T20" fmla="*/ 2409 w 2579"/>
                <a:gd name="T21" fmla="*/ 936 h 2523"/>
                <a:gd name="T22" fmla="*/ 2438 w 2579"/>
                <a:gd name="T23" fmla="*/ 1191 h 2523"/>
                <a:gd name="T24" fmla="*/ 2466 w 2579"/>
                <a:gd name="T25" fmla="*/ 1474 h 2523"/>
                <a:gd name="T26" fmla="*/ 2551 w 2579"/>
                <a:gd name="T27" fmla="*/ 1644 h 2523"/>
                <a:gd name="T28" fmla="*/ 2466 w 2579"/>
                <a:gd name="T29" fmla="*/ 1928 h 2523"/>
                <a:gd name="T30" fmla="*/ 2523 w 2579"/>
                <a:gd name="T31" fmla="*/ 2013 h 2523"/>
                <a:gd name="T32" fmla="*/ 2438 w 2579"/>
                <a:gd name="T33" fmla="*/ 2126 h 2523"/>
                <a:gd name="T34" fmla="*/ 2324 w 2579"/>
                <a:gd name="T35" fmla="*/ 2041 h 2523"/>
                <a:gd name="T36" fmla="*/ 2183 w 2579"/>
                <a:gd name="T37" fmla="*/ 2183 h 2523"/>
                <a:gd name="T38" fmla="*/ 2268 w 2579"/>
                <a:gd name="T39" fmla="*/ 2268 h 2523"/>
                <a:gd name="T40" fmla="*/ 2268 w 2579"/>
                <a:gd name="T41" fmla="*/ 2523 h 2523"/>
                <a:gd name="T42" fmla="*/ 2211 w 2579"/>
                <a:gd name="T43" fmla="*/ 2353 h 2523"/>
                <a:gd name="T44" fmla="*/ 2126 w 2579"/>
                <a:gd name="T45" fmla="*/ 2268 h 2523"/>
                <a:gd name="T46" fmla="*/ 2013 w 2579"/>
                <a:gd name="T47" fmla="*/ 2240 h 2523"/>
                <a:gd name="T48" fmla="*/ 1786 w 2579"/>
                <a:gd name="T49" fmla="*/ 2211 h 2523"/>
                <a:gd name="T50" fmla="*/ 1275 w 2579"/>
                <a:gd name="T51" fmla="*/ 2155 h 2523"/>
                <a:gd name="T52" fmla="*/ 737 w 2579"/>
                <a:gd name="T53" fmla="*/ 2325 h 2523"/>
                <a:gd name="T54" fmla="*/ 510 w 2579"/>
                <a:gd name="T55" fmla="*/ 2211 h 2523"/>
                <a:gd name="T56" fmla="*/ 340 w 2579"/>
                <a:gd name="T57" fmla="*/ 2126 h 2523"/>
                <a:gd name="T58" fmla="*/ 425 w 2579"/>
                <a:gd name="T59" fmla="*/ 1871 h 2523"/>
                <a:gd name="T60" fmla="*/ 453 w 2579"/>
                <a:gd name="T61" fmla="*/ 1701 h 2523"/>
                <a:gd name="T62" fmla="*/ 652 w 2579"/>
                <a:gd name="T63" fmla="*/ 1474 h 2523"/>
                <a:gd name="T64" fmla="*/ 340 w 2579"/>
                <a:gd name="T65" fmla="*/ 1219 h 2523"/>
                <a:gd name="T66" fmla="*/ 340 w 2579"/>
                <a:gd name="T67" fmla="*/ 1021 h 2523"/>
                <a:gd name="T68" fmla="*/ 113 w 2579"/>
                <a:gd name="T69" fmla="*/ 822 h 2523"/>
                <a:gd name="T70" fmla="*/ 170 w 2579"/>
                <a:gd name="T71" fmla="*/ 652 h 2523"/>
                <a:gd name="T72" fmla="*/ 538 w 2579"/>
                <a:gd name="T73" fmla="*/ 794 h 25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2579" h="2523">
                  <a:moveTo>
                    <a:pt x="822" y="595"/>
                  </a:moveTo>
                  <a:lnTo>
                    <a:pt x="1134" y="567"/>
                  </a:lnTo>
                  <a:lnTo>
                    <a:pt x="1162" y="454"/>
                  </a:lnTo>
                  <a:lnTo>
                    <a:pt x="1219" y="397"/>
                  </a:lnTo>
                  <a:lnTo>
                    <a:pt x="1360" y="170"/>
                  </a:lnTo>
                  <a:lnTo>
                    <a:pt x="1360" y="114"/>
                  </a:lnTo>
                  <a:lnTo>
                    <a:pt x="1389" y="85"/>
                  </a:lnTo>
                  <a:lnTo>
                    <a:pt x="1389" y="28"/>
                  </a:lnTo>
                  <a:lnTo>
                    <a:pt x="1531" y="0"/>
                  </a:lnTo>
                  <a:lnTo>
                    <a:pt x="1531" y="85"/>
                  </a:lnTo>
                  <a:lnTo>
                    <a:pt x="1672" y="142"/>
                  </a:lnTo>
                  <a:lnTo>
                    <a:pt x="1672" y="199"/>
                  </a:lnTo>
                  <a:lnTo>
                    <a:pt x="2013" y="114"/>
                  </a:lnTo>
                  <a:lnTo>
                    <a:pt x="2098" y="142"/>
                  </a:lnTo>
                  <a:lnTo>
                    <a:pt x="2211" y="57"/>
                  </a:lnTo>
                  <a:lnTo>
                    <a:pt x="2466" y="85"/>
                  </a:lnTo>
                  <a:lnTo>
                    <a:pt x="2579" y="255"/>
                  </a:lnTo>
                  <a:lnTo>
                    <a:pt x="2494" y="340"/>
                  </a:lnTo>
                  <a:lnTo>
                    <a:pt x="2494" y="454"/>
                  </a:lnTo>
                  <a:lnTo>
                    <a:pt x="2409" y="737"/>
                  </a:lnTo>
                  <a:lnTo>
                    <a:pt x="2466" y="794"/>
                  </a:lnTo>
                  <a:lnTo>
                    <a:pt x="2409" y="936"/>
                  </a:lnTo>
                  <a:lnTo>
                    <a:pt x="2523" y="1049"/>
                  </a:lnTo>
                  <a:lnTo>
                    <a:pt x="2438" y="1191"/>
                  </a:lnTo>
                  <a:lnTo>
                    <a:pt x="2523" y="1304"/>
                  </a:lnTo>
                  <a:lnTo>
                    <a:pt x="2466" y="1474"/>
                  </a:lnTo>
                  <a:lnTo>
                    <a:pt x="2579" y="1559"/>
                  </a:lnTo>
                  <a:lnTo>
                    <a:pt x="2551" y="1644"/>
                  </a:lnTo>
                  <a:lnTo>
                    <a:pt x="2409" y="1729"/>
                  </a:lnTo>
                  <a:lnTo>
                    <a:pt x="2466" y="1928"/>
                  </a:lnTo>
                  <a:lnTo>
                    <a:pt x="2551" y="1928"/>
                  </a:lnTo>
                  <a:lnTo>
                    <a:pt x="2523" y="2013"/>
                  </a:lnTo>
                  <a:lnTo>
                    <a:pt x="2409" y="1985"/>
                  </a:lnTo>
                  <a:lnTo>
                    <a:pt x="2438" y="2126"/>
                  </a:lnTo>
                  <a:lnTo>
                    <a:pt x="2296" y="2126"/>
                  </a:lnTo>
                  <a:lnTo>
                    <a:pt x="2324" y="2041"/>
                  </a:lnTo>
                  <a:lnTo>
                    <a:pt x="2239" y="2013"/>
                  </a:lnTo>
                  <a:lnTo>
                    <a:pt x="2183" y="2183"/>
                  </a:lnTo>
                  <a:lnTo>
                    <a:pt x="2211" y="2268"/>
                  </a:lnTo>
                  <a:lnTo>
                    <a:pt x="2268" y="2268"/>
                  </a:lnTo>
                  <a:lnTo>
                    <a:pt x="2353" y="2325"/>
                  </a:lnTo>
                  <a:lnTo>
                    <a:pt x="2268" y="2523"/>
                  </a:lnTo>
                  <a:lnTo>
                    <a:pt x="2211" y="2495"/>
                  </a:lnTo>
                  <a:lnTo>
                    <a:pt x="2211" y="2353"/>
                  </a:lnTo>
                  <a:lnTo>
                    <a:pt x="2098" y="2353"/>
                  </a:lnTo>
                  <a:lnTo>
                    <a:pt x="2126" y="2268"/>
                  </a:lnTo>
                  <a:lnTo>
                    <a:pt x="2098" y="2211"/>
                  </a:lnTo>
                  <a:lnTo>
                    <a:pt x="2013" y="2240"/>
                  </a:lnTo>
                  <a:lnTo>
                    <a:pt x="1814" y="2098"/>
                  </a:lnTo>
                  <a:lnTo>
                    <a:pt x="1786" y="2211"/>
                  </a:lnTo>
                  <a:lnTo>
                    <a:pt x="1360" y="2268"/>
                  </a:lnTo>
                  <a:lnTo>
                    <a:pt x="1275" y="2155"/>
                  </a:lnTo>
                  <a:lnTo>
                    <a:pt x="793" y="2183"/>
                  </a:lnTo>
                  <a:lnTo>
                    <a:pt x="737" y="2325"/>
                  </a:lnTo>
                  <a:lnTo>
                    <a:pt x="482" y="2381"/>
                  </a:lnTo>
                  <a:lnTo>
                    <a:pt x="510" y="2211"/>
                  </a:lnTo>
                  <a:lnTo>
                    <a:pt x="397" y="2183"/>
                  </a:lnTo>
                  <a:lnTo>
                    <a:pt x="340" y="2126"/>
                  </a:lnTo>
                  <a:lnTo>
                    <a:pt x="453" y="2041"/>
                  </a:lnTo>
                  <a:lnTo>
                    <a:pt x="425" y="1871"/>
                  </a:lnTo>
                  <a:lnTo>
                    <a:pt x="482" y="1815"/>
                  </a:lnTo>
                  <a:lnTo>
                    <a:pt x="453" y="1701"/>
                  </a:lnTo>
                  <a:lnTo>
                    <a:pt x="595" y="1729"/>
                  </a:lnTo>
                  <a:lnTo>
                    <a:pt x="652" y="1474"/>
                  </a:lnTo>
                  <a:lnTo>
                    <a:pt x="510" y="1248"/>
                  </a:lnTo>
                  <a:lnTo>
                    <a:pt x="340" y="1219"/>
                  </a:lnTo>
                  <a:lnTo>
                    <a:pt x="312" y="1134"/>
                  </a:lnTo>
                  <a:lnTo>
                    <a:pt x="340" y="1021"/>
                  </a:lnTo>
                  <a:lnTo>
                    <a:pt x="198" y="794"/>
                  </a:lnTo>
                  <a:lnTo>
                    <a:pt x="113" y="822"/>
                  </a:lnTo>
                  <a:lnTo>
                    <a:pt x="0" y="766"/>
                  </a:lnTo>
                  <a:lnTo>
                    <a:pt x="170" y="652"/>
                  </a:lnTo>
                  <a:lnTo>
                    <a:pt x="340" y="652"/>
                  </a:lnTo>
                  <a:lnTo>
                    <a:pt x="538" y="794"/>
                  </a:lnTo>
                  <a:lnTo>
                    <a:pt x="822" y="59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9" name="Freeform 265">
              <a:extLst>
                <a:ext uri="{FF2B5EF4-FFF2-40B4-BE49-F238E27FC236}">
                  <a16:creationId xmlns:a16="http://schemas.microsoft.com/office/drawing/2014/main" id="{999DED49-B1B6-4299-8831-C096E417AF54}"/>
                </a:ext>
              </a:extLst>
            </p:cNvPr>
            <p:cNvSpPr>
              <a:spLocks/>
            </p:cNvSpPr>
            <p:nvPr/>
          </p:nvSpPr>
          <p:spPr bwMode="auto">
            <a:xfrm>
              <a:off x="1436" y="3295"/>
              <a:ext cx="1815" cy="2721"/>
            </a:xfrm>
            <a:custGeom>
              <a:avLst/>
              <a:gdLst>
                <a:gd name="T0" fmla="*/ 426 w 1815"/>
                <a:gd name="T1" fmla="*/ 2693 h 2721"/>
                <a:gd name="T2" fmla="*/ 539 w 1815"/>
                <a:gd name="T3" fmla="*/ 2495 h 2721"/>
                <a:gd name="T4" fmla="*/ 652 w 1815"/>
                <a:gd name="T5" fmla="*/ 2240 h 2721"/>
                <a:gd name="T6" fmla="*/ 681 w 1815"/>
                <a:gd name="T7" fmla="*/ 2154 h 2721"/>
                <a:gd name="T8" fmla="*/ 823 w 1815"/>
                <a:gd name="T9" fmla="*/ 2211 h 2721"/>
                <a:gd name="T10" fmla="*/ 964 w 1815"/>
                <a:gd name="T11" fmla="*/ 2325 h 2721"/>
                <a:gd name="T12" fmla="*/ 1390 w 1815"/>
                <a:gd name="T13" fmla="*/ 2268 h 2721"/>
                <a:gd name="T14" fmla="*/ 1758 w 1815"/>
                <a:gd name="T15" fmla="*/ 2211 h 2721"/>
                <a:gd name="T16" fmla="*/ 1758 w 1815"/>
                <a:gd name="T17" fmla="*/ 2013 h 2721"/>
                <a:gd name="T18" fmla="*/ 1616 w 1815"/>
                <a:gd name="T19" fmla="*/ 1899 h 2721"/>
                <a:gd name="T20" fmla="*/ 1446 w 1815"/>
                <a:gd name="T21" fmla="*/ 1956 h 2721"/>
                <a:gd name="T22" fmla="*/ 1361 w 1815"/>
                <a:gd name="T23" fmla="*/ 1843 h 2721"/>
                <a:gd name="T24" fmla="*/ 1106 w 1815"/>
                <a:gd name="T25" fmla="*/ 1899 h 2721"/>
                <a:gd name="T26" fmla="*/ 681 w 1815"/>
                <a:gd name="T27" fmla="*/ 1786 h 2721"/>
                <a:gd name="T28" fmla="*/ 738 w 1815"/>
                <a:gd name="T29" fmla="*/ 1587 h 2721"/>
                <a:gd name="T30" fmla="*/ 908 w 1815"/>
                <a:gd name="T31" fmla="*/ 1389 h 2721"/>
                <a:gd name="T32" fmla="*/ 1163 w 1815"/>
                <a:gd name="T33" fmla="*/ 1417 h 2721"/>
                <a:gd name="T34" fmla="*/ 1390 w 1815"/>
                <a:gd name="T35" fmla="*/ 1219 h 2721"/>
                <a:gd name="T36" fmla="*/ 1049 w 1815"/>
                <a:gd name="T37" fmla="*/ 1049 h 2721"/>
                <a:gd name="T38" fmla="*/ 908 w 1815"/>
                <a:gd name="T39" fmla="*/ 850 h 2721"/>
                <a:gd name="T40" fmla="*/ 823 w 1815"/>
                <a:gd name="T41" fmla="*/ 652 h 2721"/>
                <a:gd name="T42" fmla="*/ 823 w 1815"/>
                <a:gd name="T43" fmla="*/ 425 h 2721"/>
                <a:gd name="T44" fmla="*/ 766 w 1815"/>
                <a:gd name="T45" fmla="*/ 283 h 2721"/>
                <a:gd name="T46" fmla="*/ 652 w 1815"/>
                <a:gd name="T47" fmla="*/ 142 h 2721"/>
                <a:gd name="T48" fmla="*/ 454 w 1815"/>
                <a:gd name="T49" fmla="*/ 142 h 2721"/>
                <a:gd name="T50" fmla="*/ 312 w 1815"/>
                <a:gd name="T51" fmla="*/ 85 h 2721"/>
                <a:gd name="T52" fmla="*/ 142 w 1815"/>
                <a:gd name="T53" fmla="*/ 85 h 2721"/>
                <a:gd name="T54" fmla="*/ 0 w 1815"/>
                <a:gd name="T55" fmla="*/ 198 h 2721"/>
                <a:gd name="T56" fmla="*/ 57 w 1815"/>
                <a:gd name="T57" fmla="*/ 680 h 2721"/>
                <a:gd name="T58" fmla="*/ 142 w 1815"/>
                <a:gd name="T59" fmla="*/ 1049 h 2721"/>
                <a:gd name="T60" fmla="*/ 312 w 1815"/>
                <a:gd name="T61" fmla="*/ 1106 h 2721"/>
                <a:gd name="T62" fmla="*/ 567 w 1815"/>
                <a:gd name="T63" fmla="*/ 1474 h 2721"/>
                <a:gd name="T64" fmla="*/ 397 w 1815"/>
                <a:gd name="T65" fmla="*/ 1644 h 2721"/>
                <a:gd name="T66" fmla="*/ 341 w 1815"/>
                <a:gd name="T67" fmla="*/ 1786 h 2721"/>
                <a:gd name="T68" fmla="*/ 312 w 1815"/>
                <a:gd name="T69" fmla="*/ 1871 h 2721"/>
                <a:gd name="T70" fmla="*/ 539 w 1815"/>
                <a:gd name="T71" fmla="*/ 2098 h 2721"/>
                <a:gd name="T72" fmla="*/ 341 w 1815"/>
                <a:gd name="T73" fmla="*/ 2438 h 2721"/>
                <a:gd name="T74" fmla="*/ 142 w 1815"/>
                <a:gd name="T75" fmla="*/ 2665 h 27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815" h="2721">
                  <a:moveTo>
                    <a:pt x="114" y="2721"/>
                  </a:moveTo>
                  <a:lnTo>
                    <a:pt x="426" y="2693"/>
                  </a:lnTo>
                  <a:lnTo>
                    <a:pt x="454" y="2580"/>
                  </a:lnTo>
                  <a:lnTo>
                    <a:pt x="539" y="2495"/>
                  </a:lnTo>
                  <a:lnTo>
                    <a:pt x="652" y="2296"/>
                  </a:lnTo>
                  <a:lnTo>
                    <a:pt x="652" y="2240"/>
                  </a:lnTo>
                  <a:lnTo>
                    <a:pt x="681" y="2211"/>
                  </a:lnTo>
                  <a:lnTo>
                    <a:pt x="681" y="2154"/>
                  </a:lnTo>
                  <a:lnTo>
                    <a:pt x="823" y="2126"/>
                  </a:lnTo>
                  <a:lnTo>
                    <a:pt x="823" y="2211"/>
                  </a:lnTo>
                  <a:lnTo>
                    <a:pt x="964" y="2268"/>
                  </a:lnTo>
                  <a:lnTo>
                    <a:pt x="964" y="2325"/>
                  </a:lnTo>
                  <a:lnTo>
                    <a:pt x="1305" y="2240"/>
                  </a:lnTo>
                  <a:lnTo>
                    <a:pt x="1390" y="2268"/>
                  </a:lnTo>
                  <a:lnTo>
                    <a:pt x="1503" y="2183"/>
                  </a:lnTo>
                  <a:lnTo>
                    <a:pt x="1758" y="2211"/>
                  </a:lnTo>
                  <a:lnTo>
                    <a:pt x="1815" y="2126"/>
                  </a:lnTo>
                  <a:lnTo>
                    <a:pt x="1758" y="2013"/>
                  </a:lnTo>
                  <a:lnTo>
                    <a:pt x="1701" y="1871"/>
                  </a:lnTo>
                  <a:lnTo>
                    <a:pt x="1616" y="1899"/>
                  </a:lnTo>
                  <a:lnTo>
                    <a:pt x="1588" y="1956"/>
                  </a:lnTo>
                  <a:lnTo>
                    <a:pt x="1446" y="1956"/>
                  </a:lnTo>
                  <a:lnTo>
                    <a:pt x="1475" y="1843"/>
                  </a:lnTo>
                  <a:lnTo>
                    <a:pt x="1361" y="1843"/>
                  </a:lnTo>
                  <a:lnTo>
                    <a:pt x="1248" y="1899"/>
                  </a:lnTo>
                  <a:lnTo>
                    <a:pt x="1106" y="1899"/>
                  </a:lnTo>
                  <a:lnTo>
                    <a:pt x="1021" y="1956"/>
                  </a:lnTo>
                  <a:lnTo>
                    <a:pt x="681" y="1786"/>
                  </a:lnTo>
                  <a:lnTo>
                    <a:pt x="681" y="1673"/>
                  </a:lnTo>
                  <a:lnTo>
                    <a:pt x="738" y="1587"/>
                  </a:lnTo>
                  <a:lnTo>
                    <a:pt x="709" y="1474"/>
                  </a:lnTo>
                  <a:lnTo>
                    <a:pt x="908" y="1389"/>
                  </a:lnTo>
                  <a:lnTo>
                    <a:pt x="993" y="1446"/>
                  </a:lnTo>
                  <a:lnTo>
                    <a:pt x="1163" y="1417"/>
                  </a:lnTo>
                  <a:lnTo>
                    <a:pt x="1163" y="1332"/>
                  </a:lnTo>
                  <a:lnTo>
                    <a:pt x="1390" y="1219"/>
                  </a:lnTo>
                  <a:lnTo>
                    <a:pt x="1191" y="1049"/>
                  </a:lnTo>
                  <a:lnTo>
                    <a:pt x="1049" y="1049"/>
                  </a:lnTo>
                  <a:lnTo>
                    <a:pt x="851" y="992"/>
                  </a:lnTo>
                  <a:lnTo>
                    <a:pt x="908" y="850"/>
                  </a:lnTo>
                  <a:lnTo>
                    <a:pt x="908" y="709"/>
                  </a:lnTo>
                  <a:lnTo>
                    <a:pt x="823" y="652"/>
                  </a:lnTo>
                  <a:lnTo>
                    <a:pt x="879" y="482"/>
                  </a:lnTo>
                  <a:lnTo>
                    <a:pt x="823" y="425"/>
                  </a:lnTo>
                  <a:lnTo>
                    <a:pt x="851" y="227"/>
                  </a:lnTo>
                  <a:lnTo>
                    <a:pt x="766" y="283"/>
                  </a:lnTo>
                  <a:lnTo>
                    <a:pt x="738" y="170"/>
                  </a:lnTo>
                  <a:lnTo>
                    <a:pt x="652" y="142"/>
                  </a:lnTo>
                  <a:lnTo>
                    <a:pt x="567" y="170"/>
                  </a:lnTo>
                  <a:lnTo>
                    <a:pt x="454" y="142"/>
                  </a:lnTo>
                  <a:lnTo>
                    <a:pt x="454" y="57"/>
                  </a:lnTo>
                  <a:lnTo>
                    <a:pt x="312" y="85"/>
                  </a:lnTo>
                  <a:lnTo>
                    <a:pt x="227" y="0"/>
                  </a:lnTo>
                  <a:lnTo>
                    <a:pt x="142" y="85"/>
                  </a:lnTo>
                  <a:lnTo>
                    <a:pt x="57" y="85"/>
                  </a:lnTo>
                  <a:lnTo>
                    <a:pt x="0" y="198"/>
                  </a:lnTo>
                  <a:lnTo>
                    <a:pt x="85" y="454"/>
                  </a:lnTo>
                  <a:lnTo>
                    <a:pt x="57" y="680"/>
                  </a:lnTo>
                  <a:lnTo>
                    <a:pt x="142" y="709"/>
                  </a:lnTo>
                  <a:lnTo>
                    <a:pt x="142" y="1049"/>
                  </a:lnTo>
                  <a:lnTo>
                    <a:pt x="256" y="1162"/>
                  </a:lnTo>
                  <a:lnTo>
                    <a:pt x="312" y="1106"/>
                  </a:lnTo>
                  <a:lnTo>
                    <a:pt x="454" y="1219"/>
                  </a:lnTo>
                  <a:lnTo>
                    <a:pt x="567" y="1474"/>
                  </a:lnTo>
                  <a:lnTo>
                    <a:pt x="539" y="1559"/>
                  </a:lnTo>
                  <a:lnTo>
                    <a:pt x="397" y="1644"/>
                  </a:lnTo>
                  <a:lnTo>
                    <a:pt x="454" y="1701"/>
                  </a:lnTo>
                  <a:lnTo>
                    <a:pt x="341" y="1786"/>
                  </a:lnTo>
                  <a:lnTo>
                    <a:pt x="397" y="1843"/>
                  </a:lnTo>
                  <a:lnTo>
                    <a:pt x="312" y="1871"/>
                  </a:lnTo>
                  <a:lnTo>
                    <a:pt x="397" y="2013"/>
                  </a:lnTo>
                  <a:lnTo>
                    <a:pt x="539" y="2098"/>
                  </a:lnTo>
                  <a:lnTo>
                    <a:pt x="567" y="2268"/>
                  </a:lnTo>
                  <a:lnTo>
                    <a:pt x="341" y="2438"/>
                  </a:lnTo>
                  <a:lnTo>
                    <a:pt x="312" y="2580"/>
                  </a:lnTo>
                  <a:lnTo>
                    <a:pt x="142" y="2665"/>
                  </a:lnTo>
                  <a:lnTo>
                    <a:pt x="114" y="2721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20" name="Freeform 269">
              <a:extLst>
                <a:ext uri="{FF2B5EF4-FFF2-40B4-BE49-F238E27FC236}">
                  <a16:creationId xmlns:a16="http://schemas.microsoft.com/office/drawing/2014/main" id="{0DE87D57-E7B6-4912-9D22-7C026A1FA66F}"/>
                </a:ext>
              </a:extLst>
            </p:cNvPr>
            <p:cNvSpPr>
              <a:spLocks/>
            </p:cNvSpPr>
            <p:nvPr/>
          </p:nvSpPr>
          <p:spPr bwMode="auto">
            <a:xfrm>
              <a:off x="643" y="4826"/>
              <a:ext cx="1360" cy="1389"/>
            </a:xfrm>
            <a:custGeom>
              <a:avLst/>
              <a:gdLst>
                <a:gd name="T0" fmla="*/ 85 w 1360"/>
                <a:gd name="T1" fmla="*/ 1361 h 1389"/>
                <a:gd name="T2" fmla="*/ 255 w 1360"/>
                <a:gd name="T3" fmla="*/ 1247 h 1389"/>
                <a:gd name="T4" fmla="*/ 425 w 1360"/>
                <a:gd name="T5" fmla="*/ 1247 h 1389"/>
                <a:gd name="T6" fmla="*/ 623 w 1360"/>
                <a:gd name="T7" fmla="*/ 1389 h 1389"/>
                <a:gd name="T8" fmla="*/ 907 w 1360"/>
                <a:gd name="T9" fmla="*/ 1190 h 1389"/>
                <a:gd name="T10" fmla="*/ 935 w 1360"/>
                <a:gd name="T11" fmla="*/ 1134 h 1389"/>
                <a:gd name="T12" fmla="*/ 1105 w 1360"/>
                <a:gd name="T13" fmla="*/ 1049 h 1389"/>
                <a:gd name="T14" fmla="*/ 1134 w 1360"/>
                <a:gd name="T15" fmla="*/ 907 h 1389"/>
                <a:gd name="T16" fmla="*/ 1360 w 1360"/>
                <a:gd name="T17" fmla="*/ 737 h 1389"/>
                <a:gd name="T18" fmla="*/ 1332 w 1360"/>
                <a:gd name="T19" fmla="*/ 567 h 1389"/>
                <a:gd name="T20" fmla="*/ 1190 w 1360"/>
                <a:gd name="T21" fmla="*/ 482 h 1389"/>
                <a:gd name="T22" fmla="*/ 1105 w 1360"/>
                <a:gd name="T23" fmla="*/ 340 h 1389"/>
                <a:gd name="T24" fmla="*/ 1190 w 1360"/>
                <a:gd name="T25" fmla="*/ 312 h 1389"/>
                <a:gd name="T26" fmla="*/ 1134 w 1360"/>
                <a:gd name="T27" fmla="*/ 255 h 1389"/>
                <a:gd name="T28" fmla="*/ 1247 w 1360"/>
                <a:gd name="T29" fmla="*/ 170 h 1389"/>
                <a:gd name="T30" fmla="*/ 1190 w 1360"/>
                <a:gd name="T31" fmla="*/ 113 h 1389"/>
                <a:gd name="T32" fmla="*/ 907 w 1360"/>
                <a:gd name="T33" fmla="*/ 0 h 1389"/>
                <a:gd name="T34" fmla="*/ 878 w 1360"/>
                <a:gd name="T35" fmla="*/ 85 h 1389"/>
                <a:gd name="T36" fmla="*/ 793 w 1360"/>
                <a:gd name="T37" fmla="*/ 56 h 1389"/>
                <a:gd name="T38" fmla="*/ 652 w 1360"/>
                <a:gd name="T39" fmla="*/ 255 h 1389"/>
                <a:gd name="T40" fmla="*/ 737 w 1360"/>
                <a:gd name="T41" fmla="*/ 312 h 1389"/>
                <a:gd name="T42" fmla="*/ 623 w 1360"/>
                <a:gd name="T43" fmla="*/ 425 h 1389"/>
                <a:gd name="T44" fmla="*/ 595 w 1360"/>
                <a:gd name="T45" fmla="*/ 567 h 1389"/>
                <a:gd name="T46" fmla="*/ 311 w 1360"/>
                <a:gd name="T47" fmla="*/ 680 h 1389"/>
                <a:gd name="T48" fmla="*/ 255 w 1360"/>
                <a:gd name="T49" fmla="*/ 907 h 1389"/>
                <a:gd name="T50" fmla="*/ 85 w 1360"/>
                <a:gd name="T51" fmla="*/ 1049 h 1389"/>
                <a:gd name="T52" fmla="*/ 85 w 1360"/>
                <a:gd name="T53" fmla="*/ 1190 h 1389"/>
                <a:gd name="T54" fmla="*/ 0 w 1360"/>
                <a:gd name="T55" fmla="*/ 1304 h 1389"/>
                <a:gd name="T56" fmla="*/ 85 w 1360"/>
                <a:gd name="T57" fmla="*/ 1361 h 13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1360" h="1389">
                  <a:moveTo>
                    <a:pt x="85" y="1361"/>
                  </a:moveTo>
                  <a:lnTo>
                    <a:pt x="255" y="1247"/>
                  </a:lnTo>
                  <a:lnTo>
                    <a:pt x="425" y="1247"/>
                  </a:lnTo>
                  <a:lnTo>
                    <a:pt x="623" y="1389"/>
                  </a:lnTo>
                  <a:lnTo>
                    <a:pt x="907" y="1190"/>
                  </a:lnTo>
                  <a:lnTo>
                    <a:pt x="935" y="1134"/>
                  </a:lnTo>
                  <a:lnTo>
                    <a:pt x="1105" y="1049"/>
                  </a:lnTo>
                  <a:lnTo>
                    <a:pt x="1134" y="907"/>
                  </a:lnTo>
                  <a:lnTo>
                    <a:pt x="1360" y="737"/>
                  </a:lnTo>
                  <a:lnTo>
                    <a:pt x="1332" y="567"/>
                  </a:lnTo>
                  <a:lnTo>
                    <a:pt x="1190" y="482"/>
                  </a:lnTo>
                  <a:lnTo>
                    <a:pt x="1105" y="340"/>
                  </a:lnTo>
                  <a:lnTo>
                    <a:pt x="1190" y="312"/>
                  </a:lnTo>
                  <a:lnTo>
                    <a:pt x="1134" y="255"/>
                  </a:lnTo>
                  <a:lnTo>
                    <a:pt x="1247" y="170"/>
                  </a:lnTo>
                  <a:lnTo>
                    <a:pt x="1190" y="113"/>
                  </a:lnTo>
                  <a:lnTo>
                    <a:pt x="907" y="0"/>
                  </a:lnTo>
                  <a:lnTo>
                    <a:pt x="878" y="85"/>
                  </a:lnTo>
                  <a:lnTo>
                    <a:pt x="793" y="56"/>
                  </a:lnTo>
                  <a:lnTo>
                    <a:pt x="652" y="255"/>
                  </a:lnTo>
                  <a:lnTo>
                    <a:pt x="737" y="312"/>
                  </a:lnTo>
                  <a:lnTo>
                    <a:pt x="623" y="425"/>
                  </a:lnTo>
                  <a:lnTo>
                    <a:pt x="595" y="567"/>
                  </a:lnTo>
                  <a:lnTo>
                    <a:pt x="311" y="680"/>
                  </a:lnTo>
                  <a:lnTo>
                    <a:pt x="255" y="907"/>
                  </a:lnTo>
                  <a:lnTo>
                    <a:pt x="85" y="1049"/>
                  </a:lnTo>
                  <a:lnTo>
                    <a:pt x="85" y="1190"/>
                  </a:lnTo>
                  <a:lnTo>
                    <a:pt x="0" y="1304"/>
                  </a:lnTo>
                  <a:lnTo>
                    <a:pt x="85" y="1361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21" name="Freeform 272">
              <a:extLst>
                <a:ext uri="{FF2B5EF4-FFF2-40B4-BE49-F238E27FC236}">
                  <a16:creationId xmlns:a16="http://schemas.microsoft.com/office/drawing/2014/main" id="{11AF8EFA-C1C9-46B2-918C-734BA6A61D72}"/>
                </a:ext>
              </a:extLst>
            </p:cNvPr>
            <p:cNvSpPr>
              <a:spLocks/>
            </p:cNvSpPr>
            <p:nvPr/>
          </p:nvSpPr>
          <p:spPr bwMode="auto">
            <a:xfrm>
              <a:off x="2117" y="4344"/>
              <a:ext cx="1587" cy="964"/>
            </a:xfrm>
            <a:custGeom>
              <a:avLst/>
              <a:gdLst>
                <a:gd name="T0" fmla="*/ 709 w 1587"/>
                <a:gd name="T1" fmla="*/ 170 h 964"/>
                <a:gd name="T2" fmla="*/ 482 w 1587"/>
                <a:gd name="T3" fmla="*/ 283 h 964"/>
                <a:gd name="T4" fmla="*/ 482 w 1587"/>
                <a:gd name="T5" fmla="*/ 368 h 964"/>
                <a:gd name="T6" fmla="*/ 312 w 1587"/>
                <a:gd name="T7" fmla="*/ 397 h 964"/>
                <a:gd name="T8" fmla="*/ 227 w 1587"/>
                <a:gd name="T9" fmla="*/ 340 h 964"/>
                <a:gd name="T10" fmla="*/ 28 w 1587"/>
                <a:gd name="T11" fmla="*/ 425 h 964"/>
                <a:gd name="T12" fmla="*/ 57 w 1587"/>
                <a:gd name="T13" fmla="*/ 538 h 964"/>
                <a:gd name="T14" fmla="*/ 0 w 1587"/>
                <a:gd name="T15" fmla="*/ 624 h 964"/>
                <a:gd name="T16" fmla="*/ 0 w 1587"/>
                <a:gd name="T17" fmla="*/ 737 h 964"/>
                <a:gd name="T18" fmla="*/ 340 w 1587"/>
                <a:gd name="T19" fmla="*/ 907 h 964"/>
                <a:gd name="T20" fmla="*/ 425 w 1587"/>
                <a:gd name="T21" fmla="*/ 850 h 964"/>
                <a:gd name="T22" fmla="*/ 567 w 1587"/>
                <a:gd name="T23" fmla="*/ 850 h 964"/>
                <a:gd name="T24" fmla="*/ 680 w 1587"/>
                <a:gd name="T25" fmla="*/ 794 h 964"/>
                <a:gd name="T26" fmla="*/ 794 w 1587"/>
                <a:gd name="T27" fmla="*/ 794 h 964"/>
                <a:gd name="T28" fmla="*/ 765 w 1587"/>
                <a:gd name="T29" fmla="*/ 907 h 964"/>
                <a:gd name="T30" fmla="*/ 907 w 1587"/>
                <a:gd name="T31" fmla="*/ 907 h 964"/>
                <a:gd name="T32" fmla="*/ 935 w 1587"/>
                <a:gd name="T33" fmla="*/ 850 h 964"/>
                <a:gd name="T34" fmla="*/ 1020 w 1587"/>
                <a:gd name="T35" fmla="*/ 822 h 964"/>
                <a:gd name="T36" fmla="*/ 1077 w 1587"/>
                <a:gd name="T37" fmla="*/ 964 h 964"/>
                <a:gd name="T38" fmla="*/ 1134 w 1587"/>
                <a:gd name="T39" fmla="*/ 879 h 964"/>
                <a:gd name="T40" fmla="*/ 1361 w 1587"/>
                <a:gd name="T41" fmla="*/ 850 h 964"/>
                <a:gd name="T42" fmla="*/ 1389 w 1587"/>
                <a:gd name="T43" fmla="*/ 624 h 964"/>
                <a:gd name="T44" fmla="*/ 1474 w 1587"/>
                <a:gd name="T45" fmla="*/ 453 h 964"/>
                <a:gd name="T46" fmla="*/ 1559 w 1587"/>
                <a:gd name="T47" fmla="*/ 453 h 964"/>
                <a:gd name="T48" fmla="*/ 1531 w 1587"/>
                <a:gd name="T49" fmla="*/ 368 h 964"/>
                <a:gd name="T50" fmla="*/ 1587 w 1587"/>
                <a:gd name="T51" fmla="*/ 227 h 964"/>
                <a:gd name="T52" fmla="*/ 1531 w 1587"/>
                <a:gd name="T53" fmla="*/ 170 h 964"/>
                <a:gd name="T54" fmla="*/ 1531 w 1587"/>
                <a:gd name="T55" fmla="*/ 85 h 964"/>
                <a:gd name="T56" fmla="*/ 1162 w 1587"/>
                <a:gd name="T57" fmla="*/ 0 h 964"/>
                <a:gd name="T58" fmla="*/ 879 w 1587"/>
                <a:gd name="T59" fmla="*/ 113 h 964"/>
                <a:gd name="T60" fmla="*/ 794 w 1587"/>
                <a:gd name="T61" fmla="*/ 85 h 964"/>
                <a:gd name="T62" fmla="*/ 709 w 1587"/>
                <a:gd name="T63" fmla="*/ 170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587" h="964">
                  <a:moveTo>
                    <a:pt x="709" y="170"/>
                  </a:moveTo>
                  <a:lnTo>
                    <a:pt x="482" y="283"/>
                  </a:lnTo>
                  <a:lnTo>
                    <a:pt x="482" y="368"/>
                  </a:lnTo>
                  <a:lnTo>
                    <a:pt x="312" y="397"/>
                  </a:lnTo>
                  <a:lnTo>
                    <a:pt x="227" y="340"/>
                  </a:lnTo>
                  <a:lnTo>
                    <a:pt x="28" y="425"/>
                  </a:lnTo>
                  <a:lnTo>
                    <a:pt x="57" y="538"/>
                  </a:lnTo>
                  <a:lnTo>
                    <a:pt x="0" y="624"/>
                  </a:lnTo>
                  <a:lnTo>
                    <a:pt x="0" y="737"/>
                  </a:lnTo>
                  <a:lnTo>
                    <a:pt x="340" y="907"/>
                  </a:lnTo>
                  <a:lnTo>
                    <a:pt x="425" y="850"/>
                  </a:lnTo>
                  <a:lnTo>
                    <a:pt x="567" y="850"/>
                  </a:lnTo>
                  <a:lnTo>
                    <a:pt x="680" y="794"/>
                  </a:lnTo>
                  <a:lnTo>
                    <a:pt x="794" y="794"/>
                  </a:lnTo>
                  <a:lnTo>
                    <a:pt x="765" y="907"/>
                  </a:lnTo>
                  <a:lnTo>
                    <a:pt x="907" y="907"/>
                  </a:lnTo>
                  <a:lnTo>
                    <a:pt x="935" y="850"/>
                  </a:lnTo>
                  <a:lnTo>
                    <a:pt x="1020" y="822"/>
                  </a:lnTo>
                  <a:lnTo>
                    <a:pt x="1077" y="964"/>
                  </a:lnTo>
                  <a:lnTo>
                    <a:pt x="1134" y="879"/>
                  </a:lnTo>
                  <a:lnTo>
                    <a:pt x="1361" y="850"/>
                  </a:lnTo>
                  <a:lnTo>
                    <a:pt x="1389" y="624"/>
                  </a:lnTo>
                  <a:lnTo>
                    <a:pt x="1474" y="453"/>
                  </a:lnTo>
                  <a:lnTo>
                    <a:pt x="1559" y="453"/>
                  </a:lnTo>
                  <a:lnTo>
                    <a:pt x="1531" y="368"/>
                  </a:lnTo>
                  <a:lnTo>
                    <a:pt x="1587" y="227"/>
                  </a:lnTo>
                  <a:lnTo>
                    <a:pt x="1531" y="170"/>
                  </a:lnTo>
                  <a:lnTo>
                    <a:pt x="1531" y="85"/>
                  </a:lnTo>
                  <a:lnTo>
                    <a:pt x="1162" y="0"/>
                  </a:lnTo>
                  <a:lnTo>
                    <a:pt x="879" y="113"/>
                  </a:lnTo>
                  <a:lnTo>
                    <a:pt x="794" y="85"/>
                  </a:lnTo>
                  <a:lnTo>
                    <a:pt x="709" y="17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22" name="Freeform 273">
              <a:extLst>
                <a:ext uri="{FF2B5EF4-FFF2-40B4-BE49-F238E27FC236}">
                  <a16:creationId xmlns:a16="http://schemas.microsoft.com/office/drawing/2014/main" id="{29700383-5791-4C49-A56E-023D86E6CF12}"/>
                </a:ext>
              </a:extLst>
            </p:cNvPr>
            <p:cNvSpPr>
              <a:spLocks/>
            </p:cNvSpPr>
            <p:nvPr/>
          </p:nvSpPr>
          <p:spPr bwMode="auto">
            <a:xfrm>
              <a:off x="3109" y="3522"/>
              <a:ext cx="1673" cy="1559"/>
            </a:xfrm>
            <a:custGeom>
              <a:avLst/>
              <a:gdLst>
                <a:gd name="T0" fmla="*/ 170 w 1673"/>
                <a:gd name="T1" fmla="*/ 822 h 1559"/>
                <a:gd name="T2" fmla="*/ 539 w 1673"/>
                <a:gd name="T3" fmla="*/ 907 h 1559"/>
                <a:gd name="T4" fmla="*/ 539 w 1673"/>
                <a:gd name="T5" fmla="*/ 992 h 1559"/>
                <a:gd name="T6" fmla="*/ 595 w 1673"/>
                <a:gd name="T7" fmla="*/ 1049 h 1559"/>
                <a:gd name="T8" fmla="*/ 539 w 1673"/>
                <a:gd name="T9" fmla="*/ 1190 h 1559"/>
                <a:gd name="T10" fmla="*/ 567 w 1673"/>
                <a:gd name="T11" fmla="*/ 1275 h 1559"/>
                <a:gd name="T12" fmla="*/ 737 w 1673"/>
                <a:gd name="T13" fmla="*/ 1304 h 1559"/>
                <a:gd name="T14" fmla="*/ 936 w 1673"/>
                <a:gd name="T15" fmla="*/ 1190 h 1559"/>
                <a:gd name="T16" fmla="*/ 964 w 1673"/>
                <a:gd name="T17" fmla="*/ 1360 h 1559"/>
                <a:gd name="T18" fmla="*/ 1049 w 1673"/>
                <a:gd name="T19" fmla="*/ 1474 h 1559"/>
                <a:gd name="T20" fmla="*/ 1191 w 1673"/>
                <a:gd name="T21" fmla="*/ 1474 h 1559"/>
                <a:gd name="T22" fmla="*/ 1247 w 1673"/>
                <a:gd name="T23" fmla="*/ 1531 h 1559"/>
                <a:gd name="T24" fmla="*/ 1446 w 1673"/>
                <a:gd name="T25" fmla="*/ 1559 h 1559"/>
                <a:gd name="T26" fmla="*/ 1474 w 1673"/>
                <a:gd name="T27" fmla="*/ 1502 h 1559"/>
                <a:gd name="T28" fmla="*/ 1616 w 1673"/>
                <a:gd name="T29" fmla="*/ 1417 h 1559"/>
                <a:gd name="T30" fmla="*/ 1616 w 1673"/>
                <a:gd name="T31" fmla="*/ 1332 h 1559"/>
                <a:gd name="T32" fmla="*/ 1531 w 1673"/>
                <a:gd name="T33" fmla="*/ 1304 h 1559"/>
                <a:gd name="T34" fmla="*/ 1673 w 1673"/>
                <a:gd name="T35" fmla="*/ 1162 h 1559"/>
                <a:gd name="T36" fmla="*/ 1673 w 1673"/>
                <a:gd name="T37" fmla="*/ 1077 h 1559"/>
                <a:gd name="T38" fmla="*/ 1616 w 1673"/>
                <a:gd name="T39" fmla="*/ 1020 h 1559"/>
                <a:gd name="T40" fmla="*/ 1559 w 1673"/>
                <a:gd name="T41" fmla="*/ 850 h 1559"/>
                <a:gd name="T42" fmla="*/ 1474 w 1673"/>
                <a:gd name="T43" fmla="*/ 822 h 1559"/>
                <a:gd name="T44" fmla="*/ 1446 w 1673"/>
                <a:gd name="T45" fmla="*/ 652 h 1559"/>
                <a:gd name="T46" fmla="*/ 1531 w 1673"/>
                <a:gd name="T47" fmla="*/ 623 h 1559"/>
                <a:gd name="T48" fmla="*/ 1673 w 1673"/>
                <a:gd name="T49" fmla="*/ 510 h 1559"/>
                <a:gd name="T50" fmla="*/ 1503 w 1673"/>
                <a:gd name="T51" fmla="*/ 397 h 1559"/>
                <a:gd name="T52" fmla="*/ 1418 w 1673"/>
                <a:gd name="T53" fmla="*/ 113 h 1559"/>
                <a:gd name="T54" fmla="*/ 1247 w 1673"/>
                <a:gd name="T55" fmla="*/ 113 h 1559"/>
                <a:gd name="T56" fmla="*/ 1219 w 1673"/>
                <a:gd name="T57" fmla="*/ 283 h 1559"/>
                <a:gd name="T58" fmla="*/ 1106 w 1673"/>
                <a:gd name="T59" fmla="*/ 312 h 1559"/>
                <a:gd name="T60" fmla="*/ 851 w 1673"/>
                <a:gd name="T61" fmla="*/ 198 h 1559"/>
                <a:gd name="T62" fmla="*/ 765 w 1673"/>
                <a:gd name="T63" fmla="*/ 255 h 1559"/>
                <a:gd name="T64" fmla="*/ 652 w 1673"/>
                <a:gd name="T65" fmla="*/ 227 h 1559"/>
                <a:gd name="T66" fmla="*/ 680 w 1673"/>
                <a:gd name="T67" fmla="*/ 141 h 1559"/>
                <a:gd name="T68" fmla="*/ 567 w 1673"/>
                <a:gd name="T69" fmla="*/ 0 h 1559"/>
                <a:gd name="T70" fmla="*/ 454 w 1673"/>
                <a:gd name="T71" fmla="*/ 56 h 1559"/>
                <a:gd name="T72" fmla="*/ 312 w 1673"/>
                <a:gd name="T73" fmla="*/ 28 h 1559"/>
                <a:gd name="T74" fmla="*/ 312 w 1673"/>
                <a:gd name="T75" fmla="*/ 85 h 1559"/>
                <a:gd name="T76" fmla="*/ 227 w 1673"/>
                <a:gd name="T77" fmla="*/ 56 h 1559"/>
                <a:gd name="T78" fmla="*/ 227 w 1673"/>
                <a:gd name="T79" fmla="*/ 113 h 1559"/>
                <a:gd name="T80" fmla="*/ 142 w 1673"/>
                <a:gd name="T81" fmla="*/ 141 h 1559"/>
                <a:gd name="T82" fmla="*/ 113 w 1673"/>
                <a:gd name="T83" fmla="*/ 227 h 1559"/>
                <a:gd name="T84" fmla="*/ 0 w 1673"/>
                <a:gd name="T85" fmla="*/ 340 h 1559"/>
                <a:gd name="T86" fmla="*/ 142 w 1673"/>
                <a:gd name="T87" fmla="*/ 482 h 1559"/>
                <a:gd name="T88" fmla="*/ 170 w 1673"/>
                <a:gd name="T89" fmla="*/ 822 h 15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673" h="1559">
                  <a:moveTo>
                    <a:pt x="170" y="822"/>
                  </a:moveTo>
                  <a:lnTo>
                    <a:pt x="539" y="907"/>
                  </a:lnTo>
                  <a:lnTo>
                    <a:pt x="539" y="992"/>
                  </a:lnTo>
                  <a:lnTo>
                    <a:pt x="595" y="1049"/>
                  </a:lnTo>
                  <a:lnTo>
                    <a:pt x="539" y="1190"/>
                  </a:lnTo>
                  <a:lnTo>
                    <a:pt x="567" y="1275"/>
                  </a:lnTo>
                  <a:lnTo>
                    <a:pt x="737" y="1304"/>
                  </a:lnTo>
                  <a:lnTo>
                    <a:pt x="936" y="1190"/>
                  </a:lnTo>
                  <a:lnTo>
                    <a:pt x="964" y="1360"/>
                  </a:lnTo>
                  <a:lnTo>
                    <a:pt x="1049" y="1474"/>
                  </a:lnTo>
                  <a:lnTo>
                    <a:pt x="1191" y="1474"/>
                  </a:lnTo>
                  <a:lnTo>
                    <a:pt x="1247" y="1531"/>
                  </a:lnTo>
                  <a:lnTo>
                    <a:pt x="1446" y="1559"/>
                  </a:lnTo>
                  <a:lnTo>
                    <a:pt x="1474" y="1502"/>
                  </a:lnTo>
                  <a:lnTo>
                    <a:pt x="1616" y="1417"/>
                  </a:lnTo>
                  <a:lnTo>
                    <a:pt x="1616" y="1332"/>
                  </a:lnTo>
                  <a:lnTo>
                    <a:pt x="1531" y="1304"/>
                  </a:lnTo>
                  <a:lnTo>
                    <a:pt x="1673" y="1162"/>
                  </a:lnTo>
                  <a:lnTo>
                    <a:pt x="1673" y="1077"/>
                  </a:lnTo>
                  <a:lnTo>
                    <a:pt x="1616" y="1020"/>
                  </a:lnTo>
                  <a:lnTo>
                    <a:pt x="1559" y="850"/>
                  </a:lnTo>
                  <a:lnTo>
                    <a:pt x="1474" y="822"/>
                  </a:lnTo>
                  <a:lnTo>
                    <a:pt x="1446" y="652"/>
                  </a:lnTo>
                  <a:lnTo>
                    <a:pt x="1531" y="623"/>
                  </a:lnTo>
                  <a:lnTo>
                    <a:pt x="1673" y="510"/>
                  </a:lnTo>
                  <a:lnTo>
                    <a:pt x="1503" y="397"/>
                  </a:lnTo>
                  <a:lnTo>
                    <a:pt x="1418" y="113"/>
                  </a:lnTo>
                  <a:lnTo>
                    <a:pt x="1247" y="113"/>
                  </a:lnTo>
                  <a:lnTo>
                    <a:pt x="1219" y="283"/>
                  </a:lnTo>
                  <a:lnTo>
                    <a:pt x="1106" y="312"/>
                  </a:lnTo>
                  <a:lnTo>
                    <a:pt x="851" y="198"/>
                  </a:lnTo>
                  <a:lnTo>
                    <a:pt x="765" y="255"/>
                  </a:lnTo>
                  <a:lnTo>
                    <a:pt x="652" y="227"/>
                  </a:lnTo>
                  <a:lnTo>
                    <a:pt x="680" y="141"/>
                  </a:lnTo>
                  <a:lnTo>
                    <a:pt x="567" y="0"/>
                  </a:lnTo>
                  <a:lnTo>
                    <a:pt x="454" y="56"/>
                  </a:lnTo>
                  <a:lnTo>
                    <a:pt x="312" y="28"/>
                  </a:lnTo>
                  <a:lnTo>
                    <a:pt x="312" y="85"/>
                  </a:lnTo>
                  <a:lnTo>
                    <a:pt x="227" y="56"/>
                  </a:lnTo>
                  <a:lnTo>
                    <a:pt x="227" y="113"/>
                  </a:lnTo>
                  <a:lnTo>
                    <a:pt x="142" y="141"/>
                  </a:lnTo>
                  <a:lnTo>
                    <a:pt x="113" y="227"/>
                  </a:lnTo>
                  <a:lnTo>
                    <a:pt x="0" y="340"/>
                  </a:lnTo>
                  <a:lnTo>
                    <a:pt x="142" y="482"/>
                  </a:lnTo>
                  <a:lnTo>
                    <a:pt x="170" y="82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23" name="Freeform 274">
              <a:extLst>
                <a:ext uri="{FF2B5EF4-FFF2-40B4-BE49-F238E27FC236}">
                  <a16:creationId xmlns:a16="http://schemas.microsoft.com/office/drawing/2014/main" id="{A52D368E-BB3C-406D-A791-EE134270E576}"/>
                </a:ext>
              </a:extLst>
            </p:cNvPr>
            <p:cNvSpPr>
              <a:spLocks/>
            </p:cNvSpPr>
            <p:nvPr/>
          </p:nvSpPr>
          <p:spPr bwMode="auto">
            <a:xfrm>
              <a:off x="3081" y="1310"/>
              <a:ext cx="1559" cy="1815"/>
            </a:xfrm>
            <a:custGeom>
              <a:avLst/>
              <a:gdLst>
                <a:gd name="T0" fmla="*/ 1559 w 1559"/>
                <a:gd name="T1" fmla="*/ 709 h 1815"/>
                <a:gd name="T2" fmla="*/ 1474 w 1559"/>
                <a:gd name="T3" fmla="*/ 851 h 1815"/>
                <a:gd name="T4" fmla="*/ 1531 w 1559"/>
                <a:gd name="T5" fmla="*/ 851 h 1815"/>
                <a:gd name="T6" fmla="*/ 1531 w 1559"/>
                <a:gd name="T7" fmla="*/ 936 h 1815"/>
                <a:gd name="T8" fmla="*/ 1389 w 1559"/>
                <a:gd name="T9" fmla="*/ 993 h 1815"/>
                <a:gd name="T10" fmla="*/ 1474 w 1559"/>
                <a:gd name="T11" fmla="*/ 1049 h 1815"/>
                <a:gd name="T12" fmla="*/ 1389 w 1559"/>
                <a:gd name="T13" fmla="*/ 1106 h 1815"/>
                <a:gd name="T14" fmla="*/ 1360 w 1559"/>
                <a:gd name="T15" fmla="*/ 1248 h 1815"/>
                <a:gd name="T16" fmla="*/ 1275 w 1559"/>
                <a:gd name="T17" fmla="*/ 1276 h 1815"/>
                <a:gd name="T18" fmla="*/ 1304 w 1559"/>
                <a:gd name="T19" fmla="*/ 1390 h 1815"/>
                <a:gd name="T20" fmla="*/ 1049 w 1559"/>
                <a:gd name="T21" fmla="*/ 1361 h 1815"/>
                <a:gd name="T22" fmla="*/ 1162 w 1559"/>
                <a:gd name="T23" fmla="*/ 1446 h 1815"/>
                <a:gd name="T24" fmla="*/ 1020 w 1559"/>
                <a:gd name="T25" fmla="*/ 1560 h 1815"/>
                <a:gd name="T26" fmla="*/ 907 w 1559"/>
                <a:gd name="T27" fmla="*/ 1588 h 1815"/>
                <a:gd name="T28" fmla="*/ 850 w 1559"/>
                <a:gd name="T29" fmla="*/ 1701 h 1815"/>
                <a:gd name="T30" fmla="*/ 623 w 1559"/>
                <a:gd name="T31" fmla="*/ 1730 h 1815"/>
                <a:gd name="T32" fmla="*/ 482 w 1559"/>
                <a:gd name="T33" fmla="*/ 1786 h 1815"/>
                <a:gd name="T34" fmla="*/ 453 w 1559"/>
                <a:gd name="T35" fmla="*/ 1758 h 1815"/>
                <a:gd name="T36" fmla="*/ 425 w 1559"/>
                <a:gd name="T37" fmla="*/ 1815 h 1815"/>
                <a:gd name="T38" fmla="*/ 312 w 1559"/>
                <a:gd name="T39" fmla="*/ 1815 h 1815"/>
                <a:gd name="T40" fmla="*/ 255 w 1559"/>
                <a:gd name="T41" fmla="*/ 1701 h 1815"/>
                <a:gd name="T42" fmla="*/ 141 w 1559"/>
                <a:gd name="T43" fmla="*/ 1645 h 1815"/>
                <a:gd name="T44" fmla="*/ 56 w 1559"/>
                <a:gd name="T45" fmla="*/ 1645 h 1815"/>
                <a:gd name="T46" fmla="*/ 0 w 1559"/>
                <a:gd name="T47" fmla="*/ 1588 h 1815"/>
                <a:gd name="T48" fmla="*/ 56 w 1559"/>
                <a:gd name="T49" fmla="*/ 1503 h 1815"/>
                <a:gd name="T50" fmla="*/ 28 w 1559"/>
                <a:gd name="T51" fmla="*/ 1390 h 1815"/>
                <a:gd name="T52" fmla="*/ 170 w 1559"/>
                <a:gd name="T53" fmla="*/ 1191 h 1815"/>
                <a:gd name="T54" fmla="*/ 170 w 1559"/>
                <a:gd name="T55" fmla="*/ 1049 h 1815"/>
                <a:gd name="T56" fmla="*/ 340 w 1559"/>
                <a:gd name="T57" fmla="*/ 964 h 1815"/>
                <a:gd name="T58" fmla="*/ 425 w 1559"/>
                <a:gd name="T59" fmla="*/ 851 h 1815"/>
                <a:gd name="T60" fmla="*/ 397 w 1559"/>
                <a:gd name="T61" fmla="*/ 738 h 1815"/>
                <a:gd name="T62" fmla="*/ 453 w 1559"/>
                <a:gd name="T63" fmla="*/ 681 h 1815"/>
                <a:gd name="T64" fmla="*/ 623 w 1559"/>
                <a:gd name="T65" fmla="*/ 681 h 1815"/>
                <a:gd name="T66" fmla="*/ 652 w 1559"/>
                <a:gd name="T67" fmla="*/ 539 h 1815"/>
                <a:gd name="T68" fmla="*/ 595 w 1559"/>
                <a:gd name="T69" fmla="*/ 454 h 1815"/>
                <a:gd name="T70" fmla="*/ 680 w 1559"/>
                <a:gd name="T71" fmla="*/ 284 h 1815"/>
                <a:gd name="T72" fmla="*/ 879 w 1559"/>
                <a:gd name="T73" fmla="*/ 142 h 1815"/>
                <a:gd name="T74" fmla="*/ 964 w 1559"/>
                <a:gd name="T75" fmla="*/ 0 h 1815"/>
                <a:gd name="T76" fmla="*/ 1105 w 1559"/>
                <a:gd name="T77" fmla="*/ 142 h 1815"/>
                <a:gd name="T78" fmla="*/ 1247 w 1559"/>
                <a:gd name="T79" fmla="*/ 171 h 1815"/>
                <a:gd name="T80" fmla="*/ 1134 w 1559"/>
                <a:gd name="T81" fmla="*/ 312 h 1815"/>
                <a:gd name="T82" fmla="*/ 1190 w 1559"/>
                <a:gd name="T83" fmla="*/ 397 h 1815"/>
                <a:gd name="T84" fmla="*/ 1134 w 1559"/>
                <a:gd name="T85" fmla="*/ 482 h 1815"/>
                <a:gd name="T86" fmla="*/ 1247 w 1559"/>
                <a:gd name="T87" fmla="*/ 624 h 1815"/>
                <a:gd name="T88" fmla="*/ 1559 w 1559"/>
                <a:gd name="T89" fmla="*/ 709 h 18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559" h="1815">
                  <a:moveTo>
                    <a:pt x="1559" y="709"/>
                  </a:moveTo>
                  <a:lnTo>
                    <a:pt x="1474" y="851"/>
                  </a:lnTo>
                  <a:lnTo>
                    <a:pt x="1531" y="851"/>
                  </a:lnTo>
                  <a:lnTo>
                    <a:pt x="1531" y="936"/>
                  </a:lnTo>
                  <a:lnTo>
                    <a:pt x="1389" y="993"/>
                  </a:lnTo>
                  <a:lnTo>
                    <a:pt x="1474" y="1049"/>
                  </a:lnTo>
                  <a:lnTo>
                    <a:pt x="1389" y="1106"/>
                  </a:lnTo>
                  <a:lnTo>
                    <a:pt x="1360" y="1248"/>
                  </a:lnTo>
                  <a:lnTo>
                    <a:pt x="1275" y="1276"/>
                  </a:lnTo>
                  <a:lnTo>
                    <a:pt x="1304" y="1390"/>
                  </a:lnTo>
                  <a:lnTo>
                    <a:pt x="1049" y="1361"/>
                  </a:lnTo>
                  <a:lnTo>
                    <a:pt x="1162" y="1446"/>
                  </a:lnTo>
                  <a:lnTo>
                    <a:pt x="1020" y="1560"/>
                  </a:lnTo>
                  <a:lnTo>
                    <a:pt x="907" y="1588"/>
                  </a:lnTo>
                  <a:lnTo>
                    <a:pt x="850" y="1701"/>
                  </a:lnTo>
                  <a:lnTo>
                    <a:pt x="623" y="1730"/>
                  </a:lnTo>
                  <a:lnTo>
                    <a:pt x="482" y="1786"/>
                  </a:lnTo>
                  <a:lnTo>
                    <a:pt x="453" y="1758"/>
                  </a:lnTo>
                  <a:lnTo>
                    <a:pt x="425" y="1815"/>
                  </a:lnTo>
                  <a:lnTo>
                    <a:pt x="312" y="1815"/>
                  </a:lnTo>
                  <a:lnTo>
                    <a:pt x="255" y="1701"/>
                  </a:lnTo>
                  <a:lnTo>
                    <a:pt x="141" y="1645"/>
                  </a:lnTo>
                  <a:lnTo>
                    <a:pt x="56" y="1645"/>
                  </a:lnTo>
                  <a:lnTo>
                    <a:pt x="0" y="1588"/>
                  </a:lnTo>
                  <a:lnTo>
                    <a:pt x="56" y="1503"/>
                  </a:lnTo>
                  <a:lnTo>
                    <a:pt x="28" y="1390"/>
                  </a:lnTo>
                  <a:lnTo>
                    <a:pt x="170" y="1191"/>
                  </a:lnTo>
                  <a:lnTo>
                    <a:pt x="170" y="1049"/>
                  </a:lnTo>
                  <a:lnTo>
                    <a:pt x="340" y="964"/>
                  </a:lnTo>
                  <a:lnTo>
                    <a:pt x="425" y="851"/>
                  </a:lnTo>
                  <a:lnTo>
                    <a:pt x="397" y="738"/>
                  </a:lnTo>
                  <a:lnTo>
                    <a:pt x="453" y="681"/>
                  </a:lnTo>
                  <a:lnTo>
                    <a:pt x="623" y="681"/>
                  </a:lnTo>
                  <a:lnTo>
                    <a:pt x="652" y="539"/>
                  </a:lnTo>
                  <a:lnTo>
                    <a:pt x="595" y="454"/>
                  </a:lnTo>
                  <a:lnTo>
                    <a:pt x="680" y="284"/>
                  </a:lnTo>
                  <a:lnTo>
                    <a:pt x="879" y="142"/>
                  </a:lnTo>
                  <a:lnTo>
                    <a:pt x="964" y="0"/>
                  </a:lnTo>
                  <a:lnTo>
                    <a:pt x="1105" y="142"/>
                  </a:lnTo>
                  <a:lnTo>
                    <a:pt x="1247" y="171"/>
                  </a:lnTo>
                  <a:lnTo>
                    <a:pt x="1134" y="312"/>
                  </a:lnTo>
                  <a:lnTo>
                    <a:pt x="1190" y="397"/>
                  </a:lnTo>
                  <a:lnTo>
                    <a:pt x="1134" y="482"/>
                  </a:lnTo>
                  <a:lnTo>
                    <a:pt x="1247" y="624"/>
                  </a:lnTo>
                  <a:lnTo>
                    <a:pt x="1559" y="70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24" name="Freeform 275">
              <a:extLst>
                <a:ext uri="{FF2B5EF4-FFF2-40B4-BE49-F238E27FC236}">
                  <a16:creationId xmlns:a16="http://schemas.microsoft.com/office/drawing/2014/main" id="{76D3005C-719E-49A0-AE13-C35828C8AED8}"/>
                </a:ext>
              </a:extLst>
            </p:cNvPr>
            <p:cNvSpPr>
              <a:spLocks/>
            </p:cNvSpPr>
            <p:nvPr/>
          </p:nvSpPr>
          <p:spPr bwMode="auto">
            <a:xfrm>
              <a:off x="1862" y="290"/>
              <a:ext cx="2523" cy="1701"/>
            </a:xfrm>
            <a:custGeom>
              <a:avLst/>
              <a:gdLst>
                <a:gd name="T0" fmla="*/ 1502 w 2523"/>
                <a:gd name="T1" fmla="*/ 1446 h 1701"/>
                <a:gd name="T2" fmla="*/ 1587 w 2523"/>
                <a:gd name="T3" fmla="*/ 1219 h 1701"/>
                <a:gd name="T4" fmla="*/ 1616 w 2523"/>
                <a:gd name="T5" fmla="*/ 1020 h 1701"/>
                <a:gd name="T6" fmla="*/ 1474 w 2523"/>
                <a:gd name="T7" fmla="*/ 1105 h 1701"/>
                <a:gd name="T8" fmla="*/ 1275 w 2523"/>
                <a:gd name="T9" fmla="*/ 1247 h 1701"/>
                <a:gd name="T10" fmla="*/ 1105 w 2523"/>
                <a:gd name="T11" fmla="*/ 1219 h 1701"/>
                <a:gd name="T12" fmla="*/ 964 w 2523"/>
                <a:gd name="T13" fmla="*/ 1105 h 1701"/>
                <a:gd name="T14" fmla="*/ 793 w 2523"/>
                <a:gd name="T15" fmla="*/ 964 h 1701"/>
                <a:gd name="T16" fmla="*/ 680 w 2523"/>
                <a:gd name="T17" fmla="*/ 935 h 1701"/>
                <a:gd name="T18" fmla="*/ 567 w 2523"/>
                <a:gd name="T19" fmla="*/ 850 h 1701"/>
                <a:gd name="T20" fmla="*/ 312 w 2523"/>
                <a:gd name="T21" fmla="*/ 879 h 1701"/>
                <a:gd name="T22" fmla="*/ 85 w 2523"/>
                <a:gd name="T23" fmla="*/ 794 h 1701"/>
                <a:gd name="T24" fmla="*/ 141 w 2523"/>
                <a:gd name="T25" fmla="*/ 425 h 1701"/>
                <a:gd name="T26" fmla="*/ 312 w 2523"/>
                <a:gd name="T27" fmla="*/ 283 h 1701"/>
                <a:gd name="T28" fmla="*/ 680 w 2523"/>
                <a:gd name="T29" fmla="*/ 312 h 1701"/>
                <a:gd name="T30" fmla="*/ 992 w 2523"/>
                <a:gd name="T31" fmla="*/ 453 h 1701"/>
                <a:gd name="T32" fmla="*/ 1247 w 2523"/>
                <a:gd name="T33" fmla="*/ 425 h 1701"/>
                <a:gd name="T34" fmla="*/ 1559 w 2523"/>
                <a:gd name="T35" fmla="*/ 0 h 1701"/>
                <a:gd name="T36" fmla="*/ 1559 w 2523"/>
                <a:gd name="T37" fmla="*/ 198 h 1701"/>
                <a:gd name="T38" fmla="*/ 1729 w 2523"/>
                <a:gd name="T39" fmla="*/ 170 h 1701"/>
                <a:gd name="T40" fmla="*/ 1899 w 2523"/>
                <a:gd name="T41" fmla="*/ 255 h 1701"/>
                <a:gd name="T42" fmla="*/ 1984 w 2523"/>
                <a:gd name="T43" fmla="*/ 397 h 1701"/>
                <a:gd name="T44" fmla="*/ 2126 w 2523"/>
                <a:gd name="T45" fmla="*/ 482 h 1701"/>
                <a:gd name="T46" fmla="*/ 2296 w 2523"/>
                <a:gd name="T47" fmla="*/ 312 h 1701"/>
                <a:gd name="T48" fmla="*/ 2381 w 2523"/>
                <a:gd name="T49" fmla="*/ 142 h 1701"/>
                <a:gd name="T50" fmla="*/ 2523 w 2523"/>
                <a:gd name="T51" fmla="*/ 397 h 1701"/>
                <a:gd name="T52" fmla="*/ 2324 w 2523"/>
                <a:gd name="T53" fmla="*/ 538 h 1701"/>
                <a:gd name="T54" fmla="*/ 2239 w 2523"/>
                <a:gd name="T55" fmla="*/ 567 h 1701"/>
                <a:gd name="T56" fmla="*/ 2098 w 2523"/>
                <a:gd name="T57" fmla="*/ 652 h 1701"/>
                <a:gd name="T58" fmla="*/ 1927 w 2523"/>
                <a:gd name="T59" fmla="*/ 510 h 1701"/>
                <a:gd name="T60" fmla="*/ 1899 w 2523"/>
                <a:gd name="T61" fmla="*/ 595 h 1701"/>
                <a:gd name="T62" fmla="*/ 1757 w 2523"/>
                <a:gd name="T63" fmla="*/ 822 h 1701"/>
                <a:gd name="T64" fmla="*/ 1984 w 2523"/>
                <a:gd name="T65" fmla="*/ 879 h 1701"/>
                <a:gd name="T66" fmla="*/ 1956 w 2523"/>
                <a:gd name="T67" fmla="*/ 1134 h 1701"/>
                <a:gd name="T68" fmla="*/ 1899 w 2523"/>
                <a:gd name="T69" fmla="*/ 1304 h 1701"/>
                <a:gd name="T70" fmla="*/ 1871 w 2523"/>
                <a:gd name="T71" fmla="*/ 1559 h 1701"/>
                <a:gd name="T72" fmla="*/ 1672 w 2523"/>
                <a:gd name="T73" fmla="*/ 1701 h 17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2523" h="1701">
                  <a:moveTo>
                    <a:pt x="1672" y="1701"/>
                  </a:moveTo>
                  <a:lnTo>
                    <a:pt x="1502" y="1446"/>
                  </a:lnTo>
                  <a:lnTo>
                    <a:pt x="1587" y="1361"/>
                  </a:lnTo>
                  <a:lnTo>
                    <a:pt x="1587" y="1219"/>
                  </a:lnTo>
                  <a:lnTo>
                    <a:pt x="1672" y="1162"/>
                  </a:lnTo>
                  <a:lnTo>
                    <a:pt x="1616" y="1020"/>
                  </a:lnTo>
                  <a:lnTo>
                    <a:pt x="1502" y="992"/>
                  </a:lnTo>
                  <a:lnTo>
                    <a:pt x="1474" y="1105"/>
                  </a:lnTo>
                  <a:lnTo>
                    <a:pt x="1332" y="1077"/>
                  </a:lnTo>
                  <a:lnTo>
                    <a:pt x="1275" y="1247"/>
                  </a:lnTo>
                  <a:lnTo>
                    <a:pt x="1105" y="1276"/>
                  </a:lnTo>
                  <a:lnTo>
                    <a:pt x="1105" y="1219"/>
                  </a:lnTo>
                  <a:lnTo>
                    <a:pt x="964" y="1191"/>
                  </a:lnTo>
                  <a:lnTo>
                    <a:pt x="964" y="1105"/>
                  </a:lnTo>
                  <a:lnTo>
                    <a:pt x="850" y="1049"/>
                  </a:lnTo>
                  <a:lnTo>
                    <a:pt x="793" y="964"/>
                  </a:lnTo>
                  <a:lnTo>
                    <a:pt x="708" y="964"/>
                  </a:lnTo>
                  <a:lnTo>
                    <a:pt x="680" y="935"/>
                  </a:lnTo>
                  <a:lnTo>
                    <a:pt x="623" y="935"/>
                  </a:lnTo>
                  <a:lnTo>
                    <a:pt x="567" y="850"/>
                  </a:lnTo>
                  <a:lnTo>
                    <a:pt x="425" y="850"/>
                  </a:lnTo>
                  <a:lnTo>
                    <a:pt x="312" y="879"/>
                  </a:lnTo>
                  <a:lnTo>
                    <a:pt x="141" y="794"/>
                  </a:lnTo>
                  <a:lnTo>
                    <a:pt x="85" y="794"/>
                  </a:lnTo>
                  <a:lnTo>
                    <a:pt x="0" y="453"/>
                  </a:lnTo>
                  <a:lnTo>
                    <a:pt x="141" y="425"/>
                  </a:lnTo>
                  <a:lnTo>
                    <a:pt x="226" y="283"/>
                  </a:lnTo>
                  <a:lnTo>
                    <a:pt x="312" y="283"/>
                  </a:lnTo>
                  <a:lnTo>
                    <a:pt x="482" y="312"/>
                  </a:lnTo>
                  <a:lnTo>
                    <a:pt x="680" y="312"/>
                  </a:lnTo>
                  <a:lnTo>
                    <a:pt x="765" y="425"/>
                  </a:lnTo>
                  <a:lnTo>
                    <a:pt x="992" y="453"/>
                  </a:lnTo>
                  <a:lnTo>
                    <a:pt x="1162" y="397"/>
                  </a:lnTo>
                  <a:lnTo>
                    <a:pt x="1247" y="425"/>
                  </a:lnTo>
                  <a:lnTo>
                    <a:pt x="1417" y="57"/>
                  </a:lnTo>
                  <a:lnTo>
                    <a:pt x="1559" y="0"/>
                  </a:lnTo>
                  <a:lnTo>
                    <a:pt x="1474" y="170"/>
                  </a:lnTo>
                  <a:lnTo>
                    <a:pt x="1559" y="198"/>
                  </a:lnTo>
                  <a:lnTo>
                    <a:pt x="1701" y="85"/>
                  </a:lnTo>
                  <a:lnTo>
                    <a:pt x="1729" y="170"/>
                  </a:lnTo>
                  <a:lnTo>
                    <a:pt x="1842" y="170"/>
                  </a:lnTo>
                  <a:lnTo>
                    <a:pt x="1899" y="255"/>
                  </a:lnTo>
                  <a:lnTo>
                    <a:pt x="1927" y="368"/>
                  </a:lnTo>
                  <a:lnTo>
                    <a:pt x="1984" y="397"/>
                  </a:lnTo>
                  <a:lnTo>
                    <a:pt x="2041" y="368"/>
                  </a:lnTo>
                  <a:lnTo>
                    <a:pt x="2126" y="482"/>
                  </a:lnTo>
                  <a:lnTo>
                    <a:pt x="2211" y="453"/>
                  </a:lnTo>
                  <a:lnTo>
                    <a:pt x="2296" y="312"/>
                  </a:lnTo>
                  <a:lnTo>
                    <a:pt x="2296" y="170"/>
                  </a:lnTo>
                  <a:lnTo>
                    <a:pt x="2381" y="142"/>
                  </a:lnTo>
                  <a:lnTo>
                    <a:pt x="2466" y="255"/>
                  </a:lnTo>
                  <a:lnTo>
                    <a:pt x="2523" y="397"/>
                  </a:lnTo>
                  <a:lnTo>
                    <a:pt x="2409" y="482"/>
                  </a:lnTo>
                  <a:lnTo>
                    <a:pt x="2324" y="538"/>
                  </a:lnTo>
                  <a:lnTo>
                    <a:pt x="2296" y="510"/>
                  </a:lnTo>
                  <a:lnTo>
                    <a:pt x="2239" y="567"/>
                  </a:lnTo>
                  <a:lnTo>
                    <a:pt x="2183" y="538"/>
                  </a:lnTo>
                  <a:lnTo>
                    <a:pt x="2098" y="652"/>
                  </a:lnTo>
                  <a:lnTo>
                    <a:pt x="1956" y="624"/>
                  </a:lnTo>
                  <a:lnTo>
                    <a:pt x="1927" y="510"/>
                  </a:lnTo>
                  <a:lnTo>
                    <a:pt x="1899" y="510"/>
                  </a:lnTo>
                  <a:lnTo>
                    <a:pt x="1899" y="595"/>
                  </a:lnTo>
                  <a:lnTo>
                    <a:pt x="1672" y="680"/>
                  </a:lnTo>
                  <a:lnTo>
                    <a:pt x="1757" y="822"/>
                  </a:lnTo>
                  <a:lnTo>
                    <a:pt x="1729" y="907"/>
                  </a:lnTo>
                  <a:lnTo>
                    <a:pt x="1984" y="879"/>
                  </a:lnTo>
                  <a:lnTo>
                    <a:pt x="2012" y="992"/>
                  </a:lnTo>
                  <a:lnTo>
                    <a:pt x="1956" y="1134"/>
                  </a:lnTo>
                  <a:lnTo>
                    <a:pt x="2098" y="1162"/>
                  </a:lnTo>
                  <a:lnTo>
                    <a:pt x="1899" y="1304"/>
                  </a:lnTo>
                  <a:lnTo>
                    <a:pt x="1814" y="1474"/>
                  </a:lnTo>
                  <a:lnTo>
                    <a:pt x="1871" y="1559"/>
                  </a:lnTo>
                  <a:lnTo>
                    <a:pt x="1842" y="1701"/>
                  </a:lnTo>
                  <a:lnTo>
                    <a:pt x="1672" y="1701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25" name="Freeform 278">
              <a:extLst>
                <a:ext uri="{FF2B5EF4-FFF2-40B4-BE49-F238E27FC236}">
                  <a16:creationId xmlns:a16="http://schemas.microsoft.com/office/drawing/2014/main" id="{CCCB9C09-3799-4AA8-AA88-597DCAE5D92D}"/>
                </a:ext>
              </a:extLst>
            </p:cNvPr>
            <p:cNvSpPr>
              <a:spLocks/>
            </p:cNvSpPr>
            <p:nvPr/>
          </p:nvSpPr>
          <p:spPr bwMode="auto">
            <a:xfrm>
              <a:off x="3534" y="772"/>
              <a:ext cx="936" cy="709"/>
            </a:xfrm>
            <a:custGeom>
              <a:avLst/>
              <a:gdLst>
                <a:gd name="T0" fmla="*/ 652 w 936"/>
                <a:gd name="T1" fmla="*/ 56 h 709"/>
                <a:gd name="T2" fmla="*/ 737 w 936"/>
                <a:gd name="T3" fmla="*/ 0 h 709"/>
                <a:gd name="T4" fmla="*/ 794 w 936"/>
                <a:gd name="T5" fmla="*/ 28 h 709"/>
                <a:gd name="T6" fmla="*/ 879 w 936"/>
                <a:gd name="T7" fmla="*/ 28 h 709"/>
                <a:gd name="T8" fmla="*/ 936 w 936"/>
                <a:gd name="T9" fmla="*/ 227 h 709"/>
                <a:gd name="T10" fmla="*/ 879 w 936"/>
                <a:gd name="T11" fmla="*/ 397 h 709"/>
                <a:gd name="T12" fmla="*/ 822 w 936"/>
                <a:gd name="T13" fmla="*/ 453 h 709"/>
                <a:gd name="T14" fmla="*/ 851 w 936"/>
                <a:gd name="T15" fmla="*/ 567 h 709"/>
                <a:gd name="T16" fmla="*/ 794 w 936"/>
                <a:gd name="T17" fmla="*/ 709 h 709"/>
                <a:gd name="T18" fmla="*/ 652 w 936"/>
                <a:gd name="T19" fmla="*/ 680 h 709"/>
                <a:gd name="T20" fmla="*/ 511 w 936"/>
                <a:gd name="T21" fmla="*/ 538 h 709"/>
                <a:gd name="T22" fmla="*/ 426 w 936"/>
                <a:gd name="T23" fmla="*/ 680 h 709"/>
                <a:gd name="T24" fmla="*/ 284 w 936"/>
                <a:gd name="T25" fmla="*/ 652 h 709"/>
                <a:gd name="T26" fmla="*/ 340 w 936"/>
                <a:gd name="T27" fmla="*/ 510 h 709"/>
                <a:gd name="T28" fmla="*/ 312 w 936"/>
                <a:gd name="T29" fmla="*/ 397 h 709"/>
                <a:gd name="T30" fmla="*/ 57 w 936"/>
                <a:gd name="T31" fmla="*/ 425 h 709"/>
                <a:gd name="T32" fmla="*/ 85 w 936"/>
                <a:gd name="T33" fmla="*/ 340 h 709"/>
                <a:gd name="T34" fmla="*/ 0 w 936"/>
                <a:gd name="T35" fmla="*/ 198 h 709"/>
                <a:gd name="T36" fmla="*/ 227 w 936"/>
                <a:gd name="T37" fmla="*/ 113 h 709"/>
                <a:gd name="T38" fmla="*/ 227 w 936"/>
                <a:gd name="T39" fmla="*/ 28 h 709"/>
                <a:gd name="T40" fmla="*/ 255 w 936"/>
                <a:gd name="T41" fmla="*/ 28 h 709"/>
                <a:gd name="T42" fmla="*/ 284 w 936"/>
                <a:gd name="T43" fmla="*/ 142 h 709"/>
                <a:gd name="T44" fmla="*/ 426 w 936"/>
                <a:gd name="T45" fmla="*/ 170 h 709"/>
                <a:gd name="T46" fmla="*/ 511 w 936"/>
                <a:gd name="T47" fmla="*/ 56 h 709"/>
                <a:gd name="T48" fmla="*/ 567 w 936"/>
                <a:gd name="T49" fmla="*/ 85 h 709"/>
                <a:gd name="T50" fmla="*/ 624 w 936"/>
                <a:gd name="T51" fmla="*/ 28 h 709"/>
                <a:gd name="T52" fmla="*/ 652 w 936"/>
                <a:gd name="T53" fmla="*/ 56 h 7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936" h="709">
                  <a:moveTo>
                    <a:pt x="652" y="56"/>
                  </a:moveTo>
                  <a:lnTo>
                    <a:pt x="737" y="0"/>
                  </a:lnTo>
                  <a:lnTo>
                    <a:pt x="794" y="28"/>
                  </a:lnTo>
                  <a:lnTo>
                    <a:pt x="879" y="28"/>
                  </a:lnTo>
                  <a:lnTo>
                    <a:pt x="936" y="227"/>
                  </a:lnTo>
                  <a:lnTo>
                    <a:pt x="879" y="397"/>
                  </a:lnTo>
                  <a:lnTo>
                    <a:pt x="822" y="453"/>
                  </a:lnTo>
                  <a:lnTo>
                    <a:pt x="851" y="567"/>
                  </a:lnTo>
                  <a:lnTo>
                    <a:pt x="794" y="709"/>
                  </a:lnTo>
                  <a:lnTo>
                    <a:pt x="652" y="680"/>
                  </a:lnTo>
                  <a:lnTo>
                    <a:pt x="511" y="538"/>
                  </a:lnTo>
                  <a:lnTo>
                    <a:pt x="426" y="680"/>
                  </a:lnTo>
                  <a:lnTo>
                    <a:pt x="284" y="652"/>
                  </a:lnTo>
                  <a:lnTo>
                    <a:pt x="340" y="510"/>
                  </a:lnTo>
                  <a:lnTo>
                    <a:pt x="312" y="397"/>
                  </a:lnTo>
                  <a:lnTo>
                    <a:pt x="57" y="425"/>
                  </a:lnTo>
                  <a:lnTo>
                    <a:pt x="85" y="340"/>
                  </a:lnTo>
                  <a:lnTo>
                    <a:pt x="0" y="198"/>
                  </a:lnTo>
                  <a:lnTo>
                    <a:pt x="227" y="113"/>
                  </a:lnTo>
                  <a:lnTo>
                    <a:pt x="227" y="28"/>
                  </a:lnTo>
                  <a:lnTo>
                    <a:pt x="255" y="28"/>
                  </a:lnTo>
                  <a:lnTo>
                    <a:pt x="284" y="142"/>
                  </a:lnTo>
                  <a:lnTo>
                    <a:pt x="426" y="170"/>
                  </a:lnTo>
                  <a:lnTo>
                    <a:pt x="511" y="56"/>
                  </a:lnTo>
                  <a:lnTo>
                    <a:pt x="567" y="85"/>
                  </a:lnTo>
                  <a:lnTo>
                    <a:pt x="624" y="28"/>
                  </a:lnTo>
                  <a:lnTo>
                    <a:pt x="652" y="56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26" name="Freeform 280">
              <a:extLst>
                <a:ext uri="{FF2B5EF4-FFF2-40B4-BE49-F238E27FC236}">
                  <a16:creationId xmlns:a16="http://schemas.microsoft.com/office/drawing/2014/main" id="{C070351B-F710-48CC-B6AA-4ACE4A28E8D4}"/>
                </a:ext>
              </a:extLst>
            </p:cNvPr>
            <p:cNvSpPr>
              <a:spLocks/>
            </p:cNvSpPr>
            <p:nvPr/>
          </p:nvSpPr>
          <p:spPr bwMode="auto">
            <a:xfrm>
              <a:off x="3421" y="2671"/>
              <a:ext cx="1134" cy="1163"/>
            </a:xfrm>
            <a:custGeom>
              <a:avLst/>
              <a:gdLst>
                <a:gd name="T0" fmla="*/ 0 w 1134"/>
                <a:gd name="T1" fmla="*/ 879 h 1163"/>
                <a:gd name="T2" fmla="*/ 57 w 1134"/>
                <a:gd name="T3" fmla="*/ 822 h 1163"/>
                <a:gd name="T4" fmla="*/ 57 w 1134"/>
                <a:gd name="T5" fmla="*/ 681 h 1163"/>
                <a:gd name="T6" fmla="*/ 170 w 1134"/>
                <a:gd name="T7" fmla="*/ 652 h 1163"/>
                <a:gd name="T8" fmla="*/ 170 w 1134"/>
                <a:gd name="T9" fmla="*/ 567 h 1163"/>
                <a:gd name="T10" fmla="*/ 312 w 1134"/>
                <a:gd name="T11" fmla="*/ 425 h 1163"/>
                <a:gd name="T12" fmla="*/ 283 w 1134"/>
                <a:gd name="T13" fmla="*/ 369 h 1163"/>
                <a:gd name="T14" fmla="*/ 510 w 1134"/>
                <a:gd name="T15" fmla="*/ 340 h 1163"/>
                <a:gd name="T16" fmla="*/ 567 w 1134"/>
                <a:gd name="T17" fmla="*/ 227 h 1163"/>
                <a:gd name="T18" fmla="*/ 680 w 1134"/>
                <a:gd name="T19" fmla="*/ 199 h 1163"/>
                <a:gd name="T20" fmla="*/ 822 w 1134"/>
                <a:gd name="T21" fmla="*/ 85 h 1163"/>
                <a:gd name="T22" fmla="*/ 709 w 1134"/>
                <a:gd name="T23" fmla="*/ 0 h 1163"/>
                <a:gd name="T24" fmla="*/ 964 w 1134"/>
                <a:gd name="T25" fmla="*/ 29 h 1163"/>
                <a:gd name="T26" fmla="*/ 1049 w 1134"/>
                <a:gd name="T27" fmla="*/ 85 h 1163"/>
                <a:gd name="T28" fmla="*/ 1134 w 1134"/>
                <a:gd name="T29" fmla="*/ 397 h 1163"/>
                <a:gd name="T30" fmla="*/ 1077 w 1134"/>
                <a:gd name="T31" fmla="*/ 454 h 1163"/>
                <a:gd name="T32" fmla="*/ 1106 w 1134"/>
                <a:gd name="T33" fmla="*/ 567 h 1163"/>
                <a:gd name="T34" fmla="*/ 935 w 1134"/>
                <a:gd name="T35" fmla="*/ 709 h 1163"/>
                <a:gd name="T36" fmla="*/ 935 w 1134"/>
                <a:gd name="T37" fmla="*/ 794 h 1163"/>
                <a:gd name="T38" fmla="*/ 1077 w 1134"/>
                <a:gd name="T39" fmla="*/ 851 h 1163"/>
                <a:gd name="T40" fmla="*/ 1106 w 1134"/>
                <a:gd name="T41" fmla="*/ 964 h 1163"/>
                <a:gd name="T42" fmla="*/ 935 w 1134"/>
                <a:gd name="T43" fmla="*/ 964 h 1163"/>
                <a:gd name="T44" fmla="*/ 907 w 1134"/>
                <a:gd name="T45" fmla="*/ 1134 h 1163"/>
                <a:gd name="T46" fmla="*/ 794 w 1134"/>
                <a:gd name="T47" fmla="*/ 1163 h 1163"/>
                <a:gd name="T48" fmla="*/ 539 w 1134"/>
                <a:gd name="T49" fmla="*/ 1049 h 1163"/>
                <a:gd name="T50" fmla="*/ 453 w 1134"/>
                <a:gd name="T51" fmla="*/ 1106 h 1163"/>
                <a:gd name="T52" fmla="*/ 340 w 1134"/>
                <a:gd name="T53" fmla="*/ 1078 h 1163"/>
                <a:gd name="T54" fmla="*/ 368 w 1134"/>
                <a:gd name="T55" fmla="*/ 992 h 1163"/>
                <a:gd name="T56" fmla="*/ 255 w 1134"/>
                <a:gd name="T57" fmla="*/ 851 h 1163"/>
                <a:gd name="T58" fmla="*/ 142 w 1134"/>
                <a:gd name="T59" fmla="*/ 907 h 1163"/>
                <a:gd name="T60" fmla="*/ 0 w 1134"/>
                <a:gd name="T61" fmla="*/ 879 h 11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1134" h="1163">
                  <a:moveTo>
                    <a:pt x="0" y="879"/>
                  </a:moveTo>
                  <a:lnTo>
                    <a:pt x="57" y="822"/>
                  </a:lnTo>
                  <a:lnTo>
                    <a:pt x="57" y="681"/>
                  </a:lnTo>
                  <a:lnTo>
                    <a:pt x="170" y="652"/>
                  </a:lnTo>
                  <a:lnTo>
                    <a:pt x="170" y="567"/>
                  </a:lnTo>
                  <a:lnTo>
                    <a:pt x="312" y="425"/>
                  </a:lnTo>
                  <a:lnTo>
                    <a:pt x="283" y="369"/>
                  </a:lnTo>
                  <a:lnTo>
                    <a:pt x="510" y="340"/>
                  </a:lnTo>
                  <a:lnTo>
                    <a:pt x="567" y="227"/>
                  </a:lnTo>
                  <a:lnTo>
                    <a:pt x="680" y="199"/>
                  </a:lnTo>
                  <a:lnTo>
                    <a:pt x="822" y="85"/>
                  </a:lnTo>
                  <a:lnTo>
                    <a:pt x="709" y="0"/>
                  </a:lnTo>
                  <a:lnTo>
                    <a:pt x="964" y="29"/>
                  </a:lnTo>
                  <a:lnTo>
                    <a:pt x="1049" y="85"/>
                  </a:lnTo>
                  <a:lnTo>
                    <a:pt x="1134" y="397"/>
                  </a:lnTo>
                  <a:lnTo>
                    <a:pt x="1077" y="454"/>
                  </a:lnTo>
                  <a:lnTo>
                    <a:pt x="1106" y="567"/>
                  </a:lnTo>
                  <a:lnTo>
                    <a:pt x="935" y="709"/>
                  </a:lnTo>
                  <a:lnTo>
                    <a:pt x="935" y="794"/>
                  </a:lnTo>
                  <a:lnTo>
                    <a:pt x="1077" y="851"/>
                  </a:lnTo>
                  <a:lnTo>
                    <a:pt x="1106" y="964"/>
                  </a:lnTo>
                  <a:lnTo>
                    <a:pt x="935" y="964"/>
                  </a:lnTo>
                  <a:lnTo>
                    <a:pt x="907" y="1134"/>
                  </a:lnTo>
                  <a:lnTo>
                    <a:pt x="794" y="1163"/>
                  </a:lnTo>
                  <a:lnTo>
                    <a:pt x="539" y="1049"/>
                  </a:lnTo>
                  <a:lnTo>
                    <a:pt x="453" y="1106"/>
                  </a:lnTo>
                  <a:lnTo>
                    <a:pt x="340" y="1078"/>
                  </a:lnTo>
                  <a:lnTo>
                    <a:pt x="368" y="992"/>
                  </a:lnTo>
                  <a:lnTo>
                    <a:pt x="255" y="851"/>
                  </a:lnTo>
                  <a:lnTo>
                    <a:pt x="142" y="907"/>
                  </a:lnTo>
                  <a:lnTo>
                    <a:pt x="0" y="87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27" name="Freeform 282">
              <a:extLst>
                <a:ext uri="{FF2B5EF4-FFF2-40B4-BE49-F238E27FC236}">
                  <a16:creationId xmlns:a16="http://schemas.microsoft.com/office/drawing/2014/main" id="{F2F9ACB1-9D28-45BD-AE1C-0F82B84D1F2F}"/>
                </a:ext>
              </a:extLst>
            </p:cNvPr>
            <p:cNvSpPr>
              <a:spLocks/>
            </p:cNvSpPr>
            <p:nvPr/>
          </p:nvSpPr>
          <p:spPr bwMode="auto">
            <a:xfrm>
              <a:off x="2599" y="2898"/>
              <a:ext cx="1134" cy="1049"/>
            </a:xfrm>
            <a:custGeom>
              <a:avLst/>
              <a:gdLst>
                <a:gd name="T0" fmla="*/ 482 w 1134"/>
                <a:gd name="T1" fmla="*/ 0 h 1049"/>
                <a:gd name="T2" fmla="*/ 368 w 1134"/>
                <a:gd name="T3" fmla="*/ 85 h 1049"/>
                <a:gd name="T4" fmla="*/ 283 w 1134"/>
                <a:gd name="T5" fmla="*/ 85 h 1049"/>
                <a:gd name="T6" fmla="*/ 227 w 1134"/>
                <a:gd name="T7" fmla="*/ 227 h 1049"/>
                <a:gd name="T8" fmla="*/ 283 w 1134"/>
                <a:gd name="T9" fmla="*/ 312 h 1049"/>
                <a:gd name="T10" fmla="*/ 283 w 1134"/>
                <a:gd name="T11" fmla="*/ 454 h 1049"/>
                <a:gd name="T12" fmla="*/ 227 w 1134"/>
                <a:gd name="T13" fmla="*/ 454 h 1049"/>
                <a:gd name="T14" fmla="*/ 170 w 1134"/>
                <a:gd name="T15" fmla="*/ 539 h 1049"/>
                <a:gd name="T16" fmla="*/ 0 w 1134"/>
                <a:gd name="T17" fmla="*/ 567 h 1049"/>
                <a:gd name="T18" fmla="*/ 0 w 1134"/>
                <a:gd name="T19" fmla="*/ 652 h 1049"/>
                <a:gd name="T20" fmla="*/ 85 w 1134"/>
                <a:gd name="T21" fmla="*/ 737 h 1049"/>
                <a:gd name="T22" fmla="*/ 340 w 1134"/>
                <a:gd name="T23" fmla="*/ 851 h 1049"/>
                <a:gd name="T24" fmla="*/ 368 w 1134"/>
                <a:gd name="T25" fmla="*/ 936 h 1049"/>
                <a:gd name="T26" fmla="*/ 482 w 1134"/>
                <a:gd name="T27" fmla="*/ 1049 h 1049"/>
                <a:gd name="T28" fmla="*/ 510 w 1134"/>
                <a:gd name="T29" fmla="*/ 964 h 1049"/>
                <a:gd name="T30" fmla="*/ 623 w 1134"/>
                <a:gd name="T31" fmla="*/ 851 h 1049"/>
                <a:gd name="T32" fmla="*/ 652 w 1134"/>
                <a:gd name="T33" fmla="*/ 765 h 1049"/>
                <a:gd name="T34" fmla="*/ 737 w 1134"/>
                <a:gd name="T35" fmla="*/ 737 h 1049"/>
                <a:gd name="T36" fmla="*/ 737 w 1134"/>
                <a:gd name="T37" fmla="*/ 680 h 1049"/>
                <a:gd name="T38" fmla="*/ 822 w 1134"/>
                <a:gd name="T39" fmla="*/ 709 h 1049"/>
                <a:gd name="T40" fmla="*/ 822 w 1134"/>
                <a:gd name="T41" fmla="*/ 652 h 1049"/>
                <a:gd name="T42" fmla="*/ 879 w 1134"/>
                <a:gd name="T43" fmla="*/ 595 h 1049"/>
                <a:gd name="T44" fmla="*/ 879 w 1134"/>
                <a:gd name="T45" fmla="*/ 454 h 1049"/>
                <a:gd name="T46" fmla="*/ 992 w 1134"/>
                <a:gd name="T47" fmla="*/ 425 h 1049"/>
                <a:gd name="T48" fmla="*/ 992 w 1134"/>
                <a:gd name="T49" fmla="*/ 340 h 1049"/>
                <a:gd name="T50" fmla="*/ 1134 w 1134"/>
                <a:gd name="T51" fmla="*/ 198 h 1049"/>
                <a:gd name="T52" fmla="*/ 1105 w 1134"/>
                <a:gd name="T53" fmla="*/ 142 h 1049"/>
                <a:gd name="T54" fmla="*/ 964 w 1134"/>
                <a:gd name="T55" fmla="*/ 198 h 1049"/>
                <a:gd name="T56" fmla="*/ 935 w 1134"/>
                <a:gd name="T57" fmla="*/ 170 h 1049"/>
                <a:gd name="T58" fmla="*/ 907 w 1134"/>
                <a:gd name="T59" fmla="*/ 227 h 1049"/>
                <a:gd name="T60" fmla="*/ 794 w 1134"/>
                <a:gd name="T61" fmla="*/ 227 h 1049"/>
                <a:gd name="T62" fmla="*/ 737 w 1134"/>
                <a:gd name="T63" fmla="*/ 113 h 1049"/>
                <a:gd name="T64" fmla="*/ 623 w 1134"/>
                <a:gd name="T65" fmla="*/ 57 h 1049"/>
                <a:gd name="T66" fmla="*/ 538 w 1134"/>
                <a:gd name="T67" fmla="*/ 57 h 1049"/>
                <a:gd name="T68" fmla="*/ 482 w 1134"/>
                <a:gd name="T69" fmla="*/ 0 h 10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134" h="1049">
                  <a:moveTo>
                    <a:pt x="482" y="0"/>
                  </a:moveTo>
                  <a:lnTo>
                    <a:pt x="368" y="85"/>
                  </a:lnTo>
                  <a:lnTo>
                    <a:pt x="283" y="85"/>
                  </a:lnTo>
                  <a:lnTo>
                    <a:pt x="227" y="227"/>
                  </a:lnTo>
                  <a:lnTo>
                    <a:pt x="283" y="312"/>
                  </a:lnTo>
                  <a:lnTo>
                    <a:pt x="283" y="454"/>
                  </a:lnTo>
                  <a:lnTo>
                    <a:pt x="227" y="454"/>
                  </a:lnTo>
                  <a:lnTo>
                    <a:pt x="170" y="539"/>
                  </a:lnTo>
                  <a:lnTo>
                    <a:pt x="0" y="567"/>
                  </a:lnTo>
                  <a:lnTo>
                    <a:pt x="0" y="652"/>
                  </a:lnTo>
                  <a:lnTo>
                    <a:pt x="85" y="737"/>
                  </a:lnTo>
                  <a:lnTo>
                    <a:pt x="340" y="851"/>
                  </a:lnTo>
                  <a:lnTo>
                    <a:pt x="368" y="936"/>
                  </a:lnTo>
                  <a:lnTo>
                    <a:pt x="482" y="1049"/>
                  </a:lnTo>
                  <a:lnTo>
                    <a:pt x="510" y="964"/>
                  </a:lnTo>
                  <a:lnTo>
                    <a:pt x="623" y="851"/>
                  </a:lnTo>
                  <a:lnTo>
                    <a:pt x="652" y="765"/>
                  </a:lnTo>
                  <a:lnTo>
                    <a:pt x="737" y="737"/>
                  </a:lnTo>
                  <a:lnTo>
                    <a:pt x="737" y="680"/>
                  </a:lnTo>
                  <a:lnTo>
                    <a:pt x="822" y="709"/>
                  </a:lnTo>
                  <a:lnTo>
                    <a:pt x="822" y="652"/>
                  </a:lnTo>
                  <a:lnTo>
                    <a:pt x="879" y="595"/>
                  </a:lnTo>
                  <a:lnTo>
                    <a:pt x="879" y="454"/>
                  </a:lnTo>
                  <a:lnTo>
                    <a:pt x="992" y="425"/>
                  </a:lnTo>
                  <a:lnTo>
                    <a:pt x="992" y="340"/>
                  </a:lnTo>
                  <a:lnTo>
                    <a:pt x="1134" y="198"/>
                  </a:lnTo>
                  <a:lnTo>
                    <a:pt x="1105" y="142"/>
                  </a:lnTo>
                  <a:lnTo>
                    <a:pt x="964" y="198"/>
                  </a:lnTo>
                  <a:lnTo>
                    <a:pt x="935" y="170"/>
                  </a:lnTo>
                  <a:lnTo>
                    <a:pt x="907" y="227"/>
                  </a:lnTo>
                  <a:lnTo>
                    <a:pt x="794" y="227"/>
                  </a:lnTo>
                  <a:lnTo>
                    <a:pt x="737" y="113"/>
                  </a:lnTo>
                  <a:lnTo>
                    <a:pt x="623" y="57"/>
                  </a:lnTo>
                  <a:lnTo>
                    <a:pt x="538" y="57"/>
                  </a:lnTo>
                  <a:lnTo>
                    <a:pt x="482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28" name="Freeform 283">
              <a:extLst>
                <a:ext uri="{FF2B5EF4-FFF2-40B4-BE49-F238E27FC236}">
                  <a16:creationId xmlns:a16="http://schemas.microsoft.com/office/drawing/2014/main" id="{21392D2F-AC63-4697-A685-B6E444FC355F}"/>
                </a:ext>
              </a:extLst>
            </p:cNvPr>
            <p:cNvSpPr>
              <a:spLocks/>
            </p:cNvSpPr>
            <p:nvPr/>
          </p:nvSpPr>
          <p:spPr bwMode="auto">
            <a:xfrm>
              <a:off x="2599" y="1736"/>
              <a:ext cx="935" cy="1247"/>
            </a:xfrm>
            <a:custGeom>
              <a:avLst/>
              <a:gdLst>
                <a:gd name="T0" fmla="*/ 765 w 935"/>
                <a:gd name="T1" fmla="*/ 0 h 1247"/>
                <a:gd name="T2" fmla="*/ 935 w 935"/>
                <a:gd name="T3" fmla="*/ 255 h 1247"/>
                <a:gd name="T4" fmla="*/ 879 w 935"/>
                <a:gd name="T5" fmla="*/ 312 h 1247"/>
                <a:gd name="T6" fmla="*/ 907 w 935"/>
                <a:gd name="T7" fmla="*/ 425 h 1247"/>
                <a:gd name="T8" fmla="*/ 822 w 935"/>
                <a:gd name="T9" fmla="*/ 538 h 1247"/>
                <a:gd name="T10" fmla="*/ 652 w 935"/>
                <a:gd name="T11" fmla="*/ 623 h 1247"/>
                <a:gd name="T12" fmla="*/ 652 w 935"/>
                <a:gd name="T13" fmla="*/ 765 h 1247"/>
                <a:gd name="T14" fmla="*/ 510 w 935"/>
                <a:gd name="T15" fmla="*/ 964 h 1247"/>
                <a:gd name="T16" fmla="*/ 538 w 935"/>
                <a:gd name="T17" fmla="*/ 1077 h 1247"/>
                <a:gd name="T18" fmla="*/ 482 w 935"/>
                <a:gd name="T19" fmla="*/ 1162 h 1247"/>
                <a:gd name="T20" fmla="*/ 368 w 935"/>
                <a:gd name="T21" fmla="*/ 1247 h 1247"/>
                <a:gd name="T22" fmla="*/ 340 w 935"/>
                <a:gd name="T23" fmla="*/ 1190 h 1247"/>
                <a:gd name="T24" fmla="*/ 368 w 935"/>
                <a:gd name="T25" fmla="*/ 1134 h 1247"/>
                <a:gd name="T26" fmla="*/ 283 w 935"/>
                <a:gd name="T27" fmla="*/ 1105 h 1247"/>
                <a:gd name="T28" fmla="*/ 227 w 935"/>
                <a:gd name="T29" fmla="*/ 1020 h 1247"/>
                <a:gd name="T30" fmla="*/ 142 w 935"/>
                <a:gd name="T31" fmla="*/ 1020 h 1247"/>
                <a:gd name="T32" fmla="*/ 56 w 935"/>
                <a:gd name="T33" fmla="*/ 935 h 1247"/>
                <a:gd name="T34" fmla="*/ 56 w 935"/>
                <a:gd name="T35" fmla="*/ 879 h 1247"/>
                <a:gd name="T36" fmla="*/ 113 w 935"/>
                <a:gd name="T37" fmla="*/ 850 h 1247"/>
                <a:gd name="T38" fmla="*/ 56 w 935"/>
                <a:gd name="T39" fmla="*/ 822 h 1247"/>
                <a:gd name="T40" fmla="*/ 85 w 935"/>
                <a:gd name="T41" fmla="*/ 765 h 1247"/>
                <a:gd name="T42" fmla="*/ 28 w 935"/>
                <a:gd name="T43" fmla="*/ 652 h 1247"/>
                <a:gd name="T44" fmla="*/ 28 w 935"/>
                <a:gd name="T45" fmla="*/ 538 h 1247"/>
                <a:gd name="T46" fmla="*/ 0 w 935"/>
                <a:gd name="T47" fmla="*/ 453 h 1247"/>
                <a:gd name="T48" fmla="*/ 56 w 935"/>
                <a:gd name="T49" fmla="*/ 312 h 1247"/>
                <a:gd name="T50" fmla="*/ 198 w 935"/>
                <a:gd name="T51" fmla="*/ 368 h 1247"/>
                <a:gd name="T52" fmla="*/ 368 w 935"/>
                <a:gd name="T53" fmla="*/ 368 h 1247"/>
                <a:gd name="T54" fmla="*/ 397 w 935"/>
                <a:gd name="T55" fmla="*/ 255 h 1247"/>
                <a:gd name="T56" fmla="*/ 482 w 935"/>
                <a:gd name="T57" fmla="*/ 255 h 1247"/>
                <a:gd name="T58" fmla="*/ 538 w 935"/>
                <a:gd name="T59" fmla="*/ 170 h 1247"/>
                <a:gd name="T60" fmla="*/ 595 w 935"/>
                <a:gd name="T61" fmla="*/ 170 h 1247"/>
                <a:gd name="T62" fmla="*/ 652 w 935"/>
                <a:gd name="T63" fmla="*/ 56 h 1247"/>
                <a:gd name="T64" fmla="*/ 652 w 935"/>
                <a:gd name="T65" fmla="*/ 0 h 1247"/>
                <a:gd name="T66" fmla="*/ 765 w 935"/>
                <a:gd name="T67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935" h="1247">
                  <a:moveTo>
                    <a:pt x="765" y="0"/>
                  </a:moveTo>
                  <a:lnTo>
                    <a:pt x="935" y="255"/>
                  </a:lnTo>
                  <a:lnTo>
                    <a:pt x="879" y="312"/>
                  </a:lnTo>
                  <a:lnTo>
                    <a:pt x="907" y="425"/>
                  </a:lnTo>
                  <a:lnTo>
                    <a:pt x="822" y="538"/>
                  </a:lnTo>
                  <a:lnTo>
                    <a:pt x="652" y="623"/>
                  </a:lnTo>
                  <a:lnTo>
                    <a:pt x="652" y="765"/>
                  </a:lnTo>
                  <a:lnTo>
                    <a:pt x="510" y="964"/>
                  </a:lnTo>
                  <a:lnTo>
                    <a:pt x="538" y="1077"/>
                  </a:lnTo>
                  <a:lnTo>
                    <a:pt x="482" y="1162"/>
                  </a:lnTo>
                  <a:lnTo>
                    <a:pt x="368" y="1247"/>
                  </a:lnTo>
                  <a:lnTo>
                    <a:pt x="340" y="1190"/>
                  </a:lnTo>
                  <a:lnTo>
                    <a:pt x="368" y="1134"/>
                  </a:lnTo>
                  <a:lnTo>
                    <a:pt x="283" y="1105"/>
                  </a:lnTo>
                  <a:lnTo>
                    <a:pt x="227" y="1020"/>
                  </a:lnTo>
                  <a:lnTo>
                    <a:pt x="142" y="1020"/>
                  </a:lnTo>
                  <a:lnTo>
                    <a:pt x="56" y="935"/>
                  </a:lnTo>
                  <a:lnTo>
                    <a:pt x="56" y="879"/>
                  </a:lnTo>
                  <a:lnTo>
                    <a:pt x="113" y="850"/>
                  </a:lnTo>
                  <a:lnTo>
                    <a:pt x="56" y="822"/>
                  </a:lnTo>
                  <a:lnTo>
                    <a:pt x="85" y="765"/>
                  </a:lnTo>
                  <a:lnTo>
                    <a:pt x="28" y="652"/>
                  </a:lnTo>
                  <a:lnTo>
                    <a:pt x="28" y="538"/>
                  </a:lnTo>
                  <a:lnTo>
                    <a:pt x="0" y="453"/>
                  </a:lnTo>
                  <a:lnTo>
                    <a:pt x="56" y="312"/>
                  </a:lnTo>
                  <a:lnTo>
                    <a:pt x="198" y="368"/>
                  </a:lnTo>
                  <a:lnTo>
                    <a:pt x="368" y="368"/>
                  </a:lnTo>
                  <a:lnTo>
                    <a:pt x="397" y="255"/>
                  </a:lnTo>
                  <a:lnTo>
                    <a:pt x="482" y="255"/>
                  </a:lnTo>
                  <a:lnTo>
                    <a:pt x="538" y="170"/>
                  </a:lnTo>
                  <a:lnTo>
                    <a:pt x="595" y="170"/>
                  </a:lnTo>
                  <a:lnTo>
                    <a:pt x="652" y="56"/>
                  </a:lnTo>
                  <a:lnTo>
                    <a:pt x="652" y="0"/>
                  </a:lnTo>
                  <a:lnTo>
                    <a:pt x="765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29" name="Freeform 284">
              <a:extLst>
                <a:ext uri="{FF2B5EF4-FFF2-40B4-BE49-F238E27FC236}">
                  <a16:creationId xmlns:a16="http://schemas.microsoft.com/office/drawing/2014/main" id="{5B66FF39-E76B-4BAE-969C-757FEB886B10}"/>
                </a:ext>
              </a:extLst>
            </p:cNvPr>
            <p:cNvSpPr>
              <a:spLocks/>
            </p:cNvSpPr>
            <p:nvPr/>
          </p:nvSpPr>
          <p:spPr bwMode="auto">
            <a:xfrm>
              <a:off x="2570" y="3834"/>
              <a:ext cx="709" cy="680"/>
            </a:xfrm>
            <a:custGeom>
              <a:avLst/>
              <a:gdLst>
                <a:gd name="T0" fmla="*/ 397 w 709"/>
                <a:gd name="T1" fmla="*/ 0 h 680"/>
                <a:gd name="T2" fmla="*/ 284 w 709"/>
                <a:gd name="T3" fmla="*/ 113 h 680"/>
                <a:gd name="T4" fmla="*/ 142 w 709"/>
                <a:gd name="T5" fmla="*/ 85 h 680"/>
                <a:gd name="T6" fmla="*/ 0 w 709"/>
                <a:gd name="T7" fmla="*/ 283 h 680"/>
                <a:gd name="T8" fmla="*/ 85 w 709"/>
                <a:gd name="T9" fmla="*/ 340 h 680"/>
                <a:gd name="T10" fmla="*/ 57 w 709"/>
                <a:gd name="T11" fmla="*/ 510 h 680"/>
                <a:gd name="T12" fmla="*/ 256 w 709"/>
                <a:gd name="T13" fmla="*/ 680 h 680"/>
                <a:gd name="T14" fmla="*/ 341 w 709"/>
                <a:gd name="T15" fmla="*/ 595 h 680"/>
                <a:gd name="T16" fmla="*/ 426 w 709"/>
                <a:gd name="T17" fmla="*/ 623 h 680"/>
                <a:gd name="T18" fmla="*/ 709 w 709"/>
                <a:gd name="T19" fmla="*/ 510 h 680"/>
                <a:gd name="T20" fmla="*/ 681 w 709"/>
                <a:gd name="T21" fmla="*/ 170 h 680"/>
                <a:gd name="T22" fmla="*/ 539 w 709"/>
                <a:gd name="T23" fmla="*/ 28 h 680"/>
                <a:gd name="T24" fmla="*/ 511 w 709"/>
                <a:gd name="T25" fmla="*/ 113 h 680"/>
                <a:gd name="T26" fmla="*/ 397 w 709"/>
                <a:gd name="T27" fmla="*/ 0 h 6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709" h="680">
                  <a:moveTo>
                    <a:pt x="397" y="0"/>
                  </a:moveTo>
                  <a:lnTo>
                    <a:pt x="284" y="113"/>
                  </a:lnTo>
                  <a:lnTo>
                    <a:pt x="142" y="85"/>
                  </a:lnTo>
                  <a:lnTo>
                    <a:pt x="0" y="283"/>
                  </a:lnTo>
                  <a:lnTo>
                    <a:pt x="85" y="340"/>
                  </a:lnTo>
                  <a:lnTo>
                    <a:pt x="57" y="510"/>
                  </a:lnTo>
                  <a:lnTo>
                    <a:pt x="256" y="680"/>
                  </a:lnTo>
                  <a:lnTo>
                    <a:pt x="341" y="595"/>
                  </a:lnTo>
                  <a:lnTo>
                    <a:pt x="426" y="623"/>
                  </a:lnTo>
                  <a:lnTo>
                    <a:pt x="709" y="510"/>
                  </a:lnTo>
                  <a:lnTo>
                    <a:pt x="681" y="170"/>
                  </a:lnTo>
                  <a:lnTo>
                    <a:pt x="539" y="28"/>
                  </a:lnTo>
                  <a:lnTo>
                    <a:pt x="511" y="113"/>
                  </a:lnTo>
                  <a:lnTo>
                    <a:pt x="397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30" name="Freeform 285">
              <a:extLst>
                <a:ext uri="{FF2B5EF4-FFF2-40B4-BE49-F238E27FC236}">
                  <a16:creationId xmlns:a16="http://schemas.microsoft.com/office/drawing/2014/main" id="{805698F8-C18F-4DD2-B1EC-7F55373EC63B}"/>
                </a:ext>
              </a:extLst>
            </p:cNvPr>
            <p:cNvSpPr>
              <a:spLocks/>
            </p:cNvSpPr>
            <p:nvPr/>
          </p:nvSpPr>
          <p:spPr bwMode="auto">
            <a:xfrm>
              <a:off x="2259" y="3465"/>
              <a:ext cx="708" cy="879"/>
            </a:xfrm>
            <a:custGeom>
              <a:avLst/>
              <a:gdLst>
                <a:gd name="T0" fmla="*/ 340 w 708"/>
                <a:gd name="T1" fmla="*/ 0 h 879"/>
                <a:gd name="T2" fmla="*/ 85 w 708"/>
                <a:gd name="T3" fmla="*/ 28 h 879"/>
                <a:gd name="T4" fmla="*/ 28 w 708"/>
                <a:gd name="T5" fmla="*/ 57 h 879"/>
                <a:gd name="T6" fmla="*/ 0 w 708"/>
                <a:gd name="T7" fmla="*/ 255 h 879"/>
                <a:gd name="T8" fmla="*/ 56 w 708"/>
                <a:gd name="T9" fmla="*/ 312 h 879"/>
                <a:gd name="T10" fmla="*/ 0 w 708"/>
                <a:gd name="T11" fmla="*/ 482 h 879"/>
                <a:gd name="T12" fmla="*/ 85 w 708"/>
                <a:gd name="T13" fmla="*/ 539 h 879"/>
                <a:gd name="T14" fmla="*/ 85 w 708"/>
                <a:gd name="T15" fmla="*/ 680 h 879"/>
                <a:gd name="T16" fmla="*/ 28 w 708"/>
                <a:gd name="T17" fmla="*/ 822 h 879"/>
                <a:gd name="T18" fmla="*/ 226 w 708"/>
                <a:gd name="T19" fmla="*/ 879 h 879"/>
                <a:gd name="T20" fmla="*/ 368 w 708"/>
                <a:gd name="T21" fmla="*/ 879 h 879"/>
                <a:gd name="T22" fmla="*/ 396 w 708"/>
                <a:gd name="T23" fmla="*/ 709 h 879"/>
                <a:gd name="T24" fmla="*/ 311 w 708"/>
                <a:gd name="T25" fmla="*/ 652 h 879"/>
                <a:gd name="T26" fmla="*/ 453 w 708"/>
                <a:gd name="T27" fmla="*/ 454 h 879"/>
                <a:gd name="T28" fmla="*/ 595 w 708"/>
                <a:gd name="T29" fmla="*/ 482 h 879"/>
                <a:gd name="T30" fmla="*/ 708 w 708"/>
                <a:gd name="T31" fmla="*/ 369 h 879"/>
                <a:gd name="T32" fmla="*/ 680 w 708"/>
                <a:gd name="T33" fmla="*/ 284 h 879"/>
                <a:gd name="T34" fmla="*/ 425 w 708"/>
                <a:gd name="T35" fmla="*/ 170 h 879"/>
                <a:gd name="T36" fmla="*/ 340 w 708"/>
                <a:gd name="T37" fmla="*/ 85 h 879"/>
                <a:gd name="T38" fmla="*/ 340 w 708"/>
                <a:gd name="T39" fmla="*/ 0 h 8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708" h="879">
                  <a:moveTo>
                    <a:pt x="340" y="0"/>
                  </a:moveTo>
                  <a:lnTo>
                    <a:pt x="85" y="28"/>
                  </a:lnTo>
                  <a:lnTo>
                    <a:pt x="28" y="57"/>
                  </a:lnTo>
                  <a:lnTo>
                    <a:pt x="0" y="255"/>
                  </a:lnTo>
                  <a:lnTo>
                    <a:pt x="56" y="312"/>
                  </a:lnTo>
                  <a:lnTo>
                    <a:pt x="0" y="482"/>
                  </a:lnTo>
                  <a:lnTo>
                    <a:pt x="85" y="539"/>
                  </a:lnTo>
                  <a:lnTo>
                    <a:pt x="85" y="680"/>
                  </a:lnTo>
                  <a:lnTo>
                    <a:pt x="28" y="822"/>
                  </a:lnTo>
                  <a:lnTo>
                    <a:pt x="226" y="879"/>
                  </a:lnTo>
                  <a:lnTo>
                    <a:pt x="368" y="879"/>
                  </a:lnTo>
                  <a:lnTo>
                    <a:pt x="396" y="709"/>
                  </a:lnTo>
                  <a:lnTo>
                    <a:pt x="311" y="652"/>
                  </a:lnTo>
                  <a:lnTo>
                    <a:pt x="453" y="454"/>
                  </a:lnTo>
                  <a:lnTo>
                    <a:pt x="595" y="482"/>
                  </a:lnTo>
                  <a:lnTo>
                    <a:pt x="708" y="369"/>
                  </a:lnTo>
                  <a:lnTo>
                    <a:pt x="680" y="284"/>
                  </a:lnTo>
                  <a:lnTo>
                    <a:pt x="425" y="170"/>
                  </a:lnTo>
                  <a:lnTo>
                    <a:pt x="340" y="85"/>
                  </a:lnTo>
                  <a:lnTo>
                    <a:pt x="340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31" name="Freeform 286">
              <a:extLst>
                <a:ext uri="{FF2B5EF4-FFF2-40B4-BE49-F238E27FC236}">
                  <a16:creationId xmlns:a16="http://schemas.microsoft.com/office/drawing/2014/main" id="{65A2F79C-2B28-4A11-B9A0-E67F2E2CA806}"/>
                </a:ext>
              </a:extLst>
            </p:cNvPr>
            <p:cNvSpPr>
              <a:spLocks/>
            </p:cNvSpPr>
            <p:nvPr/>
          </p:nvSpPr>
          <p:spPr bwMode="auto">
            <a:xfrm>
              <a:off x="3194" y="4712"/>
              <a:ext cx="1503" cy="1843"/>
            </a:xfrm>
            <a:custGeom>
              <a:avLst/>
              <a:gdLst>
                <a:gd name="T0" fmla="*/ 113 w 1503"/>
                <a:gd name="T1" fmla="*/ 964 h 1843"/>
                <a:gd name="T2" fmla="*/ 0 w 1503"/>
                <a:gd name="T3" fmla="*/ 794 h 1843"/>
                <a:gd name="T4" fmla="*/ 57 w 1503"/>
                <a:gd name="T5" fmla="*/ 709 h 1843"/>
                <a:gd name="T6" fmla="*/ 0 w 1503"/>
                <a:gd name="T7" fmla="*/ 596 h 1843"/>
                <a:gd name="T8" fmla="*/ 57 w 1503"/>
                <a:gd name="T9" fmla="*/ 511 h 1843"/>
                <a:gd name="T10" fmla="*/ 284 w 1503"/>
                <a:gd name="T11" fmla="*/ 482 h 1843"/>
                <a:gd name="T12" fmla="*/ 312 w 1503"/>
                <a:gd name="T13" fmla="*/ 256 h 1843"/>
                <a:gd name="T14" fmla="*/ 397 w 1503"/>
                <a:gd name="T15" fmla="*/ 85 h 1843"/>
                <a:gd name="T16" fmla="*/ 482 w 1503"/>
                <a:gd name="T17" fmla="*/ 85 h 1843"/>
                <a:gd name="T18" fmla="*/ 652 w 1503"/>
                <a:gd name="T19" fmla="*/ 114 h 1843"/>
                <a:gd name="T20" fmla="*/ 851 w 1503"/>
                <a:gd name="T21" fmla="*/ 0 h 1843"/>
                <a:gd name="T22" fmla="*/ 879 w 1503"/>
                <a:gd name="T23" fmla="*/ 170 h 1843"/>
                <a:gd name="T24" fmla="*/ 964 w 1503"/>
                <a:gd name="T25" fmla="*/ 284 h 1843"/>
                <a:gd name="T26" fmla="*/ 1106 w 1503"/>
                <a:gd name="T27" fmla="*/ 284 h 1843"/>
                <a:gd name="T28" fmla="*/ 1162 w 1503"/>
                <a:gd name="T29" fmla="*/ 341 h 1843"/>
                <a:gd name="T30" fmla="*/ 1361 w 1503"/>
                <a:gd name="T31" fmla="*/ 369 h 1843"/>
                <a:gd name="T32" fmla="*/ 1361 w 1503"/>
                <a:gd name="T33" fmla="*/ 426 h 1843"/>
                <a:gd name="T34" fmla="*/ 1446 w 1503"/>
                <a:gd name="T35" fmla="*/ 482 h 1843"/>
                <a:gd name="T36" fmla="*/ 1418 w 1503"/>
                <a:gd name="T37" fmla="*/ 567 h 1843"/>
                <a:gd name="T38" fmla="*/ 1503 w 1503"/>
                <a:gd name="T39" fmla="*/ 681 h 1843"/>
                <a:gd name="T40" fmla="*/ 1446 w 1503"/>
                <a:gd name="T41" fmla="*/ 709 h 1843"/>
                <a:gd name="T42" fmla="*/ 1446 w 1503"/>
                <a:gd name="T43" fmla="*/ 766 h 1843"/>
                <a:gd name="T44" fmla="*/ 1389 w 1503"/>
                <a:gd name="T45" fmla="*/ 823 h 1843"/>
                <a:gd name="T46" fmla="*/ 1446 w 1503"/>
                <a:gd name="T47" fmla="*/ 936 h 1843"/>
                <a:gd name="T48" fmla="*/ 1389 w 1503"/>
                <a:gd name="T49" fmla="*/ 1021 h 1843"/>
                <a:gd name="T50" fmla="*/ 1446 w 1503"/>
                <a:gd name="T51" fmla="*/ 1106 h 1843"/>
                <a:gd name="T52" fmla="*/ 1389 w 1503"/>
                <a:gd name="T53" fmla="*/ 1134 h 1843"/>
                <a:gd name="T54" fmla="*/ 1418 w 1503"/>
                <a:gd name="T55" fmla="*/ 1191 h 1843"/>
                <a:gd name="T56" fmla="*/ 1503 w 1503"/>
                <a:gd name="T57" fmla="*/ 1333 h 1843"/>
                <a:gd name="T58" fmla="*/ 1333 w 1503"/>
                <a:gd name="T59" fmla="*/ 1276 h 1843"/>
                <a:gd name="T60" fmla="*/ 1361 w 1503"/>
                <a:gd name="T61" fmla="*/ 1390 h 1843"/>
                <a:gd name="T62" fmla="*/ 1304 w 1503"/>
                <a:gd name="T63" fmla="*/ 1616 h 1843"/>
                <a:gd name="T64" fmla="*/ 1361 w 1503"/>
                <a:gd name="T65" fmla="*/ 1645 h 1843"/>
                <a:gd name="T66" fmla="*/ 1418 w 1503"/>
                <a:gd name="T67" fmla="*/ 1786 h 1843"/>
                <a:gd name="T68" fmla="*/ 1361 w 1503"/>
                <a:gd name="T69" fmla="*/ 1843 h 1843"/>
                <a:gd name="T70" fmla="*/ 1162 w 1503"/>
                <a:gd name="T71" fmla="*/ 1730 h 1843"/>
                <a:gd name="T72" fmla="*/ 1106 w 1503"/>
                <a:gd name="T73" fmla="*/ 1730 h 1843"/>
                <a:gd name="T74" fmla="*/ 1021 w 1503"/>
                <a:gd name="T75" fmla="*/ 1645 h 1843"/>
                <a:gd name="T76" fmla="*/ 992 w 1503"/>
                <a:gd name="T77" fmla="*/ 1560 h 1843"/>
                <a:gd name="T78" fmla="*/ 907 w 1503"/>
                <a:gd name="T79" fmla="*/ 1560 h 1843"/>
                <a:gd name="T80" fmla="*/ 709 w 1503"/>
                <a:gd name="T81" fmla="*/ 1418 h 1843"/>
                <a:gd name="T82" fmla="*/ 539 w 1503"/>
                <a:gd name="T83" fmla="*/ 1503 h 1843"/>
                <a:gd name="T84" fmla="*/ 482 w 1503"/>
                <a:gd name="T85" fmla="*/ 1475 h 1843"/>
                <a:gd name="T86" fmla="*/ 482 w 1503"/>
                <a:gd name="T87" fmla="*/ 1219 h 1843"/>
                <a:gd name="T88" fmla="*/ 397 w 1503"/>
                <a:gd name="T89" fmla="*/ 1106 h 1843"/>
                <a:gd name="T90" fmla="*/ 113 w 1503"/>
                <a:gd name="T91" fmla="*/ 964 h 18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503" h="1843">
                  <a:moveTo>
                    <a:pt x="113" y="964"/>
                  </a:moveTo>
                  <a:lnTo>
                    <a:pt x="0" y="794"/>
                  </a:lnTo>
                  <a:lnTo>
                    <a:pt x="57" y="709"/>
                  </a:lnTo>
                  <a:lnTo>
                    <a:pt x="0" y="596"/>
                  </a:lnTo>
                  <a:lnTo>
                    <a:pt x="57" y="511"/>
                  </a:lnTo>
                  <a:lnTo>
                    <a:pt x="284" y="482"/>
                  </a:lnTo>
                  <a:lnTo>
                    <a:pt x="312" y="256"/>
                  </a:lnTo>
                  <a:lnTo>
                    <a:pt x="397" y="85"/>
                  </a:lnTo>
                  <a:lnTo>
                    <a:pt x="482" y="85"/>
                  </a:lnTo>
                  <a:lnTo>
                    <a:pt x="652" y="114"/>
                  </a:lnTo>
                  <a:lnTo>
                    <a:pt x="851" y="0"/>
                  </a:lnTo>
                  <a:lnTo>
                    <a:pt x="879" y="170"/>
                  </a:lnTo>
                  <a:lnTo>
                    <a:pt x="964" y="284"/>
                  </a:lnTo>
                  <a:lnTo>
                    <a:pt x="1106" y="284"/>
                  </a:lnTo>
                  <a:lnTo>
                    <a:pt x="1162" y="341"/>
                  </a:lnTo>
                  <a:lnTo>
                    <a:pt x="1361" y="369"/>
                  </a:lnTo>
                  <a:lnTo>
                    <a:pt x="1361" y="426"/>
                  </a:lnTo>
                  <a:lnTo>
                    <a:pt x="1446" y="482"/>
                  </a:lnTo>
                  <a:lnTo>
                    <a:pt x="1418" y="567"/>
                  </a:lnTo>
                  <a:lnTo>
                    <a:pt x="1503" y="681"/>
                  </a:lnTo>
                  <a:lnTo>
                    <a:pt x="1446" y="709"/>
                  </a:lnTo>
                  <a:lnTo>
                    <a:pt x="1446" y="766"/>
                  </a:lnTo>
                  <a:lnTo>
                    <a:pt x="1389" y="823"/>
                  </a:lnTo>
                  <a:lnTo>
                    <a:pt x="1446" y="936"/>
                  </a:lnTo>
                  <a:lnTo>
                    <a:pt x="1389" y="1021"/>
                  </a:lnTo>
                  <a:lnTo>
                    <a:pt x="1446" y="1106"/>
                  </a:lnTo>
                  <a:lnTo>
                    <a:pt x="1389" y="1134"/>
                  </a:lnTo>
                  <a:lnTo>
                    <a:pt x="1418" y="1191"/>
                  </a:lnTo>
                  <a:lnTo>
                    <a:pt x="1503" y="1333"/>
                  </a:lnTo>
                  <a:lnTo>
                    <a:pt x="1333" y="1276"/>
                  </a:lnTo>
                  <a:lnTo>
                    <a:pt x="1361" y="1390"/>
                  </a:lnTo>
                  <a:lnTo>
                    <a:pt x="1304" y="1616"/>
                  </a:lnTo>
                  <a:lnTo>
                    <a:pt x="1361" y="1645"/>
                  </a:lnTo>
                  <a:lnTo>
                    <a:pt x="1418" y="1786"/>
                  </a:lnTo>
                  <a:lnTo>
                    <a:pt x="1361" y="1843"/>
                  </a:lnTo>
                  <a:lnTo>
                    <a:pt x="1162" y="1730"/>
                  </a:lnTo>
                  <a:lnTo>
                    <a:pt x="1106" y="1730"/>
                  </a:lnTo>
                  <a:lnTo>
                    <a:pt x="1021" y="1645"/>
                  </a:lnTo>
                  <a:lnTo>
                    <a:pt x="992" y="1560"/>
                  </a:lnTo>
                  <a:lnTo>
                    <a:pt x="907" y="1560"/>
                  </a:lnTo>
                  <a:lnTo>
                    <a:pt x="709" y="1418"/>
                  </a:lnTo>
                  <a:lnTo>
                    <a:pt x="539" y="1503"/>
                  </a:lnTo>
                  <a:lnTo>
                    <a:pt x="482" y="1475"/>
                  </a:lnTo>
                  <a:lnTo>
                    <a:pt x="482" y="1219"/>
                  </a:lnTo>
                  <a:lnTo>
                    <a:pt x="397" y="1106"/>
                  </a:lnTo>
                  <a:lnTo>
                    <a:pt x="113" y="96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32" name="Freeform 289">
              <a:extLst>
                <a:ext uri="{FF2B5EF4-FFF2-40B4-BE49-F238E27FC236}">
                  <a16:creationId xmlns:a16="http://schemas.microsoft.com/office/drawing/2014/main" id="{81DF5245-82CF-4CF8-873B-C091373D1E7D}"/>
                </a:ext>
              </a:extLst>
            </p:cNvPr>
            <p:cNvSpPr>
              <a:spLocks/>
            </p:cNvSpPr>
            <p:nvPr/>
          </p:nvSpPr>
          <p:spPr bwMode="auto">
            <a:xfrm>
              <a:off x="3137" y="5676"/>
              <a:ext cx="1163" cy="1304"/>
            </a:xfrm>
            <a:custGeom>
              <a:avLst/>
              <a:gdLst>
                <a:gd name="T0" fmla="*/ 170 w 1163"/>
                <a:gd name="T1" fmla="*/ 1304 h 1304"/>
                <a:gd name="T2" fmla="*/ 57 w 1163"/>
                <a:gd name="T3" fmla="*/ 1219 h 1304"/>
                <a:gd name="T4" fmla="*/ 114 w 1163"/>
                <a:gd name="T5" fmla="*/ 1049 h 1304"/>
                <a:gd name="T6" fmla="*/ 29 w 1163"/>
                <a:gd name="T7" fmla="*/ 936 h 1304"/>
                <a:gd name="T8" fmla="*/ 114 w 1163"/>
                <a:gd name="T9" fmla="*/ 794 h 1304"/>
                <a:gd name="T10" fmla="*/ 0 w 1163"/>
                <a:gd name="T11" fmla="*/ 681 h 1304"/>
                <a:gd name="T12" fmla="*/ 57 w 1163"/>
                <a:gd name="T13" fmla="*/ 539 h 1304"/>
                <a:gd name="T14" fmla="*/ 0 w 1163"/>
                <a:gd name="T15" fmla="*/ 482 h 1304"/>
                <a:gd name="T16" fmla="*/ 85 w 1163"/>
                <a:gd name="T17" fmla="*/ 199 h 1304"/>
                <a:gd name="T18" fmla="*/ 85 w 1163"/>
                <a:gd name="T19" fmla="*/ 85 h 1304"/>
                <a:gd name="T20" fmla="*/ 170 w 1163"/>
                <a:gd name="T21" fmla="*/ 0 h 1304"/>
                <a:gd name="T22" fmla="*/ 454 w 1163"/>
                <a:gd name="T23" fmla="*/ 142 h 1304"/>
                <a:gd name="T24" fmla="*/ 539 w 1163"/>
                <a:gd name="T25" fmla="*/ 255 h 1304"/>
                <a:gd name="T26" fmla="*/ 539 w 1163"/>
                <a:gd name="T27" fmla="*/ 511 h 1304"/>
                <a:gd name="T28" fmla="*/ 596 w 1163"/>
                <a:gd name="T29" fmla="*/ 539 h 1304"/>
                <a:gd name="T30" fmla="*/ 766 w 1163"/>
                <a:gd name="T31" fmla="*/ 454 h 1304"/>
                <a:gd name="T32" fmla="*/ 964 w 1163"/>
                <a:gd name="T33" fmla="*/ 596 h 1304"/>
                <a:gd name="T34" fmla="*/ 1049 w 1163"/>
                <a:gd name="T35" fmla="*/ 596 h 1304"/>
                <a:gd name="T36" fmla="*/ 1078 w 1163"/>
                <a:gd name="T37" fmla="*/ 681 h 1304"/>
                <a:gd name="T38" fmla="*/ 1163 w 1163"/>
                <a:gd name="T39" fmla="*/ 766 h 1304"/>
                <a:gd name="T40" fmla="*/ 1106 w 1163"/>
                <a:gd name="T41" fmla="*/ 794 h 1304"/>
                <a:gd name="T42" fmla="*/ 1078 w 1163"/>
                <a:gd name="T43" fmla="*/ 766 h 1304"/>
                <a:gd name="T44" fmla="*/ 1021 w 1163"/>
                <a:gd name="T45" fmla="*/ 737 h 1304"/>
                <a:gd name="T46" fmla="*/ 993 w 1163"/>
                <a:gd name="T47" fmla="*/ 794 h 1304"/>
                <a:gd name="T48" fmla="*/ 879 w 1163"/>
                <a:gd name="T49" fmla="*/ 766 h 1304"/>
                <a:gd name="T50" fmla="*/ 794 w 1163"/>
                <a:gd name="T51" fmla="*/ 964 h 1304"/>
                <a:gd name="T52" fmla="*/ 709 w 1163"/>
                <a:gd name="T53" fmla="*/ 1021 h 1304"/>
                <a:gd name="T54" fmla="*/ 624 w 1163"/>
                <a:gd name="T55" fmla="*/ 1134 h 1304"/>
                <a:gd name="T56" fmla="*/ 312 w 1163"/>
                <a:gd name="T57" fmla="*/ 1276 h 1304"/>
                <a:gd name="T58" fmla="*/ 256 w 1163"/>
                <a:gd name="T59" fmla="*/ 1248 h 1304"/>
                <a:gd name="T60" fmla="*/ 170 w 1163"/>
                <a:gd name="T61" fmla="*/ 1304 h 1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1163" h="1304">
                  <a:moveTo>
                    <a:pt x="170" y="1304"/>
                  </a:moveTo>
                  <a:lnTo>
                    <a:pt x="57" y="1219"/>
                  </a:lnTo>
                  <a:lnTo>
                    <a:pt x="114" y="1049"/>
                  </a:lnTo>
                  <a:lnTo>
                    <a:pt x="29" y="936"/>
                  </a:lnTo>
                  <a:lnTo>
                    <a:pt x="114" y="794"/>
                  </a:lnTo>
                  <a:lnTo>
                    <a:pt x="0" y="681"/>
                  </a:lnTo>
                  <a:lnTo>
                    <a:pt x="57" y="539"/>
                  </a:lnTo>
                  <a:lnTo>
                    <a:pt x="0" y="482"/>
                  </a:lnTo>
                  <a:lnTo>
                    <a:pt x="85" y="199"/>
                  </a:lnTo>
                  <a:lnTo>
                    <a:pt x="85" y="85"/>
                  </a:lnTo>
                  <a:lnTo>
                    <a:pt x="170" y="0"/>
                  </a:lnTo>
                  <a:lnTo>
                    <a:pt x="454" y="142"/>
                  </a:lnTo>
                  <a:lnTo>
                    <a:pt x="539" y="255"/>
                  </a:lnTo>
                  <a:lnTo>
                    <a:pt x="539" y="511"/>
                  </a:lnTo>
                  <a:lnTo>
                    <a:pt x="596" y="539"/>
                  </a:lnTo>
                  <a:lnTo>
                    <a:pt x="766" y="454"/>
                  </a:lnTo>
                  <a:lnTo>
                    <a:pt x="964" y="596"/>
                  </a:lnTo>
                  <a:lnTo>
                    <a:pt x="1049" y="596"/>
                  </a:lnTo>
                  <a:lnTo>
                    <a:pt x="1078" y="681"/>
                  </a:lnTo>
                  <a:lnTo>
                    <a:pt x="1163" y="766"/>
                  </a:lnTo>
                  <a:lnTo>
                    <a:pt x="1106" y="794"/>
                  </a:lnTo>
                  <a:lnTo>
                    <a:pt x="1078" y="766"/>
                  </a:lnTo>
                  <a:lnTo>
                    <a:pt x="1021" y="737"/>
                  </a:lnTo>
                  <a:lnTo>
                    <a:pt x="993" y="794"/>
                  </a:lnTo>
                  <a:lnTo>
                    <a:pt x="879" y="766"/>
                  </a:lnTo>
                  <a:lnTo>
                    <a:pt x="794" y="964"/>
                  </a:lnTo>
                  <a:lnTo>
                    <a:pt x="709" y="1021"/>
                  </a:lnTo>
                  <a:lnTo>
                    <a:pt x="624" y="1134"/>
                  </a:lnTo>
                  <a:lnTo>
                    <a:pt x="312" y="1276"/>
                  </a:lnTo>
                  <a:lnTo>
                    <a:pt x="256" y="1248"/>
                  </a:lnTo>
                  <a:lnTo>
                    <a:pt x="170" y="130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33" name="Freeform 291">
              <a:extLst>
                <a:ext uri="{FF2B5EF4-FFF2-40B4-BE49-F238E27FC236}">
                  <a16:creationId xmlns:a16="http://schemas.microsoft.com/office/drawing/2014/main" id="{5EC1D75A-509F-4FFC-ABC4-56C6F3E736B6}"/>
                </a:ext>
              </a:extLst>
            </p:cNvPr>
            <p:cNvSpPr>
              <a:spLocks/>
            </p:cNvSpPr>
            <p:nvPr/>
          </p:nvSpPr>
          <p:spPr bwMode="auto">
            <a:xfrm>
              <a:off x="4470" y="2246"/>
              <a:ext cx="1020" cy="822"/>
            </a:xfrm>
            <a:custGeom>
              <a:avLst/>
              <a:gdLst>
                <a:gd name="T0" fmla="*/ 85 w 1020"/>
                <a:gd name="T1" fmla="*/ 822 h 822"/>
                <a:gd name="T2" fmla="*/ 0 w 1020"/>
                <a:gd name="T3" fmla="*/ 510 h 822"/>
                <a:gd name="T4" fmla="*/ 113 w 1020"/>
                <a:gd name="T5" fmla="*/ 454 h 822"/>
                <a:gd name="T6" fmla="*/ 170 w 1020"/>
                <a:gd name="T7" fmla="*/ 340 h 822"/>
                <a:gd name="T8" fmla="*/ 283 w 1020"/>
                <a:gd name="T9" fmla="*/ 312 h 822"/>
                <a:gd name="T10" fmla="*/ 368 w 1020"/>
                <a:gd name="T11" fmla="*/ 340 h 822"/>
                <a:gd name="T12" fmla="*/ 482 w 1020"/>
                <a:gd name="T13" fmla="*/ 283 h 822"/>
                <a:gd name="T14" fmla="*/ 482 w 1020"/>
                <a:gd name="T15" fmla="*/ 198 h 822"/>
                <a:gd name="T16" fmla="*/ 595 w 1020"/>
                <a:gd name="T17" fmla="*/ 85 h 822"/>
                <a:gd name="T18" fmla="*/ 709 w 1020"/>
                <a:gd name="T19" fmla="*/ 113 h 822"/>
                <a:gd name="T20" fmla="*/ 765 w 1020"/>
                <a:gd name="T21" fmla="*/ 57 h 822"/>
                <a:gd name="T22" fmla="*/ 907 w 1020"/>
                <a:gd name="T23" fmla="*/ 0 h 822"/>
                <a:gd name="T24" fmla="*/ 935 w 1020"/>
                <a:gd name="T25" fmla="*/ 28 h 822"/>
                <a:gd name="T26" fmla="*/ 935 w 1020"/>
                <a:gd name="T27" fmla="*/ 255 h 822"/>
                <a:gd name="T28" fmla="*/ 1020 w 1020"/>
                <a:gd name="T29" fmla="*/ 312 h 822"/>
                <a:gd name="T30" fmla="*/ 992 w 1020"/>
                <a:gd name="T31" fmla="*/ 369 h 822"/>
                <a:gd name="T32" fmla="*/ 907 w 1020"/>
                <a:gd name="T33" fmla="*/ 454 h 822"/>
                <a:gd name="T34" fmla="*/ 850 w 1020"/>
                <a:gd name="T35" fmla="*/ 680 h 822"/>
                <a:gd name="T36" fmla="*/ 510 w 1020"/>
                <a:gd name="T37" fmla="*/ 709 h 822"/>
                <a:gd name="T38" fmla="*/ 482 w 1020"/>
                <a:gd name="T39" fmla="*/ 765 h 822"/>
                <a:gd name="T40" fmla="*/ 312 w 1020"/>
                <a:gd name="T41" fmla="*/ 737 h 822"/>
                <a:gd name="T42" fmla="*/ 227 w 1020"/>
                <a:gd name="T43" fmla="*/ 794 h 822"/>
                <a:gd name="T44" fmla="*/ 85 w 1020"/>
                <a:gd name="T45" fmla="*/ 822 h 8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020" h="822">
                  <a:moveTo>
                    <a:pt x="85" y="822"/>
                  </a:moveTo>
                  <a:lnTo>
                    <a:pt x="0" y="510"/>
                  </a:lnTo>
                  <a:lnTo>
                    <a:pt x="113" y="454"/>
                  </a:lnTo>
                  <a:lnTo>
                    <a:pt x="170" y="340"/>
                  </a:lnTo>
                  <a:lnTo>
                    <a:pt x="283" y="312"/>
                  </a:lnTo>
                  <a:lnTo>
                    <a:pt x="368" y="340"/>
                  </a:lnTo>
                  <a:lnTo>
                    <a:pt x="482" y="283"/>
                  </a:lnTo>
                  <a:lnTo>
                    <a:pt x="482" y="198"/>
                  </a:lnTo>
                  <a:lnTo>
                    <a:pt x="595" y="85"/>
                  </a:lnTo>
                  <a:lnTo>
                    <a:pt x="709" y="113"/>
                  </a:lnTo>
                  <a:lnTo>
                    <a:pt x="765" y="57"/>
                  </a:lnTo>
                  <a:lnTo>
                    <a:pt x="907" y="0"/>
                  </a:lnTo>
                  <a:lnTo>
                    <a:pt x="935" y="28"/>
                  </a:lnTo>
                  <a:lnTo>
                    <a:pt x="935" y="255"/>
                  </a:lnTo>
                  <a:lnTo>
                    <a:pt x="1020" y="312"/>
                  </a:lnTo>
                  <a:lnTo>
                    <a:pt x="992" y="369"/>
                  </a:lnTo>
                  <a:lnTo>
                    <a:pt x="907" y="454"/>
                  </a:lnTo>
                  <a:lnTo>
                    <a:pt x="850" y="680"/>
                  </a:lnTo>
                  <a:lnTo>
                    <a:pt x="510" y="709"/>
                  </a:lnTo>
                  <a:lnTo>
                    <a:pt x="482" y="765"/>
                  </a:lnTo>
                  <a:lnTo>
                    <a:pt x="312" y="737"/>
                  </a:lnTo>
                  <a:lnTo>
                    <a:pt x="227" y="794"/>
                  </a:lnTo>
                  <a:lnTo>
                    <a:pt x="85" y="82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34" name="Freeform 292">
              <a:extLst>
                <a:ext uri="{FF2B5EF4-FFF2-40B4-BE49-F238E27FC236}">
                  <a16:creationId xmlns:a16="http://schemas.microsoft.com/office/drawing/2014/main" id="{EE524E85-D7A2-4532-8D75-3CCF07DE93BB}"/>
                </a:ext>
              </a:extLst>
            </p:cNvPr>
            <p:cNvSpPr>
              <a:spLocks/>
            </p:cNvSpPr>
            <p:nvPr/>
          </p:nvSpPr>
          <p:spPr bwMode="auto">
            <a:xfrm>
              <a:off x="4356" y="1991"/>
              <a:ext cx="738" cy="765"/>
            </a:xfrm>
            <a:custGeom>
              <a:avLst/>
              <a:gdLst>
                <a:gd name="T0" fmla="*/ 284 w 738"/>
                <a:gd name="T1" fmla="*/ 28 h 765"/>
                <a:gd name="T2" fmla="*/ 199 w 738"/>
                <a:gd name="T3" fmla="*/ 170 h 765"/>
                <a:gd name="T4" fmla="*/ 227 w 738"/>
                <a:gd name="T5" fmla="*/ 170 h 765"/>
                <a:gd name="T6" fmla="*/ 256 w 738"/>
                <a:gd name="T7" fmla="*/ 170 h 765"/>
                <a:gd name="T8" fmla="*/ 256 w 738"/>
                <a:gd name="T9" fmla="*/ 255 h 765"/>
                <a:gd name="T10" fmla="*/ 114 w 738"/>
                <a:gd name="T11" fmla="*/ 312 h 765"/>
                <a:gd name="T12" fmla="*/ 199 w 738"/>
                <a:gd name="T13" fmla="*/ 368 h 765"/>
                <a:gd name="T14" fmla="*/ 114 w 738"/>
                <a:gd name="T15" fmla="*/ 425 h 765"/>
                <a:gd name="T16" fmla="*/ 85 w 738"/>
                <a:gd name="T17" fmla="*/ 567 h 765"/>
                <a:gd name="T18" fmla="*/ 0 w 738"/>
                <a:gd name="T19" fmla="*/ 595 h 765"/>
                <a:gd name="T20" fmla="*/ 29 w 738"/>
                <a:gd name="T21" fmla="*/ 709 h 765"/>
                <a:gd name="T22" fmla="*/ 114 w 738"/>
                <a:gd name="T23" fmla="*/ 765 h 765"/>
                <a:gd name="T24" fmla="*/ 227 w 738"/>
                <a:gd name="T25" fmla="*/ 709 h 765"/>
                <a:gd name="T26" fmla="*/ 284 w 738"/>
                <a:gd name="T27" fmla="*/ 595 h 765"/>
                <a:gd name="T28" fmla="*/ 397 w 738"/>
                <a:gd name="T29" fmla="*/ 567 h 765"/>
                <a:gd name="T30" fmla="*/ 482 w 738"/>
                <a:gd name="T31" fmla="*/ 595 h 765"/>
                <a:gd name="T32" fmla="*/ 596 w 738"/>
                <a:gd name="T33" fmla="*/ 538 h 765"/>
                <a:gd name="T34" fmla="*/ 596 w 738"/>
                <a:gd name="T35" fmla="*/ 453 h 765"/>
                <a:gd name="T36" fmla="*/ 709 w 738"/>
                <a:gd name="T37" fmla="*/ 340 h 765"/>
                <a:gd name="T38" fmla="*/ 738 w 738"/>
                <a:gd name="T39" fmla="*/ 198 h 765"/>
                <a:gd name="T40" fmla="*/ 624 w 738"/>
                <a:gd name="T41" fmla="*/ 0 h 765"/>
                <a:gd name="T42" fmla="*/ 454 w 738"/>
                <a:gd name="T43" fmla="*/ 0 h 765"/>
                <a:gd name="T44" fmla="*/ 369 w 738"/>
                <a:gd name="T45" fmla="*/ 113 h 765"/>
                <a:gd name="T46" fmla="*/ 284 w 738"/>
                <a:gd name="T47" fmla="*/ 28 h 7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738" h="765">
                  <a:moveTo>
                    <a:pt x="284" y="28"/>
                  </a:moveTo>
                  <a:lnTo>
                    <a:pt x="199" y="170"/>
                  </a:lnTo>
                  <a:lnTo>
                    <a:pt x="227" y="170"/>
                  </a:lnTo>
                  <a:lnTo>
                    <a:pt x="256" y="170"/>
                  </a:lnTo>
                  <a:lnTo>
                    <a:pt x="256" y="255"/>
                  </a:lnTo>
                  <a:lnTo>
                    <a:pt x="114" y="312"/>
                  </a:lnTo>
                  <a:lnTo>
                    <a:pt x="199" y="368"/>
                  </a:lnTo>
                  <a:lnTo>
                    <a:pt x="114" y="425"/>
                  </a:lnTo>
                  <a:lnTo>
                    <a:pt x="85" y="567"/>
                  </a:lnTo>
                  <a:lnTo>
                    <a:pt x="0" y="595"/>
                  </a:lnTo>
                  <a:lnTo>
                    <a:pt x="29" y="709"/>
                  </a:lnTo>
                  <a:lnTo>
                    <a:pt x="114" y="765"/>
                  </a:lnTo>
                  <a:lnTo>
                    <a:pt x="227" y="709"/>
                  </a:lnTo>
                  <a:lnTo>
                    <a:pt x="284" y="595"/>
                  </a:lnTo>
                  <a:lnTo>
                    <a:pt x="397" y="567"/>
                  </a:lnTo>
                  <a:lnTo>
                    <a:pt x="482" y="595"/>
                  </a:lnTo>
                  <a:lnTo>
                    <a:pt x="596" y="538"/>
                  </a:lnTo>
                  <a:lnTo>
                    <a:pt x="596" y="453"/>
                  </a:lnTo>
                  <a:lnTo>
                    <a:pt x="709" y="340"/>
                  </a:lnTo>
                  <a:lnTo>
                    <a:pt x="738" y="198"/>
                  </a:lnTo>
                  <a:lnTo>
                    <a:pt x="624" y="0"/>
                  </a:lnTo>
                  <a:lnTo>
                    <a:pt x="454" y="0"/>
                  </a:lnTo>
                  <a:lnTo>
                    <a:pt x="369" y="113"/>
                  </a:lnTo>
                  <a:lnTo>
                    <a:pt x="284" y="2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35" name="Freeform 294">
              <a:extLst>
                <a:ext uri="{FF2B5EF4-FFF2-40B4-BE49-F238E27FC236}">
                  <a16:creationId xmlns:a16="http://schemas.microsoft.com/office/drawing/2014/main" id="{55A1E47C-C2C0-4F3C-A178-CF1404208580}"/>
                </a:ext>
              </a:extLst>
            </p:cNvPr>
            <p:cNvSpPr>
              <a:spLocks/>
            </p:cNvSpPr>
            <p:nvPr/>
          </p:nvSpPr>
          <p:spPr bwMode="auto">
            <a:xfrm>
              <a:off x="2372" y="1254"/>
              <a:ext cx="1162" cy="850"/>
            </a:xfrm>
            <a:custGeom>
              <a:avLst/>
              <a:gdLst>
                <a:gd name="T0" fmla="*/ 255 w 1162"/>
                <a:gd name="T1" fmla="*/ 0 h 850"/>
                <a:gd name="T2" fmla="*/ 283 w 1162"/>
                <a:gd name="T3" fmla="*/ 0 h 850"/>
                <a:gd name="T4" fmla="*/ 340 w 1162"/>
                <a:gd name="T5" fmla="*/ 85 h 850"/>
                <a:gd name="T6" fmla="*/ 454 w 1162"/>
                <a:gd name="T7" fmla="*/ 141 h 850"/>
                <a:gd name="T8" fmla="*/ 454 w 1162"/>
                <a:gd name="T9" fmla="*/ 227 h 850"/>
                <a:gd name="T10" fmla="*/ 595 w 1162"/>
                <a:gd name="T11" fmla="*/ 255 h 850"/>
                <a:gd name="T12" fmla="*/ 595 w 1162"/>
                <a:gd name="T13" fmla="*/ 312 h 850"/>
                <a:gd name="T14" fmla="*/ 765 w 1162"/>
                <a:gd name="T15" fmla="*/ 283 h 850"/>
                <a:gd name="T16" fmla="*/ 822 w 1162"/>
                <a:gd name="T17" fmla="*/ 113 h 850"/>
                <a:gd name="T18" fmla="*/ 964 w 1162"/>
                <a:gd name="T19" fmla="*/ 141 h 850"/>
                <a:gd name="T20" fmla="*/ 992 w 1162"/>
                <a:gd name="T21" fmla="*/ 28 h 850"/>
                <a:gd name="T22" fmla="*/ 1106 w 1162"/>
                <a:gd name="T23" fmla="*/ 56 h 850"/>
                <a:gd name="T24" fmla="*/ 1162 w 1162"/>
                <a:gd name="T25" fmla="*/ 198 h 850"/>
                <a:gd name="T26" fmla="*/ 1077 w 1162"/>
                <a:gd name="T27" fmla="*/ 255 h 850"/>
                <a:gd name="T28" fmla="*/ 1077 w 1162"/>
                <a:gd name="T29" fmla="*/ 397 h 850"/>
                <a:gd name="T30" fmla="*/ 992 w 1162"/>
                <a:gd name="T31" fmla="*/ 482 h 850"/>
                <a:gd name="T32" fmla="*/ 879 w 1162"/>
                <a:gd name="T33" fmla="*/ 482 h 850"/>
                <a:gd name="T34" fmla="*/ 879 w 1162"/>
                <a:gd name="T35" fmla="*/ 538 h 850"/>
                <a:gd name="T36" fmla="*/ 822 w 1162"/>
                <a:gd name="T37" fmla="*/ 652 h 850"/>
                <a:gd name="T38" fmla="*/ 765 w 1162"/>
                <a:gd name="T39" fmla="*/ 652 h 850"/>
                <a:gd name="T40" fmla="*/ 709 w 1162"/>
                <a:gd name="T41" fmla="*/ 737 h 850"/>
                <a:gd name="T42" fmla="*/ 624 w 1162"/>
                <a:gd name="T43" fmla="*/ 737 h 850"/>
                <a:gd name="T44" fmla="*/ 595 w 1162"/>
                <a:gd name="T45" fmla="*/ 850 h 850"/>
                <a:gd name="T46" fmla="*/ 425 w 1162"/>
                <a:gd name="T47" fmla="*/ 850 h 850"/>
                <a:gd name="T48" fmla="*/ 283 w 1162"/>
                <a:gd name="T49" fmla="*/ 794 h 850"/>
                <a:gd name="T50" fmla="*/ 255 w 1162"/>
                <a:gd name="T51" fmla="*/ 737 h 850"/>
                <a:gd name="T52" fmla="*/ 198 w 1162"/>
                <a:gd name="T53" fmla="*/ 737 h 850"/>
                <a:gd name="T54" fmla="*/ 198 w 1162"/>
                <a:gd name="T55" fmla="*/ 623 h 850"/>
                <a:gd name="T56" fmla="*/ 142 w 1162"/>
                <a:gd name="T57" fmla="*/ 538 h 850"/>
                <a:gd name="T58" fmla="*/ 85 w 1162"/>
                <a:gd name="T59" fmla="*/ 595 h 850"/>
                <a:gd name="T60" fmla="*/ 0 w 1162"/>
                <a:gd name="T61" fmla="*/ 595 h 850"/>
                <a:gd name="T62" fmla="*/ 57 w 1162"/>
                <a:gd name="T63" fmla="*/ 482 h 850"/>
                <a:gd name="T64" fmla="*/ 28 w 1162"/>
                <a:gd name="T65" fmla="*/ 425 h 850"/>
                <a:gd name="T66" fmla="*/ 85 w 1162"/>
                <a:gd name="T67" fmla="*/ 368 h 850"/>
                <a:gd name="T68" fmla="*/ 85 w 1162"/>
                <a:gd name="T69" fmla="*/ 312 h 850"/>
                <a:gd name="T70" fmla="*/ 142 w 1162"/>
                <a:gd name="T71" fmla="*/ 283 h 850"/>
                <a:gd name="T72" fmla="*/ 198 w 1162"/>
                <a:gd name="T73" fmla="*/ 312 h 850"/>
                <a:gd name="T74" fmla="*/ 227 w 1162"/>
                <a:gd name="T75" fmla="*/ 255 h 850"/>
                <a:gd name="T76" fmla="*/ 198 w 1162"/>
                <a:gd name="T77" fmla="*/ 198 h 850"/>
                <a:gd name="T78" fmla="*/ 255 w 1162"/>
                <a:gd name="T79" fmla="*/ 198 h 850"/>
                <a:gd name="T80" fmla="*/ 255 w 1162"/>
                <a:gd name="T81" fmla="*/ 85 h 850"/>
                <a:gd name="T82" fmla="*/ 198 w 1162"/>
                <a:gd name="T83" fmla="*/ 85 h 850"/>
                <a:gd name="T84" fmla="*/ 227 w 1162"/>
                <a:gd name="T85" fmla="*/ 0 h 850"/>
                <a:gd name="T86" fmla="*/ 255 w 1162"/>
                <a:gd name="T87" fmla="*/ 0 h 8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162" h="850">
                  <a:moveTo>
                    <a:pt x="255" y="0"/>
                  </a:moveTo>
                  <a:lnTo>
                    <a:pt x="283" y="0"/>
                  </a:lnTo>
                  <a:lnTo>
                    <a:pt x="340" y="85"/>
                  </a:lnTo>
                  <a:lnTo>
                    <a:pt x="454" y="141"/>
                  </a:lnTo>
                  <a:lnTo>
                    <a:pt x="454" y="227"/>
                  </a:lnTo>
                  <a:lnTo>
                    <a:pt x="595" y="255"/>
                  </a:lnTo>
                  <a:lnTo>
                    <a:pt x="595" y="312"/>
                  </a:lnTo>
                  <a:lnTo>
                    <a:pt x="765" y="283"/>
                  </a:lnTo>
                  <a:lnTo>
                    <a:pt x="822" y="113"/>
                  </a:lnTo>
                  <a:lnTo>
                    <a:pt x="964" y="141"/>
                  </a:lnTo>
                  <a:lnTo>
                    <a:pt x="992" y="28"/>
                  </a:lnTo>
                  <a:lnTo>
                    <a:pt x="1106" y="56"/>
                  </a:lnTo>
                  <a:lnTo>
                    <a:pt x="1162" y="198"/>
                  </a:lnTo>
                  <a:lnTo>
                    <a:pt x="1077" y="255"/>
                  </a:lnTo>
                  <a:lnTo>
                    <a:pt x="1077" y="397"/>
                  </a:lnTo>
                  <a:lnTo>
                    <a:pt x="992" y="482"/>
                  </a:lnTo>
                  <a:lnTo>
                    <a:pt x="879" y="482"/>
                  </a:lnTo>
                  <a:lnTo>
                    <a:pt x="879" y="538"/>
                  </a:lnTo>
                  <a:lnTo>
                    <a:pt x="822" y="652"/>
                  </a:lnTo>
                  <a:lnTo>
                    <a:pt x="765" y="652"/>
                  </a:lnTo>
                  <a:lnTo>
                    <a:pt x="709" y="737"/>
                  </a:lnTo>
                  <a:lnTo>
                    <a:pt x="624" y="737"/>
                  </a:lnTo>
                  <a:lnTo>
                    <a:pt x="595" y="850"/>
                  </a:lnTo>
                  <a:lnTo>
                    <a:pt x="425" y="850"/>
                  </a:lnTo>
                  <a:lnTo>
                    <a:pt x="283" y="794"/>
                  </a:lnTo>
                  <a:lnTo>
                    <a:pt x="255" y="737"/>
                  </a:lnTo>
                  <a:lnTo>
                    <a:pt x="198" y="737"/>
                  </a:lnTo>
                  <a:lnTo>
                    <a:pt x="198" y="623"/>
                  </a:lnTo>
                  <a:lnTo>
                    <a:pt x="142" y="538"/>
                  </a:lnTo>
                  <a:lnTo>
                    <a:pt x="85" y="595"/>
                  </a:lnTo>
                  <a:lnTo>
                    <a:pt x="0" y="595"/>
                  </a:lnTo>
                  <a:lnTo>
                    <a:pt x="57" y="482"/>
                  </a:lnTo>
                  <a:lnTo>
                    <a:pt x="28" y="425"/>
                  </a:lnTo>
                  <a:lnTo>
                    <a:pt x="85" y="368"/>
                  </a:lnTo>
                  <a:lnTo>
                    <a:pt x="85" y="312"/>
                  </a:lnTo>
                  <a:lnTo>
                    <a:pt x="142" y="283"/>
                  </a:lnTo>
                  <a:lnTo>
                    <a:pt x="198" y="312"/>
                  </a:lnTo>
                  <a:lnTo>
                    <a:pt x="227" y="255"/>
                  </a:lnTo>
                  <a:lnTo>
                    <a:pt x="198" y="198"/>
                  </a:lnTo>
                  <a:lnTo>
                    <a:pt x="255" y="198"/>
                  </a:lnTo>
                  <a:lnTo>
                    <a:pt x="255" y="85"/>
                  </a:lnTo>
                  <a:lnTo>
                    <a:pt x="198" y="85"/>
                  </a:lnTo>
                  <a:lnTo>
                    <a:pt x="227" y="0"/>
                  </a:lnTo>
                  <a:lnTo>
                    <a:pt x="255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36" name="Freeform 297">
              <a:extLst>
                <a:ext uri="{FF2B5EF4-FFF2-40B4-BE49-F238E27FC236}">
                  <a16:creationId xmlns:a16="http://schemas.microsoft.com/office/drawing/2014/main" id="{BD9ECFE0-639F-4931-A8B7-CE8278DD0C05}"/>
                </a:ext>
              </a:extLst>
            </p:cNvPr>
            <p:cNvSpPr>
              <a:spLocks/>
            </p:cNvSpPr>
            <p:nvPr/>
          </p:nvSpPr>
          <p:spPr bwMode="auto">
            <a:xfrm>
              <a:off x="2060" y="1594"/>
              <a:ext cx="170" cy="142"/>
            </a:xfrm>
            <a:custGeom>
              <a:avLst/>
              <a:gdLst>
                <a:gd name="T0" fmla="*/ 0 w 170"/>
                <a:gd name="T1" fmla="*/ 113 h 142"/>
                <a:gd name="T2" fmla="*/ 57 w 170"/>
                <a:gd name="T3" fmla="*/ 113 h 142"/>
                <a:gd name="T4" fmla="*/ 85 w 170"/>
                <a:gd name="T5" fmla="*/ 142 h 142"/>
                <a:gd name="T6" fmla="*/ 170 w 170"/>
                <a:gd name="T7" fmla="*/ 85 h 142"/>
                <a:gd name="T8" fmla="*/ 170 w 170"/>
                <a:gd name="T9" fmla="*/ 0 h 142"/>
                <a:gd name="T10" fmla="*/ 57 w 170"/>
                <a:gd name="T11" fmla="*/ 0 h 142"/>
                <a:gd name="T12" fmla="*/ 0 w 170"/>
                <a:gd name="T13" fmla="*/ 57 h 142"/>
                <a:gd name="T14" fmla="*/ 0 w 170"/>
                <a:gd name="T15" fmla="*/ 113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70" h="142">
                  <a:moveTo>
                    <a:pt x="0" y="113"/>
                  </a:moveTo>
                  <a:lnTo>
                    <a:pt x="57" y="113"/>
                  </a:lnTo>
                  <a:lnTo>
                    <a:pt x="85" y="142"/>
                  </a:lnTo>
                  <a:lnTo>
                    <a:pt x="170" y="85"/>
                  </a:lnTo>
                  <a:lnTo>
                    <a:pt x="170" y="0"/>
                  </a:lnTo>
                  <a:lnTo>
                    <a:pt x="57" y="0"/>
                  </a:lnTo>
                  <a:lnTo>
                    <a:pt x="0" y="57"/>
                  </a:lnTo>
                  <a:lnTo>
                    <a:pt x="0" y="113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37" name="Freeform 298">
              <a:extLst>
                <a:ext uri="{FF2B5EF4-FFF2-40B4-BE49-F238E27FC236}">
                  <a16:creationId xmlns:a16="http://schemas.microsoft.com/office/drawing/2014/main" id="{6D56BECB-6DA1-48ED-A613-C2F7747A2E23}"/>
                </a:ext>
              </a:extLst>
            </p:cNvPr>
            <p:cNvSpPr>
              <a:spLocks/>
            </p:cNvSpPr>
            <p:nvPr/>
          </p:nvSpPr>
          <p:spPr bwMode="auto">
            <a:xfrm>
              <a:off x="2145" y="1679"/>
              <a:ext cx="284" cy="170"/>
            </a:xfrm>
            <a:custGeom>
              <a:avLst/>
              <a:gdLst>
                <a:gd name="T0" fmla="*/ 255 w 284"/>
                <a:gd name="T1" fmla="*/ 0 h 170"/>
                <a:gd name="T2" fmla="*/ 170 w 284"/>
                <a:gd name="T3" fmla="*/ 28 h 170"/>
                <a:gd name="T4" fmla="*/ 85 w 284"/>
                <a:gd name="T5" fmla="*/ 0 h 170"/>
                <a:gd name="T6" fmla="*/ 0 w 284"/>
                <a:gd name="T7" fmla="*/ 57 h 170"/>
                <a:gd name="T8" fmla="*/ 0 w 284"/>
                <a:gd name="T9" fmla="*/ 142 h 170"/>
                <a:gd name="T10" fmla="*/ 227 w 284"/>
                <a:gd name="T11" fmla="*/ 170 h 170"/>
                <a:gd name="T12" fmla="*/ 284 w 284"/>
                <a:gd name="T13" fmla="*/ 57 h 170"/>
                <a:gd name="T14" fmla="*/ 255 w 284"/>
                <a:gd name="T15" fmla="*/ 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84" h="170">
                  <a:moveTo>
                    <a:pt x="255" y="0"/>
                  </a:moveTo>
                  <a:lnTo>
                    <a:pt x="170" y="28"/>
                  </a:lnTo>
                  <a:lnTo>
                    <a:pt x="85" y="0"/>
                  </a:lnTo>
                  <a:lnTo>
                    <a:pt x="0" y="57"/>
                  </a:lnTo>
                  <a:lnTo>
                    <a:pt x="0" y="142"/>
                  </a:lnTo>
                  <a:lnTo>
                    <a:pt x="227" y="170"/>
                  </a:lnTo>
                  <a:lnTo>
                    <a:pt x="284" y="57"/>
                  </a:lnTo>
                  <a:lnTo>
                    <a:pt x="255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38" name="Freeform 299">
              <a:extLst>
                <a:ext uri="{FF2B5EF4-FFF2-40B4-BE49-F238E27FC236}">
                  <a16:creationId xmlns:a16="http://schemas.microsoft.com/office/drawing/2014/main" id="{59827034-1411-40B3-AC72-6E46ABF6DE71}"/>
                </a:ext>
              </a:extLst>
            </p:cNvPr>
            <p:cNvSpPr>
              <a:spLocks/>
            </p:cNvSpPr>
            <p:nvPr/>
          </p:nvSpPr>
          <p:spPr bwMode="auto">
            <a:xfrm>
              <a:off x="2145" y="1821"/>
              <a:ext cx="284" cy="141"/>
            </a:xfrm>
            <a:custGeom>
              <a:avLst/>
              <a:gdLst>
                <a:gd name="T0" fmla="*/ 0 w 284"/>
                <a:gd name="T1" fmla="*/ 0 h 141"/>
                <a:gd name="T2" fmla="*/ 227 w 284"/>
                <a:gd name="T3" fmla="*/ 28 h 141"/>
                <a:gd name="T4" fmla="*/ 284 w 284"/>
                <a:gd name="T5" fmla="*/ 85 h 141"/>
                <a:gd name="T6" fmla="*/ 142 w 284"/>
                <a:gd name="T7" fmla="*/ 85 h 141"/>
                <a:gd name="T8" fmla="*/ 142 w 284"/>
                <a:gd name="T9" fmla="*/ 141 h 141"/>
                <a:gd name="T10" fmla="*/ 85 w 284"/>
                <a:gd name="T11" fmla="*/ 141 h 141"/>
                <a:gd name="T12" fmla="*/ 85 w 284"/>
                <a:gd name="T13" fmla="*/ 85 h 141"/>
                <a:gd name="T14" fmla="*/ 0 w 284"/>
                <a:gd name="T15" fmla="*/ 0 h 1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84" h="141">
                  <a:moveTo>
                    <a:pt x="0" y="0"/>
                  </a:moveTo>
                  <a:lnTo>
                    <a:pt x="227" y="28"/>
                  </a:lnTo>
                  <a:lnTo>
                    <a:pt x="284" y="85"/>
                  </a:lnTo>
                  <a:lnTo>
                    <a:pt x="142" y="85"/>
                  </a:lnTo>
                  <a:lnTo>
                    <a:pt x="142" y="141"/>
                  </a:lnTo>
                  <a:lnTo>
                    <a:pt x="85" y="141"/>
                  </a:lnTo>
                  <a:lnTo>
                    <a:pt x="85" y="8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39" name="Freeform 300">
              <a:extLst>
                <a:ext uri="{FF2B5EF4-FFF2-40B4-BE49-F238E27FC236}">
                  <a16:creationId xmlns:a16="http://schemas.microsoft.com/office/drawing/2014/main" id="{E5A73017-EEEF-430B-A345-2AE2E7173F3E}"/>
                </a:ext>
              </a:extLst>
            </p:cNvPr>
            <p:cNvSpPr>
              <a:spLocks/>
            </p:cNvSpPr>
            <p:nvPr/>
          </p:nvSpPr>
          <p:spPr bwMode="auto">
            <a:xfrm>
              <a:off x="2230" y="1792"/>
              <a:ext cx="425" cy="482"/>
            </a:xfrm>
            <a:custGeom>
              <a:avLst/>
              <a:gdLst>
                <a:gd name="T0" fmla="*/ 0 w 425"/>
                <a:gd name="T1" fmla="*/ 170 h 482"/>
                <a:gd name="T2" fmla="*/ 57 w 425"/>
                <a:gd name="T3" fmla="*/ 170 h 482"/>
                <a:gd name="T4" fmla="*/ 57 w 425"/>
                <a:gd name="T5" fmla="*/ 114 h 482"/>
                <a:gd name="T6" fmla="*/ 199 w 425"/>
                <a:gd name="T7" fmla="*/ 114 h 482"/>
                <a:gd name="T8" fmla="*/ 142 w 425"/>
                <a:gd name="T9" fmla="*/ 57 h 482"/>
                <a:gd name="T10" fmla="*/ 199 w 425"/>
                <a:gd name="T11" fmla="*/ 57 h 482"/>
                <a:gd name="T12" fmla="*/ 227 w 425"/>
                <a:gd name="T13" fmla="*/ 57 h 482"/>
                <a:gd name="T14" fmla="*/ 284 w 425"/>
                <a:gd name="T15" fmla="*/ 0 h 482"/>
                <a:gd name="T16" fmla="*/ 340 w 425"/>
                <a:gd name="T17" fmla="*/ 85 h 482"/>
                <a:gd name="T18" fmla="*/ 340 w 425"/>
                <a:gd name="T19" fmla="*/ 199 h 482"/>
                <a:gd name="T20" fmla="*/ 397 w 425"/>
                <a:gd name="T21" fmla="*/ 199 h 482"/>
                <a:gd name="T22" fmla="*/ 425 w 425"/>
                <a:gd name="T23" fmla="*/ 256 h 482"/>
                <a:gd name="T24" fmla="*/ 369 w 425"/>
                <a:gd name="T25" fmla="*/ 397 h 482"/>
                <a:gd name="T26" fmla="*/ 284 w 425"/>
                <a:gd name="T27" fmla="*/ 426 h 482"/>
                <a:gd name="T28" fmla="*/ 284 w 425"/>
                <a:gd name="T29" fmla="*/ 369 h 482"/>
                <a:gd name="T30" fmla="*/ 227 w 425"/>
                <a:gd name="T31" fmla="*/ 397 h 482"/>
                <a:gd name="T32" fmla="*/ 227 w 425"/>
                <a:gd name="T33" fmla="*/ 454 h 482"/>
                <a:gd name="T34" fmla="*/ 142 w 425"/>
                <a:gd name="T35" fmla="*/ 482 h 482"/>
                <a:gd name="T36" fmla="*/ 142 w 425"/>
                <a:gd name="T37" fmla="*/ 397 h 482"/>
                <a:gd name="T38" fmla="*/ 29 w 425"/>
                <a:gd name="T39" fmla="*/ 426 h 482"/>
                <a:gd name="T40" fmla="*/ 0 w 425"/>
                <a:gd name="T41" fmla="*/ 369 h 482"/>
                <a:gd name="T42" fmla="*/ 29 w 425"/>
                <a:gd name="T43" fmla="*/ 341 h 482"/>
                <a:gd name="T44" fmla="*/ 0 w 425"/>
                <a:gd name="T45" fmla="*/ 256 h 482"/>
                <a:gd name="T46" fmla="*/ 0 w 425"/>
                <a:gd name="T47" fmla="*/ 170 h 4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425" h="482">
                  <a:moveTo>
                    <a:pt x="0" y="170"/>
                  </a:moveTo>
                  <a:lnTo>
                    <a:pt x="57" y="170"/>
                  </a:lnTo>
                  <a:lnTo>
                    <a:pt x="57" y="114"/>
                  </a:lnTo>
                  <a:lnTo>
                    <a:pt x="199" y="114"/>
                  </a:lnTo>
                  <a:lnTo>
                    <a:pt x="142" y="57"/>
                  </a:lnTo>
                  <a:lnTo>
                    <a:pt x="199" y="57"/>
                  </a:lnTo>
                  <a:lnTo>
                    <a:pt x="227" y="57"/>
                  </a:lnTo>
                  <a:lnTo>
                    <a:pt x="284" y="0"/>
                  </a:lnTo>
                  <a:lnTo>
                    <a:pt x="340" y="85"/>
                  </a:lnTo>
                  <a:lnTo>
                    <a:pt x="340" y="199"/>
                  </a:lnTo>
                  <a:lnTo>
                    <a:pt x="397" y="199"/>
                  </a:lnTo>
                  <a:lnTo>
                    <a:pt x="425" y="256"/>
                  </a:lnTo>
                  <a:lnTo>
                    <a:pt x="369" y="397"/>
                  </a:lnTo>
                  <a:lnTo>
                    <a:pt x="284" y="426"/>
                  </a:lnTo>
                  <a:lnTo>
                    <a:pt x="284" y="369"/>
                  </a:lnTo>
                  <a:lnTo>
                    <a:pt x="227" y="397"/>
                  </a:lnTo>
                  <a:lnTo>
                    <a:pt x="227" y="454"/>
                  </a:lnTo>
                  <a:lnTo>
                    <a:pt x="142" y="482"/>
                  </a:lnTo>
                  <a:lnTo>
                    <a:pt x="142" y="397"/>
                  </a:lnTo>
                  <a:lnTo>
                    <a:pt x="29" y="426"/>
                  </a:lnTo>
                  <a:lnTo>
                    <a:pt x="0" y="369"/>
                  </a:lnTo>
                  <a:lnTo>
                    <a:pt x="29" y="341"/>
                  </a:lnTo>
                  <a:lnTo>
                    <a:pt x="0" y="256"/>
                  </a:lnTo>
                  <a:lnTo>
                    <a:pt x="0" y="17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40" name="Freeform 301">
              <a:extLst>
                <a:ext uri="{FF2B5EF4-FFF2-40B4-BE49-F238E27FC236}">
                  <a16:creationId xmlns:a16="http://schemas.microsoft.com/office/drawing/2014/main" id="{31B74C6E-3E86-4682-9960-83859CEE1732}"/>
                </a:ext>
              </a:extLst>
            </p:cNvPr>
            <p:cNvSpPr>
              <a:spLocks/>
            </p:cNvSpPr>
            <p:nvPr/>
          </p:nvSpPr>
          <p:spPr bwMode="auto">
            <a:xfrm>
              <a:off x="1918" y="1821"/>
              <a:ext cx="341" cy="453"/>
            </a:xfrm>
            <a:custGeom>
              <a:avLst/>
              <a:gdLst>
                <a:gd name="T0" fmla="*/ 341 w 341"/>
                <a:gd name="T1" fmla="*/ 397 h 453"/>
                <a:gd name="T2" fmla="*/ 312 w 341"/>
                <a:gd name="T3" fmla="*/ 453 h 453"/>
                <a:gd name="T4" fmla="*/ 256 w 341"/>
                <a:gd name="T5" fmla="*/ 425 h 453"/>
                <a:gd name="T6" fmla="*/ 85 w 341"/>
                <a:gd name="T7" fmla="*/ 453 h 453"/>
                <a:gd name="T8" fmla="*/ 57 w 341"/>
                <a:gd name="T9" fmla="*/ 425 h 453"/>
                <a:gd name="T10" fmla="*/ 57 w 341"/>
                <a:gd name="T11" fmla="*/ 283 h 453"/>
                <a:gd name="T12" fmla="*/ 0 w 341"/>
                <a:gd name="T13" fmla="*/ 227 h 453"/>
                <a:gd name="T14" fmla="*/ 85 w 341"/>
                <a:gd name="T15" fmla="*/ 198 h 453"/>
                <a:gd name="T16" fmla="*/ 142 w 341"/>
                <a:gd name="T17" fmla="*/ 85 h 453"/>
                <a:gd name="T18" fmla="*/ 142 w 341"/>
                <a:gd name="T19" fmla="*/ 28 h 453"/>
                <a:gd name="T20" fmla="*/ 227 w 341"/>
                <a:gd name="T21" fmla="*/ 0 h 453"/>
                <a:gd name="T22" fmla="*/ 312 w 341"/>
                <a:gd name="T23" fmla="*/ 85 h 453"/>
                <a:gd name="T24" fmla="*/ 312 w 341"/>
                <a:gd name="T25" fmla="*/ 227 h 453"/>
                <a:gd name="T26" fmla="*/ 341 w 341"/>
                <a:gd name="T27" fmla="*/ 312 h 453"/>
                <a:gd name="T28" fmla="*/ 312 w 341"/>
                <a:gd name="T29" fmla="*/ 340 h 453"/>
                <a:gd name="T30" fmla="*/ 341 w 341"/>
                <a:gd name="T31" fmla="*/ 397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41" h="453">
                  <a:moveTo>
                    <a:pt x="341" y="397"/>
                  </a:moveTo>
                  <a:lnTo>
                    <a:pt x="312" y="453"/>
                  </a:lnTo>
                  <a:lnTo>
                    <a:pt x="256" y="425"/>
                  </a:lnTo>
                  <a:lnTo>
                    <a:pt x="85" y="453"/>
                  </a:lnTo>
                  <a:lnTo>
                    <a:pt x="57" y="425"/>
                  </a:lnTo>
                  <a:lnTo>
                    <a:pt x="57" y="283"/>
                  </a:lnTo>
                  <a:lnTo>
                    <a:pt x="0" y="227"/>
                  </a:lnTo>
                  <a:lnTo>
                    <a:pt x="85" y="198"/>
                  </a:lnTo>
                  <a:lnTo>
                    <a:pt x="142" y="85"/>
                  </a:lnTo>
                  <a:lnTo>
                    <a:pt x="142" y="28"/>
                  </a:lnTo>
                  <a:lnTo>
                    <a:pt x="227" y="0"/>
                  </a:lnTo>
                  <a:lnTo>
                    <a:pt x="312" y="85"/>
                  </a:lnTo>
                  <a:lnTo>
                    <a:pt x="312" y="227"/>
                  </a:lnTo>
                  <a:lnTo>
                    <a:pt x="341" y="312"/>
                  </a:lnTo>
                  <a:lnTo>
                    <a:pt x="312" y="340"/>
                  </a:lnTo>
                  <a:lnTo>
                    <a:pt x="341" y="39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41" name="Freeform 302">
              <a:extLst>
                <a:ext uri="{FF2B5EF4-FFF2-40B4-BE49-F238E27FC236}">
                  <a16:creationId xmlns:a16="http://schemas.microsoft.com/office/drawing/2014/main" id="{AD0F36C8-7A90-42FB-B25D-024B63563082}"/>
                </a:ext>
              </a:extLst>
            </p:cNvPr>
            <p:cNvSpPr>
              <a:spLocks/>
            </p:cNvSpPr>
            <p:nvPr/>
          </p:nvSpPr>
          <p:spPr bwMode="auto">
            <a:xfrm>
              <a:off x="1833" y="1679"/>
              <a:ext cx="312" cy="340"/>
            </a:xfrm>
            <a:custGeom>
              <a:avLst/>
              <a:gdLst>
                <a:gd name="T0" fmla="*/ 284 w 312"/>
                <a:gd name="T1" fmla="*/ 28 h 340"/>
                <a:gd name="T2" fmla="*/ 114 w 312"/>
                <a:gd name="T3" fmla="*/ 28 h 340"/>
                <a:gd name="T4" fmla="*/ 57 w 312"/>
                <a:gd name="T5" fmla="*/ 0 h 340"/>
                <a:gd name="T6" fmla="*/ 29 w 312"/>
                <a:gd name="T7" fmla="*/ 85 h 340"/>
                <a:gd name="T8" fmla="*/ 0 w 312"/>
                <a:gd name="T9" fmla="*/ 85 h 340"/>
                <a:gd name="T10" fmla="*/ 0 w 312"/>
                <a:gd name="T11" fmla="*/ 170 h 340"/>
                <a:gd name="T12" fmla="*/ 57 w 312"/>
                <a:gd name="T13" fmla="*/ 113 h 340"/>
                <a:gd name="T14" fmla="*/ 142 w 312"/>
                <a:gd name="T15" fmla="*/ 170 h 340"/>
                <a:gd name="T16" fmla="*/ 142 w 312"/>
                <a:gd name="T17" fmla="*/ 283 h 340"/>
                <a:gd name="T18" fmla="*/ 170 w 312"/>
                <a:gd name="T19" fmla="*/ 340 h 340"/>
                <a:gd name="T20" fmla="*/ 227 w 312"/>
                <a:gd name="T21" fmla="*/ 227 h 340"/>
                <a:gd name="T22" fmla="*/ 227 w 312"/>
                <a:gd name="T23" fmla="*/ 170 h 340"/>
                <a:gd name="T24" fmla="*/ 312 w 312"/>
                <a:gd name="T25" fmla="*/ 142 h 340"/>
                <a:gd name="T26" fmla="*/ 312 w 312"/>
                <a:gd name="T27" fmla="*/ 57 h 340"/>
                <a:gd name="T28" fmla="*/ 284 w 312"/>
                <a:gd name="T29" fmla="*/ 28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12" h="340">
                  <a:moveTo>
                    <a:pt x="284" y="28"/>
                  </a:moveTo>
                  <a:lnTo>
                    <a:pt x="114" y="28"/>
                  </a:lnTo>
                  <a:lnTo>
                    <a:pt x="57" y="0"/>
                  </a:lnTo>
                  <a:lnTo>
                    <a:pt x="29" y="85"/>
                  </a:lnTo>
                  <a:lnTo>
                    <a:pt x="0" y="85"/>
                  </a:lnTo>
                  <a:lnTo>
                    <a:pt x="0" y="170"/>
                  </a:lnTo>
                  <a:lnTo>
                    <a:pt x="57" y="113"/>
                  </a:lnTo>
                  <a:lnTo>
                    <a:pt x="142" y="170"/>
                  </a:lnTo>
                  <a:lnTo>
                    <a:pt x="142" y="283"/>
                  </a:lnTo>
                  <a:lnTo>
                    <a:pt x="170" y="340"/>
                  </a:lnTo>
                  <a:lnTo>
                    <a:pt x="227" y="227"/>
                  </a:lnTo>
                  <a:lnTo>
                    <a:pt x="227" y="170"/>
                  </a:lnTo>
                  <a:lnTo>
                    <a:pt x="312" y="142"/>
                  </a:lnTo>
                  <a:lnTo>
                    <a:pt x="312" y="57"/>
                  </a:lnTo>
                  <a:lnTo>
                    <a:pt x="284" y="2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42" name="Freeform 303">
              <a:extLst>
                <a:ext uri="{FF2B5EF4-FFF2-40B4-BE49-F238E27FC236}">
                  <a16:creationId xmlns:a16="http://schemas.microsoft.com/office/drawing/2014/main" id="{F8A330A4-C41C-45ED-B86D-A6C02A7EE9FE}"/>
                </a:ext>
              </a:extLst>
            </p:cNvPr>
            <p:cNvSpPr>
              <a:spLocks/>
            </p:cNvSpPr>
            <p:nvPr/>
          </p:nvSpPr>
          <p:spPr bwMode="auto">
            <a:xfrm>
              <a:off x="1833" y="1225"/>
              <a:ext cx="341" cy="482"/>
            </a:xfrm>
            <a:custGeom>
              <a:avLst/>
              <a:gdLst>
                <a:gd name="T0" fmla="*/ 227 w 341"/>
                <a:gd name="T1" fmla="*/ 482 h 482"/>
                <a:gd name="T2" fmla="*/ 227 w 341"/>
                <a:gd name="T3" fmla="*/ 426 h 482"/>
                <a:gd name="T4" fmla="*/ 284 w 341"/>
                <a:gd name="T5" fmla="*/ 369 h 482"/>
                <a:gd name="T6" fmla="*/ 341 w 341"/>
                <a:gd name="T7" fmla="*/ 284 h 482"/>
                <a:gd name="T8" fmla="*/ 284 w 341"/>
                <a:gd name="T9" fmla="*/ 256 h 482"/>
                <a:gd name="T10" fmla="*/ 284 w 341"/>
                <a:gd name="T11" fmla="*/ 199 h 482"/>
                <a:gd name="T12" fmla="*/ 142 w 341"/>
                <a:gd name="T13" fmla="*/ 142 h 482"/>
                <a:gd name="T14" fmla="*/ 85 w 341"/>
                <a:gd name="T15" fmla="*/ 0 h 482"/>
                <a:gd name="T16" fmla="*/ 57 w 341"/>
                <a:gd name="T17" fmla="*/ 142 h 482"/>
                <a:gd name="T18" fmla="*/ 114 w 341"/>
                <a:gd name="T19" fmla="*/ 199 h 482"/>
                <a:gd name="T20" fmla="*/ 0 w 341"/>
                <a:gd name="T21" fmla="*/ 341 h 482"/>
                <a:gd name="T22" fmla="*/ 0 w 341"/>
                <a:gd name="T23" fmla="*/ 454 h 482"/>
                <a:gd name="T24" fmla="*/ 57 w 341"/>
                <a:gd name="T25" fmla="*/ 454 h 482"/>
                <a:gd name="T26" fmla="*/ 114 w 341"/>
                <a:gd name="T27" fmla="*/ 482 h 482"/>
                <a:gd name="T28" fmla="*/ 227 w 341"/>
                <a:gd name="T29" fmla="*/ 482 h 4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41" h="482">
                  <a:moveTo>
                    <a:pt x="227" y="482"/>
                  </a:moveTo>
                  <a:lnTo>
                    <a:pt x="227" y="426"/>
                  </a:lnTo>
                  <a:lnTo>
                    <a:pt x="284" y="369"/>
                  </a:lnTo>
                  <a:lnTo>
                    <a:pt x="341" y="284"/>
                  </a:lnTo>
                  <a:lnTo>
                    <a:pt x="284" y="256"/>
                  </a:lnTo>
                  <a:lnTo>
                    <a:pt x="284" y="199"/>
                  </a:lnTo>
                  <a:lnTo>
                    <a:pt x="142" y="142"/>
                  </a:lnTo>
                  <a:lnTo>
                    <a:pt x="85" y="0"/>
                  </a:lnTo>
                  <a:lnTo>
                    <a:pt x="57" y="142"/>
                  </a:lnTo>
                  <a:lnTo>
                    <a:pt x="114" y="199"/>
                  </a:lnTo>
                  <a:lnTo>
                    <a:pt x="0" y="341"/>
                  </a:lnTo>
                  <a:lnTo>
                    <a:pt x="0" y="454"/>
                  </a:lnTo>
                  <a:lnTo>
                    <a:pt x="57" y="454"/>
                  </a:lnTo>
                  <a:lnTo>
                    <a:pt x="114" y="482"/>
                  </a:lnTo>
                  <a:lnTo>
                    <a:pt x="227" y="48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43" name="Freeform 304">
              <a:extLst>
                <a:ext uri="{FF2B5EF4-FFF2-40B4-BE49-F238E27FC236}">
                  <a16:creationId xmlns:a16="http://schemas.microsoft.com/office/drawing/2014/main" id="{66F95516-A9EB-4E6C-B521-648506D282C7}"/>
                </a:ext>
              </a:extLst>
            </p:cNvPr>
            <p:cNvSpPr>
              <a:spLocks/>
            </p:cNvSpPr>
            <p:nvPr/>
          </p:nvSpPr>
          <p:spPr bwMode="auto">
            <a:xfrm>
              <a:off x="1918" y="1084"/>
              <a:ext cx="709" cy="623"/>
            </a:xfrm>
            <a:custGeom>
              <a:avLst/>
              <a:gdLst>
                <a:gd name="T0" fmla="*/ 29 w 709"/>
                <a:gd name="T1" fmla="*/ 0 h 623"/>
                <a:gd name="T2" fmla="*/ 57 w 709"/>
                <a:gd name="T3" fmla="*/ 113 h 623"/>
                <a:gd name="T4" fmla="*/ 0 w 709"/>
                <a:gd name="T5" fmla="*/ 141 h 623"/>
                <a:gd name="T6" fmla="*/ 57 w 709"/>
                <a:gd name="T7" fmla="*/ 283 h 623"/>
                <a:gd name="T8" fmla="*/ 199 w 709"/>
                <a:gd name="T9" fmla="*/ 340 h 623"/>
                <a:gd name="T10" fmla="*/ 199 w 709"/>
                <a:gd name="T11" fmla="*/ 397 h 623"/>
                <a:gd name="T12" fmla="*/ 256 w 709"/>
                <a:gd name="T13" fmla="*/ 425 h 623"/>
                <a:gd name="T14" fmla="*/ 199 w 709"/>
                <a:gd name="T15" fmla="*/ 510 h 623"/>
                <a:gd name="T16" fmla="*/ 312 w 709"/>
                <a:gd name="T17" fmla="*/ 510 h 623"/>
                <a:gd name="T18" fmla="*/ 312 w 709"/>
                <a:gd name="T19" fmla="*/ 595 h 623"/>
                <a:gd name="T20" fmla="*/ 397 w 709"/>
                <a:gd name="T21" fmla="*/ 623 h 623"/>
                <a:gd name="T22" fmla="*/ 482 w 709"/>
                <a:gd name="T23" fmla="*/ 595 h 623"/>
                <a:gd name="T24" fmla="*/ 539 w 709"/>
                <a:gd name="T25" fmla="*/ 538 h 623"/>
                <a:gd name="T26" fmla="*/ 539 w 709"/>
                <a:gd name="T27" fmla="*/ 482 h 623"/>
                <a:gd name="T28" fmla="*/ 596 w 709"/>
                <a:gd name="T29" fmla="*/ 453 h 623"/>
                <a:gd name="T30" fmla="*/ 652 w 709"/>
                <a:gd name="T31" fmla="*/ 482 h 623"/>
                <a:gd name="T32" fmla="*/ 681 w 709"/>
                <a:gd name="T33" fmla="*/ 425 h 623"/>
                <a:gd name="T34" fmla="*/ 652 w 709"/>
                <a:gd name="T35" fmla="*/ 368 h 623"/>
                <a:gd name="T36" fmla="*/ 709 w 709"/>
                <a:gd name="T37" fmla="*/ 368 h 623"/>
                <a:gd name="T38" fmla="*/ 709 w 709"/>
                <a:gd name="T39" fmla="*/ 255 h 623"/>
                <a:gd name="T40" fmla="*/ 652 w 709"/>
                <a:gd name="T41" fmla="*/ 255 h 623"/>
                <a:gd name="T42" fmla="*/ 681 w 709"/>
                <a:gd name="T43" fmla="*/ 170 h 623"/>
                <a:gd name="T44" fmla="*/ 652 w 709"/>
                <a:gd name="T45" fmla="*/ 170 h 623"/>
                <a:gd name="T46" fmla="*/ 624 w 709"/>
                <a:gd name="T47" fmla="*/ 141 h 623"/>
                <a:gd name="T48" fmla="*/ 567 w 709"/>
                <a:gd name="T49" fmla="*/ 141 h 623"/>
                <a:gd name="T50" fmla="*/ 511 w 709"/>
                <a:gd name="T51" fmla="*/ 56 h 623"/>
                <a:gd name="T52" fmla="*/ 369 w 709"/>
                <a:gd name="T53" fmla="*/ 56 h 623"/>
                <a:gd name="T54" fmla="*/ 256 w 709"/>
                <a:gd name="T55" fmla="*/ 85 h 623"/>
                <a:gd name="T56" fmla="*/ 85 w 709"/>
                <a:gd name="T57" fmla="*/ 0 h 623"/>
                <a:gd name="T58" fmla="*/ 29 w 709"/>
                <a:gd name="T59" fmla="*/ 0 h 6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709" h="623">
                  <a:moveTo>
                    <a:pt x="29" y="0"/>
                  </a:moveTo>
                  <a:lnTo>
                    <a:pt x="57" y="113"/>
                  </a:lnTo>
                  <a:lnTo>
                    <a:pt x="0" y="141"/>
                  </a:lnTo>
                  <a:lnTo>
                    <a:pt x="57" y="283"/>
                  </a:lnTo>
                  <a:lnTo>
                    <a:pt x="199" y="340"/>
                  </a:lnTo>
                  <a:lnTo>
                    <a:pt x="199" y="397"/>
                  </a:lnTo>
                  <a:lnTo>
                    <a:pt x="256" y="425"/>
                  </a:lnTo>
                  <a:lnTo>
                    <a:pt x="199" y="510"/>
                  </a:lnTo>
                  <a:lnTo>
                    <a:pt x="312" y="510"/>
                  </a:lnTo>
                  <a:lnTo>
                    <a:pt x="312" y="595"/>
                  </a:lnTo>
                  <a:lnTo>
                    <a:pt x="397" y="623"/>
                  </a:lnTo>
                  <a:lnTo>
                    <a:pt x="482" y="595"/>
                  </a:lnTo>
                  <a:lnTo>
                    <a:pt x="539" y="538"/>
                  </a:lnTo>
                  <a:lnTo>
                    <a:pt x="539" y="482"/>
                  </a:lnTo>
                  <a:lnTo>
                    <a:pt x="596" y="453"/>
                  </a:lnTo>
                  <a:lnTo>
                    <a:pt x="652" y="482"/>
                  </a:lnTo>
                  <a:lnTo>
                    <a:pt x="681" y="425"/>
                  </a:lnTo>
                  <a:lnTo>
                    <a:pt x="652" y="368"/>
                  </a:lnTo>
                  <a:lnTo>
                    <a:pt x="709" y="368"/>
                  </a:lnTo>
                  <a:lnTo>
                    <a:pt x="709" y="255"/>
                  </a:lnTo>
                  <a:lnTo>
                    <a:pt x="652" y="255"/>
                  </a:lnTo>
                  <a:lnTo>
                    <a:pt x="681" y="170"/>
                  </a:lnTo>
                  <a:lnTo>
                    <a:pt x="652" y="170"/>
                  </a:lnTo>
                  <a:lnTo>
                    <a:pt x="624" y="141"/>
                  </a:lnTo>
                  <a:lnTo>
                    <a:pt x="567" y="141"/>
                  </a:lnTo>
                  <a:lnTo>
                    <a:pt x="511" y="56"/>
                  </a:lnTo>
                  <a:lnTo>
                    <a:pt x="369" y="56"/>
                  </a:lnTo>
                  <a:lnTo>
                    <a:pt x="256" y="85"/>
                  </a:lnTo>
                  <a:lnTo>
                    <a:pt x="85" y="0"/>
                  </a:lnTo>
                  <a:lnTo>
                    <a:pt x="29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44" name="Freeform 305">
              <a:extLst>
                <a:ext uri="{FF2B5EF4-FFF2-40B4-BE49-F238E27FC236}">
                  <a16:creationId xmlns:a16="http://schemas.microsoft.com/office/drawing/2014/main" id="{E93A3283-EF77-4246-BEAC-1FE7CA4C7300}"/>
                </a:ext>
              </a:extLst>
            </p:cNvPr>
            <p:cNvSpPr>
              <a:spLocks/>
            </p:cNvSpPr>
            <p:nvPr/>
          </p:nvSpPr>
          <p:spPr bwMode="auto">
            <a:xfrm>
              <a:off x="2344" y="2558"/>
              <a:ext cx="623" cy="567"/>
            </a:xfrm>
            <a:custGeom>
              <a:avLst/>
              <a:gdLst>
                <a:gd name="T0" fmla="*/ 311 w 623"/>
                <a:gd name="T1" fmla="*/ 57 h 567"/>
                <a:gd name="T2" fmla="*/ 198 w 623"/>
                <a:gd name="T3" fmla="*/ 0 h 567"/>
                <a:gd name="T4" fmla="*/ 170 w 623"/>
                <a:gd name="T5" fmla="*/ 198 h 567"/>
                <a:gd name="T6" fmla="*/ 56 w 623"/>
                <a:gd name="T7" fmla="*/ 227 h 567"/>
                <a:gd name="T8" fmla="*/ 0 w 623"/>
                <a:gd name="T9" fmla="*/ 283 h 567"/>
                <a:gd name="T10" fmla="*/ 28 w 623"/>
                <a:gd name="T11" fmla="*/ 312 h 567"/>
                <a:gd name="T12" fmla="*/ 113 w 623"/>
                <a:gd name="T13" fmla="*/ 312 h 567"/>
                <a:gd name="T14" fmla="*/ 170 w 623"/>
                <a:gd name="T15" fmla="*/ 340 h 567"/>
                <a:gd name="T16" fmla="*/ 170 w 623"/>
                <a:gd name="T17" fmla="*/ 425 h 567"/>
                <a:gd name="T18" fmla="*/ 226 w 623"/>
                <a:gd name="T19" fmla="*/ 453 h 567"/>
                <a:gd name="T20" fmla="*/ 311 w 623"/>
                <a:gd name="T21" fmla="*/ 397 h 567"/>
                <a:gd name="T22" fmla="*/ 482 w 623"/>
                <a:gd name="T23" fmla="*/ 567 h 567"/>
                <a:gd name="T24" fmla="*/ 538 w 623"/>
                <a:gd name="T25" fmla="*/ 425 h 567"/>
                <a:gd name="T26" fmla="*/ 623 w 623"/>
                <a:gd name="T27" fmla="*/ 425 h 567"/>
                <a:gd name="T28" fmla="*/ 595 w 623"/>
                <a:gd name="T29" fmla="*/ 368 h 567"/>
                <a:gd name="T30" fmla="*/ 623 w 623"/>
                <a:gd name="T31" fmla="*/ 312 h 567"/>
                <a:gd name="T32" fmla="*/ 538 w 623"/>
                <a:gd name="T33" fmla="*/ 283 h 567"/>
                <a:gd name="T34" fmla="*/ 482 w 623"/>
                <a:gd name="T35" fmla="*/ 198 h 567"/>
                <a:gd name="T36" fmla="*/ 397 w 623"/>
                <a:gd name="T37" fmla="*/ 198 h 567"/>
                <a:gd name="T38" fmla="*/ 311 w 623"/>
                <a:gd name="T39" fmla="*/ 113 h 567"/>
                <a:gd name="T40" fmla="*/ 311 w 623"/>
                <a:gd name="T41" fmla="*/ 57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623" h="567">
                  <a:moveTo>
                    <a:pt x="311" y="57"/>
                  </a:moveTo>
                  <a:lnTo>
                    <a:pt x="198" y="0"/>
                  </a:lnTo>
                  <a:lnTo>
                    <a:pt x="170" y="198"/>
                  </a:lnTo>
                  <a:lnTo>
                    <a:pt x="56" y="227"/>
                  </a:lnTo>
                  <a:lnTo>
                    <a:pt x="0" y="283"/>
                  </a:lnTo>
                  <a:lnTo>
                    <a:pt x="28" y="312"/>
                  </a:lnTo>
                  <a:lnTo>
                    <a:pt x="113" y="312"/>
                  </a:lnTo>
                  <a:lnTo>
                    <a:pt x="170" y="340"/>
                  </a:lnTo>
                  <a:lnTo>
                    <a:pt x="170" y="425"/>
                  </a:lnTo>
                  <a:lnTo>
                    <a:pt x="226" y="453"/>
                  </a:lnTo>
                  <a:lnTo>
                    <a:pt x="311" y="397"/>
                  </a:lnTo>
                  <a:lnTo>
                    <a:pt x="482" y="567"/>
                  </a:lnTo>
                  <a:lnTo>
                    <a:pt x="538" y="425"/>
                  </a:lnTo>
                  <a:lnTo>
                    <a:pt x="623" y="425"/>
                  </a:lnTo>
                  <a:lnTo>
                    <a:pt x="595" y="368"/>
                  </a:lnTo>
                  <a:lnTo>
                    <a:pt x="623" y="312"/>
                  </a:lnTo>
                  <a:lnTo>
                    <a:pt x="538" y="283"/>
                  </a:lnTo>
                  <a:lnTo>
                    <a:pt x="482" y="198"/>
                  </a:lnTo>
                  <a:lnTo>
                    <a:pt x="397" y="198"/>
                  </a:lnTo>
                  <a:lnTo>
                    <a:pt x="311" y="113"/>
                  </a:lnTo>
                  <a:lnTo>
                    <a:pt x="311" y="5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45" name="Freeform 306">
              <a:extLst>
                <a:ext uri="{FF2B5EF4-FFF2-40B4-BE49-F238E27FC236}">
                  <a16:creationId xmlns:a16="http://schemas.microsoft.com/office/drawing/2014/main" id="{C247FDDE-D55D-44DD-A971-AA5DD05BA09A}"/>
                </a:ext>
              </a:extLst>
            </p:cNvPr>
            <p:cNvSpPr>
              <a:spLocks/>
            </p:cNvSpPr>
            <p:nvPr/>
          </p:nvSpPr>
          <p:spPr bwMode="auto">
            <a:xfrm>
              <a:off x="2060" y="3125"/>
              <a:ext cx="822" cy="453"/>
            </a:xfrm>
            <a:custGeom>
              <a:avLst/>
              <a:gdLst>
                <a:gd name="T0" fmla="*/ 766 w 822"/>
                <a:gd name="T1" fmla="*/ 0 h 453"/>
                <a:gd name="T2" fmla="*/ 737 w 822"/>
                <a:gd name="T3" fmla="*/ 28 h 453"/>
                <a:gd name="T4" fmla="*/ 624 w 822"/>
                <a:gd name="T5" fmla="*/ 0 h 453"/>
                <a:gd name="T6" fmla="*/ 567 w 822"/>
                <a:gd name="T7" fmla="*/ 113 h 453"/>
                <a:gd name="T8" fmla="*/ 539 w 822"/>
                <a:gd name="T9" fmla="*/ 28 h 453"/>
                <a:gd name="T10" fmla="*/ 199 w 822"/>
                <a:gd name="T11" fmla="*/ 57 h 453"/>
                <a:gd name="T12" fmla="*/ 0 w 822"/>
                <a:gd name="T13" fmla="*/ 198 h 453"/>
                <a:gd name="T14" fmla="*/ 28 w 822"/>
                <a:gd name="T15" fmla="*/ 312 h 453"/>
                <a:gd name="T16" fmla="*/ 114 w 822"/>
                <a:gd name="T17" fmla="*/ 340 h 453"/>
                <a:gd name="T18" fmla="*/ 142 w 822"/>
                <a:gd name="T19" fmla="*/ 453 h 453"/>
                <a:gd name="T20" fmla="*/ 227 w 822"/>
                <a:gd name="T21" fmla="*/ 397 h 453"/>
                <a:gd name="T22" fmla="*/ 284 w 822"/>
                <a:gd name="T23" fmla="*/ 368 h 453"/>
                <a:gd name="T24" fmla="*/ 539 w 822"/>
                <a:gd name="T25" fmla="*/ 340 h 453"/>
                <a:gd name="T26" fmla="*/ 709 w 822"/>
                <a:gd name="T27" fmla="*/ 312 h 453"/>
                <a:gd name="T28" fmla="*/ 766 w 822"/>
                <a:gd name="T29" fmla="*/ 227 h 453"/>
                <a:gd name="T30" fmla="*/ 822 w 822"/>
                <a:gd name="T31" fmla="*/ 227 h 453"/>
                <a:gd name="T32" fmla="*/ 822 w 822"/>
                <a:gd name="T33" fmla="*/ 85 h 453"/>
                <a:gd name="T34" fmla="*/ 766 w 822"/>
                <a:gd name="T35" fmla="*/ 0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822" h="453">
                  <a:moveTo>
                    <a:pt x="766" y="0"/>
                  </a:moveTo>
                  <a:lnTo>
                    <a:pt x="737" y="28"/>
                  </a:lnTo>
                  <a:lnTo>
                    <a:pt x="624" y="0"/>
                  </a:lnTo>
                  <a:lnTo>
                    <a:pt x="567" y="113"/>
                  </a:lnTo>
                  <a:lnTo>
                    <a:pt x="539" y="28"/>
                  </a:lnTo>
                  <a:lnTo>
                    <a:pt x="199" y="57"/>
                  </a:lnTo>
                  <a:lnTo>
                    <a:pt x="0" y="198"/>
                  </a:lnTo>
                  <a:lnTo>
                    <a:pt x="28" y="312"/>
                  </a:lnTo>
                  <a:lnTo>
                    <a:pt x="114" y="340"/>
                  </a:lnTo>
                  <a:lnTo>
                    <a:pt x="142" y="453"/>
                  </a:lnTo>
                  <a:lnTo>
                    <a:pt x="227" y="397"/>
                  </a:lnTo>
                  <a:lnTo>
                    <a:pt x="284" y="368"/>
                  </a:lnTo>
                  <a:lnTo>
                    <a:pt x="539" y="340"/>
                  </a:lnTo>
                  <a:lnTo>
                    <a:pt x="709" y="312"/>
                  </a:lnTo>
                  <a:lnTo>
                    <a:pt x="766" y="227"/>
                  </a:lnTo>
                  <a:lnTo>
                    <a:pt x="822" y="227"/>
                  </a:lnTo>
                  <a:lnTo>
                    <a:pt x="822" y="85"/>
                  </a:lnTo>
                  <a:lnTo>
                    <a:pt x="766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46" name="Freeform 307">
              <a:extLst>
                <a:ext uri="{FF2B5EF4-FFF2-40B4-BE49-F238E27FC236}">
                  <a16:creationId xmlns:a16="http://schemas.microsoft.com/office/drawing/2014/main" id="{D97FEB29-1F52-4A13-B92B-EC957A3447F5}"/>
                </a:ext>
              </a:extLst>
            </p:cNvPr>
            <p:cNvSpPr>
              <a:spLocks/>
            </p:cNvSpPr>
            <p:nvPr/>
          </p:nvSpPr>
          <p:spPr bwMode="auto">
            <a:xfrm>
              <a:off x="2202" y="2756"/>
              <a:ext cx="624" cy="482"/>
            </a:xfrm>
            <a:custGeom>
              <a:avLst/>
              <a:gdLst>
                <a:gd name="T0" fmla="*/ 198 w 624"/>
                <a:gd name="T1" fmla="*/ 29 h 482"/>
                <a:gd name="T2" fmla="*/ 142 w 624"/>
                <a:gd name="T3" fmla="*/ 0 h 482"/>
                <a:gd name="T4" fmla="*/ 0 w 624"/>
                <a:gd name="T5" fmla="*/ 57 h 482"/>
                <a:gd name="T6" fmla="*/ 28 w 624"/>
                <a:gd name="T7" fmla="*/ 142 h 482"/>
                <a:gd name="T8" fmla="*/ 57 w 624"/>
                <a:gd name="T9" fmla="*/ 170 h 482"/>
                <a:gd name="T10" fmla="*/ 0 w 624"/>
                <a:gd name="T11" fmla="*/ 284 h 482"/>
                <a:gd name="T12" fmla="*/ 0 w 624"/>
                <a:gd name="T13" fmla="*/ 369 h 482"/>
                <a:gd name="T14" fmla="*/ 57 w 624"/>
                <a:gd name="T15" fmla="*/ 426 h 482"/>
                <a:gd name="T16" fmla="*/ 397 w 624"/>
                <a:gd name="T17" fmla="*/ 397 h 482"/>
                <a:gd name="T18" fmla="*/ 425 w 624"/>
                <a:gd name="T19" fmla="*/ 482 h 482"/>
                <a:gd name="T20" fmla="*/ 482 w 624"/>
                <a:gd name="T21" fmla="*/ 369 h 482"/>
                <a:gd name="T22" fmla="*/ 595 w 624"/>
                <a:gd name="T23" fmla="*/ 397 h 482"/>
                <a:gd name="T24" fmla="*/ 624 w 624"/>
                <a:gd name="T25" fmla="*/ 369 h 482"/>
                <a:gd name="T26" fmla="*/ 453 w 624"/>
                <a:gd name="T27" fmla="*/ 199 h 482"/>
                <a:gd name="T28" fmla="*/ 368 w 624"/>
                <a:gd name="T29" fmla="*/ 255 h 482"/>
                <a:gd name="T30" fmla="*/ 312 w 624"/>
                <a:gd name="T31" fmla="*/ 227 h 482"/>
                <a:gd name="T32" fmla="*/ 312 w 624"/>
                <a:gd name="T33" fmla="*/ 142 h 482"/>
                <a:gd name="T34" fmla="*/ 255 w 624"/>
                <a:gd name="T35" fmla="*/ 114 h 482"/>
                <a:gd name="T36" fmla="*/ 170 w 624"/>
                <a:gd name="T37" fmla="*/ 114 h 482"/>
                <a:gd name="T38" fmla="*/ 142 w 624"/>
                <a:gd name="T39" fmla="*/ 85 h 482"/>
                <a:gd name="T40" fmla="*/ 198 w 624"/>
                <a:gd name="T41" fmla="*/ 29 h 4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624" h="482">
                  <a:moveTo>
                    <a:pt x="198" y="29"/>
                  </a:moveTo>
                  <a:lnTo>
                    <a:pt x="142" y="0"/>
                  </a:lnTo>
                  <a:lnTo>
                    <a:pt x="0" y="57"/>
                  </a:lnTo>
                  <a:lnTo>
                    <a:pt x="28" y="142"/>
                  </a:lnTo>
                  <a:lnTo>
                    <a:pt x="57" y="170"/>
                  </a:lnTo>
                  <a:lnTo>
                    <a:pt x="0" y="284"/>
                  </a:lnTo>
                  <a:lnTo>
                    <a:pt x="0" y="369"/>
                  </a:lnTo>
                  <a:lnTo>
                    <a:pt x="57" y="426"/>
                  </a:lnTo>
                  <a:lnTo>
                    <a:pt x="397" y="397"/>
                  </a:lnTo>
                  <a:lnTo>
                    <a:pt x="425" y="482"/>
                  </a:lnTo>
                  <a:lnTo>
                    <a:pt x="482" y="369"/>
                  </a:lnTo>
                  <a:lnTo>
                    <a:pt x="595" y="397"/>
                  </a:lnTo>
                  <a:lnTo>
                    <a:pt x="624" y="369"/>
                  </a:lnTo>
                  <a:lnTo>
                    <a:pt x="453" y="199"/>
                  </a:lnTo>
                  <a:lnTo>
                    <a:pt x="368" y="255"/>
                  </a:lnTo>
                  <a:lnTo>
                    <a:pt x="312" y="227"/>
                  </a:lnTo>
                  <a:lnTo>
                    <a:pt x="312" y="142"/>
                  </a:lnTo>
                  <a:lnTo>
                    <a:pt x="255" y="114"/>
                  </a:lnTo>
                  <a:lnTo>
                    <a:pt x="170" y="114"/>
                  </a:lnTo>
                  <a:lnTo>
                    <a:pt x="142" y="85"/>
                  </a:lnTo>
                  <a:lnTo>
                    <a:pt x="198" y="2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47" name="Freeform 308">
              <a:extLst>
                <a:ext uri="{FF2B5EF4-FFF2-40B4-BE49-F238E27FC236}">
                  <a16:creationId xmlns:a16="http://schemas.microsoft.com/office/drawing/2014/main" id="{1B4F3962-4A90-412E-A07B-23ADDA1B99F1}"/>
                </a:ext>
              </a:extLst>
            </p:cNvPr>
            <p:cNvSpPr>
              <a:spLocks/>
            </p:cNvSpPr>
            <p:nvPr/>
          </p:nvSpPr>
          <p:spPr bwMode="auto">
            <a:xfrm>
              <a:off x="2145" y="2161"/>
              <a:ext cx="567" cy="652"/>
            </a:xfrm>
            <a:custGeom>
              <a:avLst/>
              <a:gdLst>
                <a:gd name="T0" fmla="*/ 57 w 567"/>
                <a:gd name="T1" fmla="*/ 652 h 652"/>
                <a:gd name="T2" fmla="*/ 0 w 567"/>
                <a:gd name="T3" fmla="*/ 624 h 652"/>
                <a:gd name="T4" fmla="*/ 0 w 567"/>
                <a:gd name="T5" fmla="*/ 567 h 652"/>
                <a:gd name="T6" fmla="*/ 57 w 567"/>
                <a:gd name="T7" fmla="*/ 539 h 652"/>
                <a:gd name="T8" fmla="*/ 57 w 567"/>
                <a:gd name="T9" fmla="*/ 510 h 652"/>
                <a:gd name="T10" fmla="*/ 114 w 567"/>
                <a:gd name="T11" fmla="*/ 482 h 652"/>
                <a:gd name="T12" fmla="*/ 114 w 567"/>
                <a:gd name="T13" fmla="*/ 454 h 652"/>
                <a:gd name="T14" fmla="*/ 57 w 567"/>
                <a:gd name="T15" fmla="*/ 425 h 652"/>
                <a:gd name="T16" fmla="*/ 29 w 567"/>
                <a:gd name="T17" fmla="*/ 198 h 652"/>
                <a:gd name="T18" fmla="*/ 85 w 567"/>
                <a:gd name="T19" fmla="*/ 198 h 652"/>
                <a:gd name="T20" fmla="*/ 85 w 567"/>
                <a:gd name="T21" fmla="*/ 113 h 652"/>
                <a:gd name="T22" fmla="*/ 114 w 567"/>
                <a:gd name="T23" fmla="*/ 57 h 652"/>
                <a:gd name="T24" fmla="*/ 227 w 567"/>
                <a:gd name="T25" fmla="*/ 28 h 652"/>
                <a:gd name="T26" fmla="*/ 227 w 567"/>
                <a:gd name="T27" fmla="*/ 113 h 652"/>
                <a:gd name="T28" fmla="*/ 312 w 567"/>
                <a:gd name="T29" fmla="*/ 85 h 652"/>
                <a:gd name="T30" fmla="*/ 312 w 567"/>
                <a:gd name="T31" fmla="*/ 28 h 652"/>
                <a:gd name="T32" fmla="*/ 369 w 567"/>
                <a:gd name="T33" fmla="*/ 0 h 652"/>
                <a:gd name="T34" fmla="*/ 369 w 567"/>
                <a:gd name="T35" fmla="*/ 57 h 652"/>
                <a:gd name="T36" fmla="*/ 454 w 567"/>
                <a:gd name="T37" fmla="*/ 28 h 652"/>
                <a:gd name="T38" fmla="*/ 482 w 567"/>
                <a:gd name="T39" fmla="*/ 113 h 652"/>
                <a:gd name="T40" fmla="*/ 482 w 567"/>
                <a:gd name="T41" fmla="*/ 227 h 652"/>
                <a:gd name="T42" fmla="*/ 539 w 567"/>
                <a:gd name="T43" fmla="*/ 340 h 652"/>
                <a:gd name="T44" fmla="*/ 510 w 567"/>
                <a:gd name="T45" fmla="*/ 397 h 652"/>
                <a:gd name="T46" fmla="*/ 567 w 567"/>
                <a:gd name="T47" fmla="*/ 425 h 652"/>
                <a:gd name="T48" fmla="*/ 510 w 567"/>
                <a:gd name="T49" fmla="*/ 454 h 652"/>
                <a:gd name="T50" fmla="*/ 397 w 567"/>
                <a:gd name="T51" fmla="*/ 397 h 652"/>
                <a:gd name="T52" fmla="*/ 369 w 567"/>
                <a:gd name="T53" fmla="*/ 595 h 652"/>
                <a:gd name="T54" fmla="*/ 255 w 567"/>
                <a:gd name="T55" fmla="*/ 624 h 652"/>
                <a:gd name="T56" fmla="*/ 199 w 567"/>
                <a:gd name="T57" fmla="*/ 595 h 652"/>
                <a:gd name="T58" fmla="*/ 57 w 567"/>
                <a:gd name="T59" fmla="*/ 652 h 6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567" h="652">
                  <a:moveTo>
                    <a:pt x="57" y="652"/>
                  </a:moveTo>
                  <a:lnTo>
                    <a:pt x="0" y="624"/>
                  </a:lnTo>
                  <a:lnTo>
                    <a:pt x="0" y="567"/>
                  </a:lnTo>
                  <a:lnTo>
                    <a:pt x="57" y="539"/>
                  </a:lnTo>
                  <a:lnTo>
                    <a:pt x="57" y="510"/>
                  </a:lnTo>
                  <a:lnTo>
                    <a:pt x="114" y="482"/>
                  </a:lnTo>
                  <a:lnTo>
                    <a:pt x="114" y="454"/>
                  </a:lnTo>
                  <a:lnTo>
                    <a:pt x="57" y="425"/>
                  </a:lnTo>
                  <a:lnTo>
                    <a:pt x="29" y="198"/>
                  </a:lnTo>
                  <a:lnTo>
                    <a:pt x="85" y="198"/>
                  </a:lnTo>
                  <a:lnTo>
                    <a:pt x="85" y="113"/>
                  </a:lnTo>
                  <a:lnTo>
                    <a:pt x="114" y="57"/>
                  </a:lnTo>
                  <a:lnTo>
                    <a:pt x="227" y="28"/>
                  </a:lnTo>
                  <a:lnTo>
                    <a:pt x="227" y="113"/>
                  </a:lnTo>
                  <a:lnTo>
                    <a:pt x="312" y="85"/>
                  </a:lnTo>
                  <a:lnTo>
                    <a:pt x="312" y="28"/>
                  </a:lnTo>
                  <a:lnTo>
                    <a:pt x="369" y="0"/>
                  </a:lnTo>
                  <a:lnTo>
                    <a:pt x="369" y="57"/>
                  </a:lnTo>
                  <a:lnTo>
                    <a:pt x="454" y="28"/>
                  </a:lnTo>
                  <a:lnTo>
                    <a:pt x="482" y="113"/>
                  </a:lnTo>
                  <a:lnTo>
                    <a:pt x="482" y="227"/>
                  </a:lnTo>
                  <a:lnTo>
                    <a:pt x="539" y="340"/>
                  </a:lnTo>
                  <a:lnTo>
                    <a:pt x="510" y="397"/>
                  </a:lnTo>
                  <a:lnTo>
                    <a:pt x="567" y="425"/>
                  </a:lnTo>
                  <a:lnTo>
                    <a:pt x="510" y="454"/>
                  </a:lnTo>
                  <a:lnTo>
                    <a:pt x="397" y="397"/>
                  </a:lnTo>
                  <a:lnTo>
                    <a:pt x="369" y="595"/>
                  </a:lnTo>
                  <a:lnTo>
                    <a:pt x="255" y="624"/>
                  </a:lnTo>
                  <a:lnTo>
                    <a:pt x="199" y="595"/>
                  </a:lnTo>
                  <a:lnTo>
                    <a:pt x="57" y="65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48" name="Freeform 309">
              <a:extLst>
                <a:ext uri="{FF2B5EF4-FFF2-40B4-BE49-F238E27FC236}">
                  <a16:creationId xmlns:a16="http://schemas.microsoft.com/office/drawing/2014/main" id="{EF9DB548-34A6-46C9-9E6B-99F4C95D34CF}"/>
                </a:ext>
              </a:extLst>
            </p:cNvPr>
            <p:cNvSpPr>
              <a:spLocks/>
            </p:cNvSpPr>
            <p:nvPr/>
          </p:nvSpPr>
          <p:spPr bwMode="auto">
            <a:xfrm>
              <a:off x="1521" y="2643"/>
              <a:ext cx="738" cy="822"/>
            </a:xfrm>
            <a:custGeom>
              <a:avLst/>
              <a:gdLst>
                <a:gd name="T0" fmla="*/ 624 w 738"/>
                <a:gd name="T1" fmla="*/ 85 h 822"/>
                <a:gd name="T2" fmla="*/ 624 w 738"/>
                <a:gd name="T3" fmla="*/ 0 h 822"/>
                <a:gd name="T4" fmla="*/ 539 w 738"/>
                <a:gd name="T5" fmla="*/ 113 h 822"/>
                <a:gd name="T6" fmla="*/ 482 w 738"/>
                <a:gd name="T7" fmla="*/ 85 h 822"/>
                <a:gd name="T8" fmla="*/ 426 w 738"/>
                <a:gd name="T9" fmla="*/ 85 h 822"/>
                <a:gd name="T10" fmla="*/ 397 w 738"/>
                <a:gd name="T11" fmla="*/ 142 h 822"/>
                <a:gd name="T12" fmla="*/ 341 w 738"/>
                <a:gd name="T13" fmla="*/ 113 h 822"/>
                <a:gd name="T14" fmla="*/ 256 w 738"/>
                <a:gd name="T15" fmla="*/ 170 h 822"/>
                <a:gd name="T16" fmla="*/ 142 w 738"/>
                <a:gd name="T17" fmla="*/ 170 h 822"/>
                <a:gd name="T18" fmla="*/ 114 w 738"/>
                <a:gd name="T19" fmla="*/ 227 h 822"/>
                <a:gd name="T20" fmla="*/ 171 w 738"/>
                <a:gd name="T21" fmla="*/ 283 h 822"/>
                <a:gd name="T22" fmla="*/ 114 w 738"/>
                <a:gd name="T23" fmla="*/ 425 h 822"/>
                <a:gd name="T24" fmla="*/ 29 w 738"/>
                <a:gd name="T25" fmla="*/ 482 h 822"/>
                <a:gd name="T26" fmla="*/ 0 w 738"/>
                <a:gd name="T27" fmla="*/ 567 h 822"/>
                <a:gd name="T28" fmla="*/ 142 w 738"/>
                <a:gd name="T29" fmla="*/ 624 h 822"/>
                <a:gd name="T30" fmla="*/ 142 w 738"/>
                <a:gd name="T31" fmla="*/ 652 h 822"/>
                <a:gd name="T32" fmla="*/ 227 w 738"/>
                <a:gd name="T33" fmla="*/ 737 h 822"/>
                <a:gd name="T34" fmla="*/ 369 w 738"/>
                <a:gd name="T35" fmla="*/ 709 h 822"/>
                <a:gd name="T36" fmla="*/ 369 w 738"/>
                <a:gd name="T37" fmla="*/ 794 h 822"/>
                <a:gd name="T38" fmla="*/ 482 w 738"/>
                <a:gd name="T39" fmla="*/ 822 h 822"/>
                <a:gd name="T40" fmla="*/ 567 w 738"/>
                <a:gd name="T41" fmla="*/ 794 h 822"/>
                <a:gd name="T42" fmla="*/ 539 w 738"/>
                <a:gd name="T43" fmla="*/ 680 h 822"/>
                <a:gd name="T44" fmla="*/ 738 w 738"/>
                <a:gd name="T45" fmla="*/ 539 h 822"/>
                <a:gd name="T46" fmla="*/ 681 w 738"/>
                <a:gd name="T47" fmla="*/ 482 h 822"/>
                <a:gd name="T48" fmla="*/ 681 w 738"/>
                <a:gd name="T49" fmla="*/ 397 h 822"/>
                <a:gd name="T50" fmla="*/ 738 w 738"/>
                <a:gd name="T51" fmla="*/ 283 h 822"/>
                <a:gd name="T52" fmla="*/ 709 w 738"/>
                <a:gd name="T53" fmla="*/ 255 h 822"/>
                <a:gd name="T54" fmla="*/ 681 w 738"/>
                <a:gd name="T55" fmla="*/ 170 h 822"/>
                <a:gd name="T56" fmla="*/ 624 w 738"/>
                <a:gd name="T57" fmla="*/ 142 h 822"/>
                <a:gd name="T58" fmla="*/ 624 w 738"/>
                <a:gd name="T59" fmla="*/ 85 h 8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738" h="822">
                  <a:moveTo>
                    <a:pt x="624" y="85"/>
                  </a:moveTo>
                  <a:lnTo>
                    <a:pt x="624" y="0"/>
                  </a:lnTo>
                  <a:lnTo>
                    <a:pt x="539" y="113"/>
                  </a:lnTo>
                  <a:lnTo>
                    <a:pt x="482" y="85"/>
                  </a:lnTo>
                  <a:lnTo>
                    <a:pt x="426" y="85"/>
                  </a:lnTo>
                  <a:lnTo>
                    <a:pt x="397" y="142"/>
                  </a:lnTo>
                  <a:lnTo>
                    <a:pt x="341" y="113"/>
                  </a:lnTo>
                  <a:lnTo>
                    <a:pt x="256" y="170"/>
                  </a:lnTo>
                  <a:lnTo>
                    <a:pt x="142" y="170"/>
                  </a:lnTo>
                  <a:lnTo>
                    <a:pt x="114" y="227"/>
                  </a:lnTo>
                  <a:lnTo>
                    <a:pt x="171" y="283"/>
                  </a:lnTo>
                  <a:lnTo>
                    <a:pt x="114" y="425"/>
                  </a:lnTo>
                  <a:lnTo>
                    <a:pt x="29" y="482"/>
                  </a:lnTo>
                  <a:lnTo>
                    <a:pt x="0" y="567"/>
                  </a:lnTo>
                  <a:lnTo>
                    <a:pt x="142" y="624"/>
                  </a:lnTo>
                  <a:lnTo>
                    <a:pt x="142" y="652"/>
                  </a:lnTo>
                  <a:lnTo>
                    <a:pt x="227" y="737"/>
                  </a:lnTo>
                  <a:lnTo>
                    <a:pt x="369" y="709"/>
                  </a:lnTo>
                  <a:lnTo>
                    <a:pt x="369" y="794"/>
                  </a:lnTo>
                  <a:lnTo>
                    <a:pt x="482" y="822"/>
                  </a:lnTo>
                  <a:lnTo>
                    <a:pt x="567" y="794"/>
                  </a:lnTo>
                  <a:lnTo>
                    <a:pt x="539" y="680"/>
                  </a:lnTo>
                  <a:lnTo>
                    <a:pt x="738" y="539"/>
                  </a:lnTo>
                  <a:lnTo>
                    <a:pt x="681" y="482"/>
                  </a:lnTo>
                  <a:lnTo>
                    <a:pt x="681" y="397"/>
                  </a:lnTo>
                  <a:lnTo>
                    <a:pt x="738" y="283"/>
                  </a:lnTo>
                  <a:lnTo>
                    <a:pt x="709" y="255"/>
                  </a:lnTo>
                  <a:lnTo>
                    <a:pt x="681" y="170"/>
                  </a:lnTo>
                  <a:lnTo>
                    <a:pt x="624" y="142"/>
                  </a:lnTo>
                  <a:lnTo>
                    <a:pt x="624" y="8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49" name="Freeform 311">
              <a:extLst>
                <a:ext uri="{FF2B5EF4-FFF2-40B4-BE49-F238E27FC236}">
                  <a16:creationId xmlns:a16="http://schemas.microsoft.com/office/drawing/2014/main" id="{3C6E6B76-F0C3-4305-914E-F3A6D39565B2}"/>
                </a:ext>
              </a:extLst>
            </p:cNvPr>
            <p:cNvSpPr>
              <a:spLocks/>
            </p:cNvSpPr>
            <p:nvPr/>
          </p:nvSpPr>
          <p:spPr bwMode="auto">
            <a:xfrm>
              <a:off x="1890" y="2246"/>
              <a:ext cx="369" cy="482"/>
            </a:xfrm>
            <a:custGeom>
              <a:avLst/>
              <a:gdLst>
                <a:gd name="T0" fmla="*/ 255 w 369"/>
                <a:gd name="T1" fmla="*/ 397 h 482"/>
                <a:gd name="T2" fmla="*/ 198 w 369"/>
                <a:gd name="T3" fmla="*/ 397 h 482"/>
                <a:gd name="T4" fmla="*/ 198 w 369"/>
                <a:gd name="T5" fmla="*/ 340 h 482"/>
                <a:gd name="T6" fmla="*/ 142 w 369"/>
                <a:gd name="T7" fmla="*/ 340 h 482"/>
                <a:gd name="T8" fmla="*/ 142 w 369"/>
                <a:gd name="T9" fmla="*/ 283 h 482"/>
                <a:gd name="T10" fmla="*/ 113 w 369"/>
                <a:gd name="T11" fmla="*/ 255 h 482"/>
                <a:gd name="T12" fmla="*/ 113 w 369"/>
                <a:gd name="T13" fmla="*/ 170 h 482"/>
                <a:gd name="T14" fmla="*/ 28 w 369"/>
                <a:gd name="T15" fmla="*/ 170 h 482"/>
                <a:gd name="T16" fmla="*/ 0 w 369"/>
                <a:gd name="T17" fmla="*/ 113 h 482"/>
                <a:gd name="T18" fmla="*/ 28 w 369"/>
                <a:gd name="T19" fmla="*/ 0 h 482"/>
                <a:gd name="T20" fmla="*/ 85 w 369"/>
                <a:gd name="T21" fmla="*/ 0 h 482"/>
                <a:gd name="T22" fmla="*/ 113 w 369"/>
                <a:gd name="T23" fmla="*/ 28 h 482"/>
                <a:gd name="T24" fmla="*/ 284 w 369"/>
                <a:gd name="T25" fmla="*/ 0 h 482"/>
                <a:gd name="T26" fmla="*/ 340 w 369"/>
                <a:gd name="T27" fmla="*/ 28 h 482"/>
                <a:gd name="T28" fmla="*/ 340 w 369"/>
                <a:gd name="T29" fmla="*/ 113 h 482"/>
                <a:gd name="T30" fmla="*/ 284 w 369"/>
                <a:gd name="T31" fmla="*/ 113 h 482"/>
                <a:gd name="T32" fmla="*/ 312 w 369"/>
                <a:gd name="T33" fmla="*/ 340 h 482"/>
                <a:gd name="T34" fmla="*/ 369 w 369"/>
                <a:gd name="T35" fmla="*/ 369 h 482"/>
                <a:gd name="T36" fmla="*/ 369 w 369"/>
                <a:gd name="T37" fmla="*/ 397 h 482"/>
                <a:gd name="T38" fmla="*/ 312 w 369"/>
                <a:gd name="T39" fmla="*/ 425 h 482"/>
                <a:gd name="T40" fmla="*/ 312 w 369"/>
                <a:gd name="T41" fmla="*/ 454 h 482"/>
                <a:gd name="T42" fmla="*/ 255 w 369"/>
                <a:gd name="T43" fmla="*/ 482 h 482"/>
                <a:gd name="T44" fmla="*/ 255 w 369"/>
                <a:gd name="T45" fmla="*/ 397 h 4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369" h="482">
                  <a:moveTo>
                    <a:pt x="255" y="397"/>
                  </a:moveTo>
                  <a:lnTo>
                    <a:pt x="198" y="397"/>
                  </a:lnTo>
                  <a:lnTo>
                    <a:pt x="198" y="340"/>
                  </a:lnTo>
                  <a:lnTo>
                    <a:pt x="142" y="340"/>
                  </a:lnTo>
                  <a:lnTo>
                    <a:pt x="142" y="283"/>
                  </a:lnTo>
                  <a:lnTo>
                    <a:pt x="113" y="255"/>
                  </a:lnTo>
                  <a:lnTo>
                    <a:pt x="113" y="170"/>
                  </a:lnTo>
                  <a:lnTo>
                    <a:pt x="28" y="170"/>
                  </a:lnTo>
                  <a:lnTo>
                    <a:pt x="0" y="113"/>
                  </a:lnTo>
                  <a:lnTo>
                    <a:pt x="28" y="0"/>
                  </a:lnTo>
                  <a:lnTo>
                    <a:pt x="85" y="0"/>
                  </a:lnTo>
                  <a:lnTo>
                    <a:pt x="113" y="28"/>
                  </a:lnTo>
                  <a:lnTo>
                    <a:pt x="284" y="0"/>
                  </a:lnTo>
                  <a:lnTo>
                    <a:pt x="340" y="28"/>
                  </a:lnTo>
                  <a:lnTo>
                    <a:pt x="340" y="113"/>
                  </a:lnTo>
                  <a:lnTo>
                    <a:pt x="284" y="113"/>
                  </a:lnTo>
                  <a:lnTo>
                    <a:pt x="312" y="340"/>
                  </a:lnTo>
                  <a:lnTo>
                    <a:pt x="369" y="369"/>
                  </a:lnTo>
                  <a:lnTo>
                    <a:pt x="369" y="397"/>
                  </a:lnTo>
                  <a:lnTo>
                    <a:pt x="312" y="425"/>
                  </a:lnTo>
                  <a:lnTo>
                    <a:pt x="312" y="454"/>
                  </a:lnTo>
                  <a:lnTo>
                    <a:pt x="255" y="482"/>
                  </a:lnTo>
                  <a:lnTo>
                    <a:pt x="255" y="39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50" name="Freeform 312">
              <a:extLst>
                <a:ext uri="{FF2B5EF4-FFF2-40B4-BE49-F238E27FC236}">
                  <a16:creationId xmlns:a16="http://schemas.microsoft.com/office/drawing/2014/main" id="{615CEBA7-80EE-4E29-8D0E-D7EA008F49DA}"/>
                </a:ext>
              </a:extLst>
            </p:cNvPr>
            <p:cNvSpPr>
              <a:spLocks/>
            </p:cNvSpPr>
            <p:nvPr/>
          </p:nvSpPr>
          <p:spPr bwMode="auto">
            <a:xfrm>
              <a:off x="1550" y="2161"/>
              <a:ext cx="595" cy="652"/>
            </a:xfrm>
            <a:custGeom>
              <a:avLst/>
              <a:gdLst>
                <a:gd name="T0" fmla="*/ 113 w 595"/>
                <a:gd name="T1" fmla="*/ 652 h 652"/>
                <a:gd name="T2" fmla="*/ 227 w 595"/>
                <a:gd name="T3" fmla="*/ 652 h 652"/>
                <a:gd name="T4" fmla="*/ 312 w 595"/>
                <a:gd name="T5" fmla="*/ 595 h 652"/>
                <a:gd name="T6" fmla="*/ 368 w 595"/>
                <a:gd name="T7" fmla="*/ 624 h 652"/>
                <a:gd name="T8" fmla="*/ 397 w 595"/>
                <a:gd name="T9" fmla="*/ 567 h 652"/>
                <a:gd name="T10" fmla="*/ 453 w 595"/>
                <a:gd name="T11" fmla="*/ 567 h 652"/>
                <a:gd name="T12" fmla="*/ 510 w 595"/>
                <a:gd name="T13" fmla="*/ 595 h 652"/>
                <a:gd name="T14" fmla="*/ 595 w 595"/>
                <a:gd name="T15" fmla="*/ 482 h 652"/>
                <a:gd name="T16" fmla="*/ 538 w 595"/>
                <a:gd name="T17" fmla="*/ 482 h 652"/>
                <a:gd name="T18" fmla="*/ 538 w 595"/>
                <a:gd name="T19" fmla="*/ 425 h 652"/>
                <a:gd name="T20" fmla="*/ 482 w 595"/>
                <a:gd name="T21" fmla="*/ 425 h 652"/>
                <a:gd name="T22" fmla="*/ 482 w 595"/>
                <a:gd name="T23" fmla="*/ 368 h 652"/>
                <a:gd name="T24" fmla="*/ 453 w 595"/>
                <a:gd name="T25" fmla="*/ 340 h 652"/>
                <a:gd name="T26" fmla="*/ 453 w 595"/>
                <a:gd name="T27" fmla="*/ 255 h 652"/>
                <a:gd name="T28" fmla="*/ 368 w 595"/>
                <a:gd name="T29" fmla="*/ 255 h 652"/>
                <a:gd name="T30" fmla="*/ 340 w 595"/>
                <a:gd name="T31" fmla="*/ 198 h 652"/>
                <a:gd name="T32" fmla="*/ 283 w 595"/>
                <a:gd name="T33" fmla="*/ 198 h 652"/>
                <a:gd name="T34" fmla="*/ 283 w 595"/>
                <a:gd name="T35" fmla="*/ 142 h 652"/>
                <a:gd name="T36" fmla="*/ 198 w 595"/>
                <a:gd name="T37" fmla="*/ 113 h 652"/>
                <a:gd name="T38" fmla="*/ 198 w 595"/>
                <a:gd name="T39" fmla="*/ 57 h 652"/>
                <a:gd name="T40" fmla="*/ 113 w 595"/>
                <a:gd name="T41" fmla="*/ 57 h 652"/>
                <a:gd name="T42" fmla="*/ 57 w 595"/>
                <a:gd name="T43" fmla="*/ 0 h 652"/>
                <a:gd name="T44" fmla="*/ 0 w 595"/>
                <a:gd name="T45" fmla="*/ 85 h 652"/>
                <a:gd name="T46" fmla="*/ 57 w 595"/>
                <a:gd name="T47" fmla="*/ 142 h 652"/>
                <a:gd name="T48" fmla="*/ 57 w 595"/>
                <a:gd name="T49" fmla="*/ 255 h 652"/>
                <a:gd name="T50" fmla="*/ 28 w 595"/>
                <a:gd name="T51" fmla="*/ 340 h 652"/>
                <a:gd name="T52" fmla="*/ 85 w 595"/>
                <a:gd name="T53" fmla="*/ 368 h 652"/>
                <a:gd name="T54" fmla="*/ 113 w 595"/>
                <a:gd name="T55" fmla="*/ 510 h 652"/>
                <a:gd name="T56" fmla="*/ 113 w 595"/>
                <a:gd name="T57" fmla="*/ 652 h 6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595" h="652">
                  <a:moveTo>
                    <a:pt x="113" y="652"/>
                  </a:moveTo>
                  <a:lnTo>
                    <a:pt x="227" y="652"/>
                  </a:lnTo>
                  <a:lnTo>
                    <a:pt x="312" y="595"/>
                  </a:lnTo>
                  <a:lnTo>
                    <a:pt x="368" y="624"/>
                  </a:lnTo>
                  <a:lnTo>
                    <a:pt x="397" y="567"/>
                  </a:lnTo>
                  <a:lnTo>
                    <a:pt x="453" y="567"/>
                  </a:lnTo>
                  <a:lnTo>
                    <a:pt x="510" y="595"/>
                  </a:lnTo>
                  <a:lnTo>
                    <a:pt x="595" y="482"/>
                  </a:lnTo>
                  <a:lnTo>
                    <a:pt x="538" y="482"/>
                  </a:lnTo>
                  <a:lnTo>
                    <a:pt x="538" y="425"/>
                  </a:lnTo>
                  <a:lnTo>
                    <a:pt x="482" y="425"/>
                  </a:lnTo>
                  <a:lnTo>
                    <a:pt x="482" y="368"/>
                  </a:lnTo>
                  <a:lnTo>
                    <a:pt x="453" y="340"/>
                  </a:lnTo>
                  <a:lnTo>
                    <a:pt x="453" y="255"/>
                  </a:lnTo>
                  <a:lnTo>
                    <a:pt x="368" y="255"/>
                  </a:lnTo>
                  <a:lnTo>
                    <a:pt x="340" y="198"/>
                  </a:lnTo>
                  <a:lnTo>
                    <a:pt x="283" y="198"/>
                  </a:lnTo>
                  <a:lnTo>
                    <a:pt x="283" y="142"/>
                  </a:lnTo>
                  <a:lnTo>
                    <a:pt x="198" y="113"/>
                  </a:lnTo>
                  <a:lnTo>
                    <a:pt x="198" y="57"/>
                  </a:lnTo>
                  <a:lnTo>
                    <a:pt x="113" y="57"/>
                  </a:lnTo>
                  <a:lnTo>
                    <a:pt x="57" y="0"/>
                  </a:lnTo>
                  <a:lnTo>
                    <a:pt x="0" y="85"/>
                  </a:lnTo>
                  <a:lnTo>
                    <a:pt x="57" y="142"/>
                  </a:lnTo>
                  <a:lnTo>
                    <a:pt x="57" y="255"/>
                  </a:lnTo>
                  <a:lnTo>
                    <a:pt x="28" y="340"/>
                  </a:lnTo>
                  <a:lnTo>
                    <a:pt x="85" y="368"/>
                  </a:lnTo>
                  <a:lnTo>
                    <a:pt x="113" y="510"/>
                  </a:lnTo>
                  <a:lnTo>
                    <a:pt x="113" y="65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51" name="Freeform 313">
              <a:extLst>
                <a:ext uri="{FF2B5EF4-FFF2-40B4-BE49-F238E27FC236}">
                  <a16:creationId xmlns:a16="http://schemas.microsoft.com/office/drawing/2014/main" id="{21900156-7E58-491C-A9BB-A66C6F9C7989}"/>
                </a:ext>
              </a:extLst>
            </p:cNvPr>
            <p:cNvSpPr>
              <a:spLocks/>
            </p:cNvSpPr>
            <p:nvPr/>
          </p:nvSpPr>
          <p:spPr bwMode="auto">
            <a:xfrm>
              <a:off x="1465" y="1112"/>
              <a:ext cx="482" cy="454"/>
            </a:xfrm>
            <a:custGeom>
              <a:avLst/>
              <a:gdLst>
                <a:gd name="T0" fmla="*/ 453 w 482"/>
                <a:gd name="T1" fmla="*/ 113 h 454"/>
                <a:gd name="T2" fmla="*/ 425 w 482"/>
                <a:gd name="T3" fmla="*/ 255 h 454"/>
                <a:gd name="T4" fmla="*/ 482 w 482"/>
                <a:gd name="T5" fmla="*/ 312 h 454"/>
                <a:gd name="T6" fmla="*/ 368 w 482"/>
                <a:gd name="T7" fmla="*/ 454 h 454"/>
                <a:gd name="T8" fmla="*/ 312 w 482"/>
                <a:gd name="T9" fmla="*/ 397 h 454"/>
                <a:gd name="T10" fmla="*/ 255 w 482"/>
                <a:gd name="T11" fmla="*/ 454 h 454"/>
                <a:gd name="T12" fmla="*/ 142 w 482"/>
                <a:gd name="T13" fmla="*/ 425 h 454"/>
                <a:gd name="T14" fmla="*/ 113 w 482"/>
                <a:gd name="T15" fmla="*/ 454 h 454"/>
                <a:gd name="T16" fmla="*/ 0 w 482"/>
                <a:gd name="T17" fmla="*/ 397 h 454"/>
                <a:gd name="T18" fmla="*/ 56 w 482"/>
                <a:gd name="T19" fmla="*/ 312 h 454"/>
                <a:gd name="T20" fmla="*/ 113 w 482"/>
                <a:gd name="T21" fmla="*/ 0 h 454"/>
                <a:gd name="T22" fmla="*/ 255 w 482"/>
                <a:gd name="T23" fmla="*/ 85 h 454"/>
                <a:gd name="T24" fmla="*/ 312 w 482"/>
                <a:gd name="T25" fmla="*/ 142 h 454"/>
                <a:gd name="T26" fmla="*/ 453 w 482"/>
                <a:gd name="T27" fmla="*/ 113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482" h="454">
                  <a:moveTo>
                    <a:pt x="453" y="113"/>
                  </a:moveTo>
                  <a:lnTo>
                    <a:pt x="425" y="255"/>
                  </a:lnTo>
                  <a:lnTo>
                    <a:pt x="482" y="312"/>
                  </a:lnTo>
                  <a:lnTo>
                    <a:pt x="368" y="454"/>
                  </a:lnTo>
                  <a:lnTo>
                    <a:pt x="312" y="397"/>
                  </a:lnTo>
                  <a:lnTo>
                    <a:pt x="255" y="454"/>
                  </a:lnTo>
                  <a:lnTo>
                    <a:pt x="142" y="425"/>
                  </a:lnTo>
                  <a:lnTo>
                    <a:pt x="113" y="454"/>
                  </a:lnTo>
                  <a:lnTo>
                    <a:pt x="0" y="397"/>
                  </a:lnTo>
                  <a:lnTo>
                    <a:pt x="56" y="312"/>
                  </a:lnTo>
                  <a:lnTo>
                    <a:pt x="113" y="0"/>
                  </a:lnTo>
                  <a:lnTo>
                    <a:pt x="255" y="85"/>
                  </a:lnTo>
                  <a:lnTo>
                    <a:pt x="312" y="142"/>
                  </a:lnTo>
                  <a:lnTo>
                    <a:pt x="453" y="113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52" name="Freeform 314">
              <a:extLst>
                <a:ext uri="{FF2B5EF4-FFF2-40B4-BE49-F238E27FC236}">
                  <a16:creationId xmlns:a16="http://schemas.microsoft.com/office/drawing/2014/main" id="{CDCB57E7-0FB8-4E08-B480-BAB5F265F21E}"/>
                </a:ext>
              </a:extLst>
            </p:cNvPr>
            <p:cNvSpPr>
              <a:spLocks/>
            </p:cNvSpPr>
            <p:nvPr/>
          </p:nvSpPr>
          <p:spPr bwMode="auto">
            <a:xfrm>
              <a:off x="1408" y="1509"/>
              <a:ext cx="425" cy="255"/>
            </a:xfrm>
            <a:custGeom>
              <a:avLst/>
              <a:gdLst>
                <a:gd name="T0" fmla="*/ 57 w 425"/>
                <a:gd name="T1" fmla="*/ 0 h 255"/>
                <a:gd name="T2" fmla="*/ 170 w 425"/>
                <a:gd name="T3" fmla="*/ 57 h 255"/>
                <a:gd name="T4" fmla="*/ 199 w 425"/>
                <a:gd name="T5" fmla="*/ 28 h 255"/>
                <a:gd name="T6" fmla="*/ 312 w 425"/>
                <a:gd name="T7" fmla="*/ 57 h 255"/>
                <a:gd name="T8" fmla="*/ 369 w 425"/>
                <a:gd name="T9" fmla="*/ 0 h 255"/>
                <a:gd name="T10" fmla="*/ 425 w 425"/>
                <a:gd name="T11" fmla="*/ 57 h 255"/>
                <a:gd name="T12" fmla="*/ 425 w 425"/>
                <a:gd name="T13" fmla="*/ 142 h 255"/>
                <a:gd name="T14" fmla="*/ 340 w 425"/>
                <a:gd name="T15" fmla="*/ 142 h 255"/>
                <a:gd name="T16" fmla="*/ 340 w 425"/>
                <a:gd name="T17" fmla="*/ 170 h 255"/>
                <a:gd name="T18" fmla="*/ 369 w 425"/>
                <a:gd name="T19" fmla="*/ 198 h 255"/>
                <a:gd name="T20" fmla="*/ 227 w 425"/>
                <a:gd name="T21" fmla="*/ 255 h 255"/>
                <a:gd name="T22" fmla="*/ 170 w 425"/>
                <a:gd name="T23" fmla="*/ 142 h 255"/>
                <a:gd name="T24" fmla="*/ 85 w 425"/>
                <a:gd name="T25" fmla="*/ 142 h 255"/>
                <a:gd name="T26" fmla="*/ 0 w 425"/>
                <a:gd name="T27" fmla="*/ 85 h 255"/>
                <a:gd name="T28" fmla="*/ 57 w 425"/>
                <a:gd name="T29" fmla="*/ 0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25" h="255">
                  <a:moveTo>
                    <a:pt x="57" y="0"/>
                  </a:moveTo>
                  <a:lnTo>
                    <a:pt x="170" y="57"/>
                  </a:lnTo>
                  <a:lnTo>
                    <a:pt x="199" y="28"/>
                  </a:lnTo>
                  <a:lnTo>
                    <a:pt x="312" y="57"/>
                  </a:lnTo>
                  <a:lnTo>
                    <a:pt x="369" y="0"/>
                  </a:lnTo>
                  <a:lnTo>
                    <a:pt x="425" y="57"/>
                  </a:lnTo>
                  <a:lnTo>
                    <a:pt x="425" y="142"/>
                  </a:lnTo>
                  <a:lnTo>
                    <a:pt x="340" y="142"/>
                  </a:lnTo>
                  <a:lnTo>
                    <a:pt x="340" y="170"/>
                  </a:lnTo>
                  <a:lnTo>
                    <a:pt x="369" y="198"/>
                  </a:lnTo>
                  <a:lnTo>
                    <a:pt x="227" y="255"/>
                  </a:lnTo>
                  <a:lnTo>
                    <a:pt x="170" y="142"/>
                  </a:lnTo>
                  <a:lnTo>
                    <a:pt x="85" y="142"/>
                  </a:lnTo>
                  <a:lnTo>
                    <a:pt x="0" y="85"/>
                  </a:lnTo>
                  <a:lnTo>
                    <a:pt x="57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53" name="Freeform 315">
              <a:extLst>
                <a:ext uri="{FF2B5EF4-FFF2-40B4-BE49-F238E27FC236}">
                  <a16:creationId xmlns:a16="http://schemas.microsoft.com/office/drawing/2014/main" id="{5FEFFE2A-A304-4B90-A13A-ECFD4422B9E6}"/>
                </a:ext>
              </a:extLst>
            </p:cNvPr>
            <p:cNvSpPr>
              <a:spLocks/>
            </p:cNvSpPr>
            <p:nvPr/>
          </p:nvSpPr>
          <p:spPr bwMode="auto">
            <a:xfrm>
              <a:off x="1550" y="1651"/>
              <a:ext cx="340" cy="255"/>
            </a:xfrm>
            <a:custGeom>
              <a:avLst/>
              <a:gdLst>
                <a:gd name="T0" fmla="*/ 85 w 340"/>
                <a:gd name="T1" fmla="*/ 113 h 255"/>
                <a:gd name="T2" fmla="*/ 227 w 340"/>
                <a:gd name="T3" fmla="*/ 56 h 255"/>
                <a:gd name="T4" fmla="*/ 198 w 340"/>
                <a:gd name="T5" fmla="*/ 28 h 255"/>
                <a:gd name="T6" fmla="*/ 198 w 340"/>
                <a:gd name="T7" fmla="*/ 0 h 255"/>
                <a:gd name="T8" fmla="*/ 283 w 340"/>
                <a:gd name="T9" fmla="*/ 0 h 255"/>
                <a:gd name="T10" fmla="*/ 283 w 340"/>
                <a:gd name="T11" fmla="*/ 28 h 255"/>
                <a:gd name="T12" fmla="*/ 340 w 340"/>
                <a:gd name="T13" fmla="*/ 28 h 255"/>
                <a:gd name="T14" fmla="*/ 312 w 340"/>
                <a:gd name="T15" fmla="*/ 113 h 255"/>
                <a:gd name="T16" fmla="*/ 283 w 340"/>
                <a:gd name="T17" fmla="*/ 113 h 255"/>
                <a:gd name="T18" fmla="*/ 283 w 340"/>
                <a:gd name="T19" fmla="*/ 170 h 255"/>
                <a:gd name="T20" fmla="*/ 170 w 340"/>
                <a:gd name="T21" fmla="*/ 255 h 255"/>
                <a:gd name="T22" fmla="*/ 113 w 340"/>
                <a:gd name="T23" fmla="*/ 226 h 255"/>
                <a:gd name="T24" fmla="*/ 28 w 340"/>
                <a:gd name="T25" fmla="*/ 255 h 255"/>
                <a:gd name="T26" fmla="*/ 0 w 340"/>
                <a:gd name="T27" fmla="*/ 198 h 255"/>
                <a:gd name="T28" fmla="*/ 85 w 340"/>
                <a:gd name="T29" fmla="*/ 141 h 255"/>
                <a:gd name="T30" fmla="*/ 85 w 340"/>
                <a:gd name="T31" fmla="*/ 113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40" h="255">
                  <a:moveTo>
                    <a:pt x="85" y="113"/>
                  </a:moveTo>
                  <a:lnTo>
                    <a:pt x="227" y="56"/>
                  </a:lnTo>
                  <a:lnTo>
                    <a:pt x="198" y="28"/>
                  </a:lnTo>
                  <a:lnTo>
                    <a:pt x="198" y="0"/>
                  </a:lnTo>
                  <a:lnTo>
                    <a:pt x="283" y="0"/>
                  </a:lnTo>
                  <a:lnTo>
                    <a:pt x="283" y="28"/>
                  </a:lnTo>
                  <a:lnTo>
                    <a:pt x="340" y="28"/>
                  </a:lnTo>
                  <a:lnTo>
                    <a:pt x="312" y="113"/>
                  </a:lnTo>
                  <a:lnTo>
                    <a:pt x="283" y="113"/>
                  </a:lnTo>
                  <a:lnTo>
                    <a:pt x="283" y="170"/>
                  </a:lnTo>
                  <a:lnTo>
                    <a:pt x="170" y="255"/>
                  </a:lnTo>
                  <a:lnTo>
                    <a:pt x="113" y="226"/>
                  </a:lnTo>
                  <a:lnTo>
                    <a:pt x="28" y="255"/>
                  </a:lnTo>
                  <a:lnTo>
                    <a:pt x="0" y="198"/>
                  </a:lnTo>
                  <a:lnTo>
                    <a:pt x="85" y="141"/>
                  </a:lnTo>
                  <a:lnTo>
                    <a:pt x="85" y="113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54" name="Freeform 316">
              <a:extLst>
                <a:ext uri="{FF2B5EF4-FFF2-40B4-BE49-F238E27FC236}">
                  <a16:creationId xmlns:a16="http://schemas.microsoft.com/office/drawing/2014/main" id="{CDA2994A-3C94-4ECA-A7FD-268CF5039D75}"/>
                </a:ext>
              </a:extLst>
            </p:cNvPr>
            <p:cNvSpPr>
              <a:spLocks/>
            </p:cNvSpPr>
            <p:nvPr/>
          </p:nvSpPr>
          <p:spPr bwMode="auto">
            <a:xfrm>
              <a:off x="1833" y="1792"/>
              <a:ext cx="170" cy="312"/>
            </a:xfrm>
            <a:custGeom>
              <a:avLst/>
              <a:gdLst>
                <a:gd name="T0" fmla="*/ 0 w 170"/>
                <a:gd name="T1" fmla="*/ 57 h 312"/>
                <a:gd name="T2" fmla="*/ 0 w 170"/>
                <a:gd name="T3" fmla="*/ 312 h 312"/>
                <a:gd name="T4" fmla="*/ 85 w 170"/>
                <a:gd name="T5" fmla="*/ 256 h 312"/>
                <a:gd name="T6" fmla="*/ 170 w 170"/>
                <a:gd name="T7" fmla="*/ 227 h 312"/>
                <a:gd name="T8" fmla="*/ 142 w 170"/>
                <a:gd name="T9" fmla="*/ 170 h 312"/>
                <a:gd name="T10" fmla="*/ 142 w 170"/>
                <a:gd name="T11" fmla="*/ 57 h 312"/>
                <a:gd name="T12" fmla="*/ 57 w 170"/>
                <a:gd name="T13" fmla="*/ 0 h 312"/>
                <a:gd name="T14" fmla="*/ 0 w 170"/>
                <a:gd name="T15" fmla="*/ 57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70" h="312">
                  <a:moveTo>
                    <a:pt x="0" y="57"/>
                  </a:moveTo>
                  <a:lnTo>
                    <a:pt x="0" y="312"/>
                  </a:lnTo>
                  <a:lnTo>
                    <a:pt x="85" y="256"/>
                  </a:lnTo>
                  <a:lnTo>
                    <a:pt x="170" y="227"/>
                  </a:lnTo>
                  <a:lnTo>
                    <a:pt x="142" y="170"/>
                  </a:lnTo>
                  <a:lnTo>
                    <a:pt x="142" y="57"/>
                  </a:lnTo>
                  <a:lnTo>
                    <a:pt x="57" y="0"/>
                  </a:lnTo>
                  <a:lnTo>
                    <a:pt x="0" y="5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55" name="Freeform 317">
              <a:extLst>
                <a:ext uri="{FF2B5EF4-FFF2-40B4-BE49-F238E27FC236}">
                  <a16:creationId xmlns:a16="http://schemas.microsoft.com/office/drawing/2014/main" id="{15C887A4-DF32-4717-862F-85FD385A80CD}"/>
                </a:ext>
              </a:extLst>
            </p:cNvPr>
            <p:cNvSpPr>
              <a:spLocks/>
            </p:cNvSpPr>
            <p:nvPr/>
          </p:nvSpPr>
          <p:spPr bwMode="auto">
            <a:xfrm>
              <a:off x="1436" y="1821"/>
              <a:ext cx="539" cy="538"/>
            </a:xfrm>
            <a:custGeom>
              <a:avLst/>
              <a:gdLst>
                <a:gd name="T0" fmla="*/ 397 w 539"/>
                <a:gd name="T1" fmla="*/ 0 h 538"/>
                <a:gd name="T2" fmla="*/ 397 w 539"/>
                <a:gd name="T3" fmla="*/ 283 h 538"/>
                <a:gd name="T4" fmla="*/ 482 w 539"/>
                <a:gd name="T5" fmla="*/ 227 h 538"/>
                <a:gd name="T6" fmla="*/ 539 w 539"/>
                <a:gd name="T7" fmla="*/ 283 h 538"/>
                <a:gd name="T8" fmla="*/ 539 w 539"/>
                <a:gd name="T9" fmla="*/ 425 h 538"/>
                <a:gd name="T10" fmla="*/ 482 w 539"/>
                <a:gd name="T11" fmla="*/ 425 h 538"/>
                <a:gd name="T12" fmla="*/ 454 w 539"/>
                <a:gd name="T13" fmla="*/ 538 h 538"/>
                <a:gd name="T14" fmla="*/ 397 w 539"/>
                <a:gd name="T15" fmla="*/ 538 h 538"/>
                <a:gd name="T16" fmla="*/ 397 w 539"/>
                <a:gd name="T17" fmla="*/ 482 h 538"/>
                <a:gd name="T18" fmla="*/ 312 w 539"/>
                <a:gd name="T19" fmla="*/ 453 h 538"/>
                <a:gd name="T20" fmla="*/ 312 w 539"/>
                <a:gd name="T21" fmla="*/ 397 h 538"/>
                <a:gd name="T22" fmla="*/ 227 w 539"/>
                <a:gd name="T23" fmla="*/ 397 h 538"/>
                <a:gd name="T24" fmla="*/ 171 w 539"/>
                <a:gd name="T25" fmla="*/ 340 h 538"/>
                <a:gd name="T26" fmla="*/ 114 w 539"/>
                <a:gd name="T27" fmla="*/ 425 h 538"/>
                <a:gd name="T28" fmla="*/ 57 w 539"/>
                <a:gd name="T29" fmla="*/ 312 h 538"/>
                <a:gd name="T30" fmla="*/ 0 w 539"/>
                <a:gd name="T31" fmla="*/ 312 h 538"/>
                <a:gd name="T32" fmla="*/ 0 w 539"/>
                <a:gd name="T33" fmla="*/ 227 h 538"/>
                <a:gd name="T34" fmla="*/ 57 w 539"/>
                <a:gd name="T35" fmla="*/ 198 h 538"/>
                <a:gd name="T36" fmla="*/ 57 w 539"/>
                <a:gd name="T37" fmla="*/ 113 h 538"/>
                <a:gd name="T38" fmla="*/ 142 w 539"/>
                <a:gd name="T39" fmla="*/ 85 h 538"/>
                <a:gd name="T40" fmla="*/ 227 w 539"/>
                <a:gd name="T41" fmla="*/ 56 h 538"/>
                <a:gd name="T42" fmla="*/ 284 w 539"/>
                <a:gd name="T43" fmla="*/ 85 h 538"/>
                <a:gd name="T44" fmla="*/ 397 w 539"/>
                <a:gd name="T45" fmla="*/ 0 h 5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539" h="538">
                  <a:moveTo>
                    <a:pt x="397" y="0"/>
                  </a:moveTo>
                  <a:lnTo>
                    <a:pt x="397" y="283"/>
                  </a:lnTo>
                  <a:lnTo>
                    <a:pt x="482" y="227"/>
                  </a:lnTo>
                  <a:lnTo>
                    <a:pt x="539" y="283"/>
                  </a:lnTo>
                  <a:lnTo>
                    <a:pt x="539" y="425"/>
                  </a:lnTo>
                  <a:lnTo>
                    <a:pt x="482" y="425"/>
                  </a:lnTo>
                  <a:lnTo>
                    <a:pt x="454" y="538"/>
                  </a:lnTo>
                  <a:lnTo>
                    <a:pt x="397" y="538"/>
                  </a:lnTo>
                  <a:lnTo>
                    <a:pt x="397" y="482"/>
                  </a:lnTo>
                  <a:lnTo>
                    <a:pt x="312" y="453"/>
                  </a:lnTo>
                  <a:lnTo>
                    <a:pt x="312" y="397"/>
                  </a:lnTo>
                  <a:lnTo>
                    <a:pt x="227" y="397"/>
                  </a:lnTo>
                  <a:lnTo>
                    <a:pt x="171" y="340"/>
                  </a:lnTo>
                  <a:lnTo>
                    <a:pt x="114" y="425"/>
                  </a:lnTo>
                  <a:lnTo>
                    <a:pt x="57" y="312"/>
                  </a:lnTo>
                  <a:lnTo>
                    <a:pt x="0" y="312"/>
                  </a:lnTo>
                  <a:lnTo>
                    <a:pt x="0" y="227"/>
                  </a:lnTo>
                  <a:lnTo>
                    <a:pt x="57" y="198"/>
                  </a:lnTo>
                  <a:lnTo>
                    <a:pt x="57" y="113"/>
                  </a:lnTo>
                  <a:lnTo>
                    <a:pt x="142" y="85"/>
                  </a:lnTo>
                  <a:lnTo>
                    <a:pt x="227" y="56"/>
                  </a:lnTo>
                  <a:lnTo>
                    <a:pt x="284" y="85"/>
                  </a:lnTo>
                  <a:lnTo>
                    <a:pt x="397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56" name="Freeform 318">
              <a:extLst>
                <a:ext uri="{FF2B5EF4-FFF2-40B4-BE49-F238E27FC236}">
                  <a16:creationId xmlns:a16="http://schemas.microsoft.com/office/drawing/2014/main" id="{8DD0BF40-1019-4A3E-812F-B62E7359ED28}"/>
                </a:ext>
              </a:extLst>
            </p:cNvPr>
            <p:cNvSpPr>
              <a:spLocks/>
            </p:cNvSpPr>
            <p:nvPr/>
          </p:nvSpPr>
          <p:spPr bwMode="auto">
            <a:xfrm>
              <a:off x="1578" y="120"/>
              <a:ext cx="596" cy="1134"/>
            </a:xfrm>
            <a:custGeom>
              <a:avLst/>
              <a:gdLst>
                <a:gd name="T0" fmla="*/ 0 w 596"/>
                <a:gd name="T1" fmla="*/ 992 h 1134"/>
                <a:gd name="T2" fmla="*/ 142 w 596"/>
                <a:gd name="T3" fmla="*/ 1077 h 1134"/>
                <a:gd name="T4" fmla="*/ 199 w 596"/>
                <a:gd name="T5" fmla="*/ 1134 h 1134"/>
                <a:gd name="T6" fmla="*/ 340 w 596"/>
                <a:gd name="T7" fmla="*/ 1105 h 1134"/>
                <a:gd name="T8" fmla="*/ 397 w 596"/>
                <a:gd name="T9" fmla="*/ 1077 h 1134"/>
                <a:gd name="T10" fmla="*/ 369 w 596"/>
                <a:gd name="T11" fmla="*/ 964 h 1134"/>
                <a:gd name="T12" fmla="*/ 284 w 596"/>
                <a:gd name="T13" fmla="*/ 623 h 1134"/>
                <a:gd name="T14" fmla="*/ 425 w 596"/>
                <a:gd name="T15" fmla="*/ 595 h 1134"/>
                <a:gd name="T16" fmla="*/ 510 w 596"/>
                <a:gd name="T17" fmla="*/ 453 h 1134"/>
                <a:gd name="T18" fmla="*/ 567 w 596"/>
                <a:gd name="T19" fmla="*/ 453 h 1134"/>
                <a:gd name="T20" fmla="*/ 596 w 596"/>
                <a:gd name="T21" fmla="*/ 340 h 1134"/>
                <a:gd name="T22" fmla="*/ 454 w 596"/>
                <a:gd name="T23" fmla="*/ 227 h 1134"/>
                <a:gd name="T24" fmla="*/ 425 w 596"/>
                <a:gd name="T25" fmla="*/ 28 h 1134"/>
                <a:gd name="T26" fmla="*/ 340 w 596"/>
                <a:gd name="T27" fmla="*/ 56 h 1134"/>
                <a:gd name="T28" fmla="*/ 284 w 596"/>
                <a:gd name="T29" fmla="*/ 0 h 1134"/>
                <a:gd name="T30" fmla="*/ 255 w 596"/>
                <a:gd name="T31" fmla="*/ 56 h 1134"/>
                <a:gd name="T32" fmla="*/ 284 w 596"/>
                <a:gd name="T33" fmla="*/ 227 h 1134"/>
                <a:gd name="T34" fmla="*/ 227 w 596"/>
                <a:gd name="T35" fmla="*/ 283 h 1134"/>
                <a:gd name="T36" fmla="*/ 170 w 596"/>
                <a:gd name="T37" fmla="*/ 255 h 1134"/>
                <a:gd name="T38" fmla="*/ 142 w 596"/>
                <a:gd name="T39" fmla="*/ 312 h 1134"/>
                <a:gd name="T40" fmla="*/ 227 w 596"/>
                <a:gd name="T41" fmla="*/ 482 h 1134"/>
                <a:gd name="T42" fmla="*/ 85 w 596"/>
                <a:gd name="T43" fmla="*/ 567 h 1134"/>
                <a:gd name="T44" fmla="*/ 0 w 596"/>
                <a:gd name="T45" fmla="*/ 737 h 1134"/>
                <a:gd name="T46" fmla="*/ 29 w 596"/>
                <a:gd name="T47" fmla="*/ 850 h 1134"/>
                <a:gd name="T48" fmla="*/ 0 w 596"/>
                <a:gd name="T49" fmla="*/ 992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596" h="1134">
                  <a:moveTo>
                    <a:pt x="0" y="992"/>
                  </a:moveTo>
                  <a:lnTo>
                    <a:pt x="142" y="1077"/>
                  </a:lnTo>
                  <a:lnTo>
                    <a:pt x="199" y="1134"/>
                  </a:lnTo>
                  <a:lnTo>
                    <a:pt x="340" y="1105"/>
                  </a:lnTo>
                  <a:lnTo>
                    <a:pt x="397" y="1077"/>
                  </a:lnTo>
                  <a:lnTo>
                    <a:pt x="369" y="964"/>
                  </a:lnTo>
                  <a:lnTo>
                    <a:pt x="284" y="623"/>
                  </a:lnTo>
                  <a:lnTo>
                    <a:pt x="425" y="595"/>
                  </a:lnTo>
                  <a:lnTo>
                    <a:pt x="510" y="453"/>
                  </a:lnTo>
                  <a:lnTo>
                    <a:pt x="567" y="453"/>
                  </a:lnTo>
                  <a:lnTo>
                    <a:pt x="596" y="340"/>
                  </a:lnTo>
                  <a:lnTo>
                    <a:pt x="454" y="227"/>
                  </a:lnTo>
                  <a:lnTo>
                    <a:pt x="425" y="28"/>
                  </a:lnTo>
                  <a:lnTo>
                    <a:pt x="340" y="56"/>
                  </a:lnTo>
                  <a:lnTo>
                    <a:pt x="284" y="0"/>
                  </a:lnTo>
                  <a:lnTo>
                    <a:pt x="255" y="56"/>
                  </a:lnTo>
                  <a:lnTo>
                    <a:pt x="284" y="227"/>
                  </a:lnTo>
                  <a:lnTo>
                    <a:pt x="227" y="283"/>
                  </a:lnTo>
                  <a:lnTo>
                    <a:pt x="170" y="255"/>
                  </a:lnTo>
                  <a:lnTo>
                    <a:pt x="142" y="312"/>
                  </a:lnTo>
                  <a:lnTo>
                    <a:pt x="227" y="482"/>
                  </a:lnTo>
                  <a:lnTo>
                    <a:pt x="85" y="567"/>
                  </a:lnTo>
                  <a:lnTo>
                    <a:pt x="0" y="737"/>
                  </a:lnTo>
                  <a:lnTo>
                    <a:pt x="29" y="850"/>
                  </a:lnTo>
                  <a:lnTo>
                    <a:pt x="0" y="99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109" name="グループ化 108">
            <a:extLst>
              <a:ext uri="{FF2B5EF4-FFF2-40B4-BE49-F238E27FC236}">
                <a16:creationId xmlns:a16="http://schemas.microsoft.com/office/drawing/2014/main" id="{29F393FE-9F62-49EB-80D6-B2F0FF8449AC}"/>
              </a:ext>
            </a:extLst>
          </p:cNvPr>
          <p:cNvGrpSpPr/>
          <p:nvPr/>
        </p:nvGrpSpPr>
        <p:grpSpPr>
          <a:xfrm>
            <a:off x="4730634" y="1731875"/>
            <a:ext cx="2259411" cy="3301415"/>
            <a:chOff x="1024842" y="1366302"/>
            <a:chExt cx="6700935" cy="9791299"/>
          </a:xfrm>
        </p:grpSpPr>
        <p:sp>
          <p:nvSpPr>
            <p:cNvPr id="110" name="正方形/長方形 109">
              <a:extLst>
                <a:ext uri="{FF2B5EF4-FFF2-40B4-BE49-F238E27FC236}">
                  <a16:creationId xmlns:a16="http://schemas.microsoft.com/office/drawing/2014/main" id="{B55148C2-FB3D-429C-8007-91F08A39F80D}"/>
                </a:ext>
              </a:extLst>
            </p:cNvPr>
            <p:cNvSpPr/>
            <p:nvPr/>
          </p:nvSpPr>
          <p:spPr>
            <a:xfrm>
              <a:off x="5865946" y="1366302"/>
              <a:ext cx="1859831" cy="775880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100" spc="50" dirty="0">
                  <a:ln w="11430">
                    <a:noFill/>
                  </a:ln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山添村</a:t>
              </a:r>
            </a:p>
          </p:txBody>
        </p:sp>
        <p:sp>
          <p:nvSpPr>
            <p:cNvPr id="111" name="正方形/長方形 110">
              <a:extLst>
                <a:ext uri="{FF2B5EF4-FFF2-40B4-BE49-F238E27FC236}">
                  <a16:creationId xmlns:a16="http://schemas.microsoft.com/office/drawing/2014/main" id="{FA8DDAB5-CE87-4FB1-95F3-74982959224F}"/>
                </a:ext>
              </a:extLst>
            </p:cNvPr>
            <p:cNvSpPr/>
            <p:nvPr/>
          </p:nvSpPr>
          <p:spPr>
            <a:xfrm>
              <a:off x="5664548" y="6436768"/>
              <a:ext cx="1859831" cy="775880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100" spc="50" dirty="0">
                  <a:ln w="11430">
                    <a:noFill/>
                  </a:ln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川上村</a:t>
              </a:r>
            </a:p>
          </p:txBody>
        </p:sp>
        <p:sp>
          <p:nvSpPr>
            <p:cNvPr id="112" name="正方形/長方形 111">
              <a:extLst>
                <a:ext uri="{FF2B5EF4-FFF2-40B4-BE49-F238E27FC236}">
                  <a16:creationId xmlns:a16="http://schemas.microsoft.com/office/drawing/2014/main" id="{C97CF455-40A5-4758-BD1C-EA6FF1465FA3}"/>
                </a:ext>
              </a:extLst>
            </p:cNvPr>
            <p:cNvSpPr/>
            <p:nvPr/>
          </p:nvSpPr>
          <p:spPr>
            <a:xfrm>
              <a:off x="3780199" y="6319385"/>
              <a:ext cx="1859831" cy="775880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100" spc="50" dirty="0">
                  <a:ln w="11430">
                    <a:noFill/>
                  </a:ln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黒滝村</a:t>
              </a:r>
            </a:p>
          </p:txBody>
        </p:sp>
        <p:sp>
          <p:nvSpPr>
            <p:cNvPr id="113" name="正方形/長方形 112">
              <a:extLst>
                <a:ext uri="{FF2B5EF4-FFF2-40B4-BE49-F238E27FC236}">
                  <a16:creationId xmlns:a16="http://schemas.microsoft.com/office/drawing/2014/main" id="{0C8C1846-1AF2-47FC-BF16-4C62E38CB99C}"/>
                </a:ext>
              </a:extLst>
            </p:cNvPr>
            <p:cNvSpPr/>
            <p:nvPr/>
          </p:nvSpPr>
          <p:spPr>
            <a:xfrm>
              <a:off x="4852749" y="10143518"/>
              <a:ext cx="2297214" cy="775880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100" spc="50" dirty="0">
                  <a:ln w="11430">
                    <a:noFill/>
                  </a:ln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下北山村</a:t>
              </a:r>
            </a:p>
          </p:txBody>
        </p:sp>
        <p:sp>
          <p:nvSpPr>
            <p:cNvPr id="114" name="正方形/長方形 113">
              <a:extLst>
                <a:ext uri="{FF2B5EF4-FFF2-40B4-BE49-F238E27FC236}">
                  <a16:creationId xmlns:a16="http://schemas.microsoft.com/office/drawing/2014/main" id="{204A4B87-590C-459C-AB4D-4188472116E1}"/>
                </a:ext>
              </a:extLst>
            </p:cNvPr>
            <p:cNvSpPr/>
            <p:nvPr/>
          </p:nvSpPr>
          <p:spPr>
            <a:xfrm>
              <a:off x="5124617" y="8347202"/>
              <a:ext cx="2297214" cy="775880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100" spc="50" dirty="0">
                  <a:ln w="11430">
                    <a:noFill/>
                  </a:ln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上北山村</a:t>
              </a:r>
            </a:p>
          </p:txBody>
        </p:sp>
        <p:sp>
          <p:nvSpPr>
            <p:cNvPr id="115" name="正方形/長方形 114">
              <a:extLst>
                <a:ext uri="{FF2B5EF4-FFF2-40B4-BE49-F238E27FC236}">
                  <a16:creationId xmlns:a16="http://schemas.microsoft.com/office/drawing/2014/main" id="{7C8D8ABA-CDC4-434F-A1D2-4FA85D50FD40}"/>
                </a:ext>
              </a:extLst>
            </p:cNvPr>
            <p:cNvSpPr/>
            <p:nvPr/>
          </p:nvSpPr>
          <p:spPr>
            <a:xfrm>
              <a:off x="2513077" y="10381721"/>
              <a:ext cx="2297214" cy="775880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100" spc="50" dirty="0">
                  <a:ln w="11430">
                    <a:noFill/>
                  </a:ln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十津川村</a:t>
              </a:r>
            </a:p>
          </p:txBody>
        </p:sp>
        <p:sp>
          <p:nvSpPr>
            <p:cNvPr id="116" name="正方形/長方形 115">
              <a:extLst>
                <a:ext uri="{FF2B5EF4-FFF2-40B4-BE49-F238E27FC236}">
                  <a16:creationId xmlns:a16="http://schemas.microsoft.com/office/drawing/2014/main" id="{15E24197-F957-4E41-9F07-C96475100A62}"/>
                </a:ext>
              </a:extLst>
            </p:cNvPr>
            <p:cNvSpPr/>
            <p:nvPr/>
          </p:nvSpPr>
          <p:spPr>
            <a:xfrm>
              <a:off x="3922835" y="7319292"/>
              <a:ext cx="1859831" cy="775880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100" spc="50" dirty="0">
                  <a:ln w="11430">
                    <a:noFill/>
                  </a:ln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天川村</a:t>
              </a:r>
            </a:p>
          </p:txBody>
        </p:sp>
        <p:sp>
          <p:nvSpPr>
            <p:cNvPr id="117" name="正方形/長方形 116">
              <a:extLst>
                <a:ext uri="{FF2B5EF4-FFF2-40B4-BE49-F238E27FC236}">
                  <a16:creationId xmlns:a16="http://schemas.microsoft.com/office/drawing/2014/main" id="{06AE3DEA-3230-42D1-AF44-CDE23DBCD1C1}"/>
                </a:ext>
              </a:extLst>
            </p:cNvPr>
            <p:cNvSpPr/>
            <p:nvPr/>
          </p:nvSpPr>
          <p:spPr>
            <a:xfrm>
              <a:off x="1024842" y="8499207"/>
              <a:ext cx="2297214" cy="775880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100" spc="50" dirty="0">
                  <a:ln w="11430">
                    <a:noFill/>
                  </a:ln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野迫川村</a:t>
              </a:r>
            </a:p>
          </p:txBody>
        </p:sp>
      </p:grp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2271B192-0859-4276-9EDC-AB9C8595D524}"/>
              </a:ext>
            </a:extLst>
          </p:cNvPr>
          <p:cNvSpPr txBox="1"/>
          <p:nvPr/>
        </p:nvSpPr>
        <p:spPr>
          <a:xfrm>
            <a:off x="246510" y="1358770"/>
            <a:ext cx="433965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3600" dirty="0">
                <a:latin typeface="+mj-ea"/>
                <a:ea typeface="+mj-ea"/>
              </a:rPr>
              <a:t>このカタチは何県？</a:t>
            </a:r>
            <a:endParaRPr kumimoji="1" lang="en-US" altLang="ja-JP" sz="3600" dirty="0">
              <a:latin typeface="+mj-ea"/>
              <a:ea typeface="+mj-ea"/>
            </a:endParaRPr>
          </a:p>
        </p:txBody>
      </p:sp>
      <p:sp>
        <p:nvSpPr>
          <p:cNvPr id="56" name="テキスト ボックス 55">
            <a:extLst>
              <a:ext uri="{FF2B5EF4-FFF2-40B4-BE49-F238E27FC236}">
                <a16:creationId xmlns:a16="http://schemas.microsoft.com/office/drawing/2014/main" id="{82809ADE-14EE-43FA-BFF0-A88FC78B619A}"/>
              </a:ext>
            </a:extLst>
          </p:cNvPr>
          <p:cNvSpPr txBox="1"/>
          <p:nvPr/>
        </p:nvSpPr>
        <p:spPr>
          <a:xfrm>
            <a:off x="8468470" y="1434191"/>
            <a:ext cx="357020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dirty="0">
                <a:latin typeface="+mj-ea"/>
                <a:ea typeface="+mj-ea"/>
              </a:rPr>
              <a:t>５秒後にヒントが出ます</a:t>
            </a:r>
            <a:endParaRPr kumimoji="1" lang="en-US" altLang="ja-JP" sz="2400" dirty="0"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30269791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10000">
        <p:fade/>
      </p:transition>
    </mc:Choice>
    <mc:Fallback xmlns="">
      <p:transition spd="med" advClick="0" advTm="10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0" presetClass="entr" presetSubtype="0" fill="hold" nodeType="withEffect">
                                  <p:stCondLst>
                                    <p:cond delay="5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1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84A9A109-7843-4833-AA5D-504503EFD12F}"/>
              </a:ext>
            </a:extLst>
          </p:cNvPr>
          <p:cNvSpPr txBox="1"/>
          <p:nvPr/>
        </p:nvSpPr>
        <p:spPr>
          <a:xfrm>
            <a:off x="3268156" y="5679250"/>
            <a:ext cx="5227713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3200" b="1" dirty="0">
                <a:latin typeface="+mj-ea"/>
                <a:ea typeface="+mj-ea"/>
              </a:rPr>
              <a:t>正解は </a:t>
            </a:r>
            <a:r>
              <a:rPr lang="ja-JP" altLang="en-US" sz="6000" b="1" dirty="0">
                <a:solidFill>
                  <a:srgbClr val="FF0000"/>
                </a:solidFill>
                <a:latin typeface="+mj-ea"/>
                <a:ea typeface="+mj-ea"/>
              </a:rPr>
              <a:t>奈良県</a:t>
            </a:r>
            <a:r>
              <a:rPr lang="ja-JP" altLang="en-US" sz="3200" b="1" dirty="0">
                <a:latin typeface="+mj-ea"/>
                <a:ea typeface="+mj-ea"/>
              </a:rPr>
              <a:t> でした</a:t>
            </a:r>
            <a:endParaRPr kumimoji="1" lang="ja-JP" altLang="en-US" sz="3200" b="1" dirty="0">
              <a:latin typeface="+mj-ea"/>
              <a:ea typeface="+mj-ea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F74E7EE5-3F78-4648-9E36-2A96DB9AA7E7}"/>
              </a:ext>
            </a:extLst>
          </p:cNvPr>
          <p:cNvSpPr txBox="1"/>
          <p:nvPr/>
        </p:nvSpPr>
        <p:spPr>
          <a:xfrm>
            <a:off x="549416" y="616042"/>
            <a:ext cx="631684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７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D45ED63E-728C-4385-B2DD-0062D0687B09}"/>
              </a:ext>
            </a:extLst>
          </p:cNvPr>
          <p:cNvSpPr txBox="1"/>
          <p:nvPr/>
        </p:nvSpPr>
        <p:spPr>
          <a:xfrm>
            <a:off x="251490" y="177589"/>
            <a:ext cx="1227536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答 え</a:t>
            </a:r>
          </a:p>
        </p:txBody>
      </p:sp>
      <p:grpSp>
        <p:nvGrpSpPr>
          <p:cNvPr id="57" name="Group 319">
            <a:extLst>
              <a:ext uri="{FF2B5EF4-FFF2-40B4-BE49-F238E27FC236}">
                <a16:creationId xmlns:a16="http://schemas.microsoft.com/office/drawing/2014/main" id="{D7C637A4-7B86-4963-8DB3-2EFE97CC6BC8}"/>
              </a:ext>
            </a:extLst>
          </p:cNvPr>
          <p:cNvGrpSpPr>
            <a:grpSpLocks/>
          </p:cNvGrpSpPr>
          <p:nvPr/>
        </p:nvGrpSpPr>
        <p:grpSpPr bwMode="auto">
          <a:xfrm>
            <a:off x="4729062" y="1335288"/>
            <a:ext cx="2594458" cy="4187424"/>
            <a:chOff x="643" y="120"/>
            <a:chExt cx="4847" cy="7823"/>
          </a:xfrm>
        </p:grpSpPr>
        <p:sp>
          <p:nvSpPr>
            <p:cNvPr id="58" name="Freeform 259">
              <a:extLst>
                <a:ext uri="{FF2B5EF4-FFF2-40B4-BE49-F238E27FC236}">
                  <a16:creationId xmlns:a16="http://schemas.microsoft.com/office/drawing/2014/main" id="{0072A70A-5FDB-40FF-A081-B8A2A9A24350}"/>
                </a:ext>
              </a:extLst>
            </p:cNvPr>
            <p:cNvSpPr>
              <a:spLocks/>
            </p:cNvSpPr>
            <p:nvPr/>
          </p:nvSpPr>
          <p:spPr bwMode="auto">
            <a:xfrm>
              <a:off x="727" y="5420"/>
              <a:ext cx="2580" cy="2523"/>
            </a:xfrm>
            <a:custGeom>
              <a:avLst/>
              <a:gdLst>
                <a:gd name="T0" fmla="*/ 1134 w 2579"/>
                <a:gd name="T1" fmla="*/ 567 h 2523"/>
                <a:gd name="T2" fmla="*/ 1219 w 2579"/>
                <a:gd name="T3" fmla="*/ 397 h 2523"/>
                <a:gd name="T4" fmla="*/ 1360 w 2579"/>
                <a:gd name="T5" fmla="*/ 114 h 2523"/>
                <a:gd name="T6" fmla="*/ 1389 w 2579"/>
                <a:gd name="T7" fmla="*/ 28 h 2523"/>
                <a:gd name="T8" fmla="*/ 1531 w 2579"/>
                <a:gd name="T9" fmla="*/ 85 h 2523"/>
                <a:gd name="T10" fmla="*/ 1672 w 2579"/>
                <a:gd name="T11" fmla="*/ 199 h 2523"/>
                <a:gd name="T12" fmla="*/ 2098 w 2579"/>
                <a:gd name="T13" fmla="*/ 142 h 2523"/>
                <a:gd name="T14" fmla="*/ 2466 w 2579"/>
                <a:gd name="T15" fmla="*/ 85 h 2523"/>
                <a:gd name="T16" fmla="*/ 2494 w 2579"/>
                <a:gd name="T17" fmla="*/ 340 h 2523"/>
                <a:gd name="T18" fmla="*/ 2409 w 2579"/>
                <a:gd name="T19" fmla="*/ 737 h 2523"/>
                <a:gd name="T20" fmla="*/ 2409 w 2579"/>
                <a:gd name="T21" fmla="*/ 936 h 2523"/>
                <a:gd name="T22" fmla="*/ 2438 w 2579"/>
                <a:gd name="T23" fmla="*/ 1191 h 2523"/>
                <a:gd name="T24" fmla="*/ 2466 w 2579"/>
                <a:gd name="T25" fmla="*/ 1474 h 2523"/>
                <a:gd name="T26" fmla="*/ 2551 w 2579"/>
                <a:gd name="T27" fmla="*/ 1644 h 2523"/>
                <a:gd name="T28" fmla="*/ 2466 w 2579"/>
                <a:gd name="T29" fmla="*/ 1928 h 2523"/>
                <a:gd name="T30" fmla="*/ 2523 w 2579"/>
                <a:gd name="T31" fmla="*/ 2013 h 2523"/>
                <a:gd name="T32" fmla="*/ 2438 w 2579"/>
                <a:gd name="T33" fmla="*/ 2126 h 2523"/>
                <a:gd name="T34" fmla="*/ 2324 w 2579"/>
                <a:gd name="T35" fmla="*/ 2041 h 2523"/>
                <a:gd name="T36" fmla="*/ 2183 w 2579"/>
                <a:gd name="T37" fmla="*/ 2183 h 2523"/>
                <a:gd name="T38" fmla="*/ 2268 w 2579"/>
                <a:gd name="T39" fmla="*/ 2268 h 2523"/>
                <a:gd name="T40" fmla="*/ 2268 w 2579"/>
                <a:gd name="T41" fmla="*/ 2523 h 2523"/>
                <a:gd name="T42" fmla="*/ 2211 w 2579"/>
                <a:gd name="T43" fmla="*/ 2353 h 2523"/>
                <a:gd name="T44" fmla="*/ 2126 w 2579"/>
                <a:gd name="T45" fmla="*/ 2268 h 2523"/>
                <a:gd name="T46" fmla="*/ 2013 w 2579"/>
                <a:gd name="T47" fmla="*/ 2240 h 2523"/>
                <a:gd name="T48" fmla="*/ 1786 w 2579"/>
                <a:gd name="T49" fmla="*/ 2211 h 2523"/>
                <a:gd name="T50" fmla="*/ 1275 w 2579"/>
                <a:gd name="T51" fmla="*/ 2155 h 2523"/>
                <a:gd name="T52" fmla="*/ 737 w 2579"/>
                <a:gd name="T53" fmla="*/ 2325 h 2523"/>
                <a:gd name="T54" fmla="*/ 510 w 2579"/>
                <a:gd name="T55" fmla="*/ 2211 h 2523"/>
                <a:gd name="T56" fmla="*/ 340 w 2579"/>
                <a:gd name="T57" fmla="*/ 2126 h 2523"/>
                <a:gd name="T58" fmla="*/ 425 w 2579"/>
                <a:gd name="T59" fmla="*/ 1871 h 2523"/>
                <a:gd name="T60" fmla="*/ 453 w 2579"/>
                <a:gd name="T61" fmla="*/ 1701 h 2523"/>
                <a:gd name="T62" fmla="*/ 652 w 2579"/>
                <a:gd name="T63" fmla="*/ 1474 h 2523"/>
                <a:gd name="T64" fmla="*/ 340 w 2579"/>
                <a:gd name="T65" fmla="*/ 1219 h 2523"/>
                <a:gd name="T66" fmla="*/ 340 w 2579"/>
                <a:gd name="T67" fmla="*/ 1021 h 2523"/>
                <a:gd name="T68" fmla="*/ 113 w 2579"/>
                <a:gd name="T69" fmla="*/ 822 h 2523"/>
                <a:gd name="T70" fmla="*/ 170 w 2579"/>
                <a:gd name="T71" fmla="*/ 652 h 2523"/>
                <a:gd name="T72" fmla="*/ 538 w 2579"/>
                <a:gd name="T73" fmla="*/ 794 h 25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2579" h="2523">
                  <a:moveTo>
                    <a:pt x="822" y="595"/>
                  </a:moveTo>
                  <a:lnTo>
                    <a:pt x="1134" y="567"/>
                  </a:lnTo>
                  <a:lnTo>
                    <a:pt x="1162" y="454"/>
                  </a:lnTo>
                  <a:lnTo>
                    <a:pt x="1219" y="397"/>
                  </a:lnTo>
                  <a:lnTo>
                    <a:pt x="1360" y="170"/>
                  </a:lnTo>
                  <a:lnTo>
                    <a:pt x="1360" y="114"/>
                  </a:lnTo>
                  <a:lnTo>
                    <a:pt x="1389" y="85"/>
                  </a:lnTo>
                  <a:lnTo>
                    <a:pt x="1389" y="28"/>
                  </a:lnTo>
                  <a:lnTo>
                    <a:pt x="1531" y="0"/>
                  </a:lnTo>
                  <a:lnTo>
                    <a:pt x="1531" y="85"/>
                  </a:lnTo>
                  <a:lnTo>
                    <a:pt x="1672" y="142"/>
                  </a:lnTo>
                  <a:lnTo>
                    <a:pt x="1672" y="199"/>
                  </a:lnTo>
                  <a:lnTo>
                    <a:pt x="2013" y="114"/>
                  </a:lnTo>
                  <a:lnTo>
                    <a:pt x="2098" y="142"/>
                  </a:lnTo>
                  <a:lnTo>
                    <a:pt x="2211" y="57"/>
                  </a:lnTo>
                  <a:lnTo>
                    <a:pt x="2466" y="85"/>
                  </a:lnTo>
                  <a:lnTo>
                    <a:pt x="2579" y="255"/>
                  </a:lnTo>
                  <a:lnTo>
                    <a:pt x="2494" y="340"/>
                  </a:lnTo>
                  <a:lnTo>
                    <a:pt x="2494" y="454"/>
                  </a:lnTo>
                  <a:lnTo>
                    <a:pt x="2409" y="737"/>
                  </a:lnTo>
                  <a:lnTo>
                    <a:pt x="2466" y="794"/>
                  </a:lnTo>
                  <a:lnTo>
                    <a:pt x="2409" y="936"/>
                  </a:lnTo>
                  <a:lnTo>
                    <a:pt x="2523" y="1049"/>
                  </a:lnTo>
                  <a:lnTo>
                    <a:pt x="2438" y="1191"/>
                  </a:lnTo>
                  <a:lnTo>
                    <a:pt x="2523" y="1304"/>
                  </a:lnTo>
                  <a:lnTo>
                    <a:pt x="2466" y="1474"/>
                  </a:lnTo>
                  <a:lnTo>
                    <a:pt x="2579" y="1559"/>
                  </a:lnTo>
                  <a:lnTo>
                    <a:pt x="2551" y="1644"/>
                  </a:lnTo>
                  <a:lnTo>
                    <a:pt x="2409" y="1729"/>
                  </a:lnTo>
                  <a:lnTo>
                    <a:pt x="2466" y="1928"/>
                  </a:lnTo>
                  <a:lnTo>
                    <a:pt x="2551" y="1928"/>
                  </a:lnTo>
                  <a:lnTo>
                    <a:pt x="2523" y="2013"/>
                  </a:lnTo>
                  <a:lnTo>
                    <a:pt x="2409" y="1985"/>
                  </a:lnTo>
                  <a:lnTo>
                    <a:pt x="2438" y="2126"/>
                  </a:lnTo>
                  <a:lnTo>
                    <a:pt x="2296" y="2126"/>
                  </a:lnTo>
                  <a:lnTo>
                    <a:pt x="2324" y="2041"/>
                  </a:lnTo>
                  <a:lnTo>
                    <a:pt x="2239" y="2013"/>
                  </a:lnTo>
                  <a:lnTo>
                    <a:pt x="2183" y="2183"/>
                  </a:lnTo>
                  <a:lnTo>
                    <a:pt x="2211" y="2268"/>
                  </a:lnTo>
                  <a:lnTo>
                    <a:pt x="2268" y="2268"/>
                  </a:lnTo>
                  <a:lnTo>
                    <a:pt x="2353" y="2325"/>
                  </a:lnTo>
                  <a:lnTo>
                    <a:pt x="2268" y="2523"/>
                  </a:lnTo>
                  <a:lnTo>
                    <a:pt x="2211" y="2495"/>
                  </a:lnTo>
                  <a:lnTo>
                    <a:pt x="2211" y="2353"/>
                  </a:lnTo>
                  <a:lnTo>
                    <a:pt x="2098" y="2353"/>
                  </a:lnTo>
                  <a:lnTo>
                    <a:pt x="2126" y="2268"/>
                  </a:lnTo>
                  <a:lnTo>
                    <a:pt x="2098" y="2211"/>
                  </a:lnTo>
                  <a:lnTo>
                    <a:pt x="2013" y="2240"/>
                  </a:lnTo>
                  <a:lnTo>
                    <a:pt x="1814" y="2098"/>
                  </a:lnTo>
                  <a:lnTo>
                    <a:pt x="1786" y="2211"/>
                  </a:lnTo>
                  <a:lnTo>
                    <a:pt x="1360" y="2268"/>
                  </a:lnTo>
                  <a:lnTo>
                    <a:pt x="1275" y="2155"/>
                  </a:lnTo>
                  <a:lnTo>
                    <a:pt x="793" y="2183"/>
                  </a:lnTo>
                  <a:lnTo>
                    <a:pt x="737" y="2325"/>
                  </a:lnTo>
                  <a:lnTo>
                    <a:pt x="482" y="2381"/>
                  </a:lnTo>
                  <a:lnTo>
                    <a:pt x="510" y="2211"/>
                  </a:lnTo>
                  <a:lnTo>
                    <a:pt x="397" y="2183"/>
                  </a:lnTo>
                  <a:lnTo>
                    <a:pt x="340" y="2126"/>
                  </a:lnTo>
                  <a:lnTo>
                    <a:pt x="453" y="2041"/>
                  </a:lnTo>
                  <a:lnTo>
                    <a:pt x="425" y="1871"/>
                  </a:lnTo>
                  <a:lnTo>
                    <a:pt x="482" y="1815"/>
                  </a:lnTo>
                  <a:lnTo>
                    <a:pt x="453" y="1701"/>
                  </a:lnTo>
                  <a:lnTo>
                    <a:pt x="595" y="1729"/>
                  </a:lnTo>
                  <a:lnTo>
                    <a:pt x="652" y="1474"/>
                  </a:lnTo>
                  <a:lnTo>
                    <a:pt x="510" y="1248"/>
                  </a:lnTo>
                  <a:lnTo>
                    <a:pt x="340" y="1219"/>
                  </a:lnTo>
                  <a:lnTo>
                    <a:pt x="312" y="1134"/>
                  </a:lnTo>
                  <a:lnTo>
                    <a:pt x="340" y="1021"/>
                  </a:lnTo>
                  <a:lnTo>
                    <a:pt x="198" y="794"/>
                  </a:lnTo>
                  <a:lnTo>
                    <a:pt x="113" y="822"/>
                  </a:lnTo>
                  <a:lnTo>
                    <a:pt x="0" y="766"/>
                  </a:lnTo>
                  <a:lnTo>
                    <a:pt x="170" y="652"/>
                  </a:lnTo>
                  <a:lnTo>
                    <a:pt x="340" y="652"/>
                  </a:lnTo>
                  <a:lnTo>
                    <a:pt x="538" y="794"/>
                  </a:lnTo>
                  <a:lnTo>
                    <a:pt x="822" y="59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9" name="Freeform 265">
              <a:extLst>
                <a:ext uri="{FF2B5EF4-FFF2-40B4-BE49-F238E27FC236}">
                  <a16:creationId xmlns:a16="http://schemas.microsoft.com/office/drawing/2014/main" id="{0CEBA8E6-896D-49F3-A9EC-4AD363BF1EB4}"/>
                </a:ext>
              </a:extLst>
            </p:cNvPr>
            <p:cNvSpPr>
              <a:spLocks/>
            </p:cNvSpPr>
            <p:nvPr/>
          </p:nvSpPr>
          <p:spPr bwMode="auto">
            <a:xfrm>
              <a:off x="1436" y="3295"/>
              <a:ext cx="1815" cy="2721"/>
            </a:xfrm>
            <a:custGeom>
              <a:avLst/>
              <a:gdLst>
                <a:gd name="T0" fmla="*/ 426 w 1815"/>
                <a:gd name="T1" fmla="*/ 2693 h 2721"/>
                <a:gd name="T2" fmla="*/ 539 w 1815"/>
                <a:gd name="T3" fmla="*/ 2495 h 2721"/>
                <a:gd name="T4" fmla="*/ 652 w 1815"/>
                <a:gd name="T5" fmla="*/ 2240 h 2721"/>
                <a:gd name="T6" fmla="*/ 681 w 1815"/>
                <a:gd name="T7" fmla="*/ 2154 h 2721"/>
                <a:gd name="T8" fmla="*/ 823 w 1815"/>
                <a:gd name="T9" fmla="*/ 2211 h 2721"/>
                <a:gd name="T10" fmla="*/ 964 w 1815"/>
                <a:gd name="T11" fmla="*/ 2325 h 2721"/>
                <a:gd name="T12" fmla="*/ 1390 w 1815"/>
                <a:gd name="T13" fmla="*/ 2268 h 2721"/>
                <a:gd name="T14" fmla="*/ 1758 w 1815"/>
                <a:gd name="T15" fmla="*/ 2211 h 2721"/>
                <a:gd name="T16" fmla="*/ 1758 w 1815"/>
                <a:gd name="T17" fmla="*/ 2013 h 2721"/>
                <a:gd name="T18" fmla="*/ 1616 w 1815"/>
                <a:gd name="T19" fmla="*/ 1899 h 2721"/>
                <a:gd name="T20" fmla="*/ 1446 w 1815"/>
                <a:gd name="T21" fmla="*/ 1956 h 2721"/>
                <a:gd name="T22" fmla="*/ 1361 w 1815"/>
                <a:gd name="T23" fmla="*/ 1843 h 2721"/>
                <a:gd name="T24" fmla="*/ 1106 w 1815"/>
                <a:gd name="T25" fmla="*/ 1899 h 2721"/>
                <a:gd name="T26" fmla="*/ 681 w 1815"/>
                <a:gd name="T27" fmla="*/ 1786 h 2721"/>
                <a:gd name="T28" fmla="*/ 738 w 1815"/>
                <a:gd name="T29" fmla="*/ 1587 h 2721"/>
                <a:gd name="T30" fmla="*/ 908 w 1815"/>
                <a:gd name="T31" fmla="*/ 1389 h 2721"/>
                <a:gd name="T32" fmla="*/ 1163 w 1815"/>
                <a:gd name="T33" fmla="*/ 1417 h 2721"/>
                <a:gd name="T34" fmla="*/ 1390 w 1815"/>
                <a:gd name="T35" fmla="*/ 1219 h 2721"/>
                <a:gd name="T36" fmla="*/ 1049 w 1815"/>
                <a:gd name="T37" fmla="*/ 1049 h 2721"/>
                <a:gd name="T38" fmla="*/ 908 w 1815"/>
                <a:gd name="T39" fmla="*/ 850 h 2721"/>
                <a:gd name="T40" fmla="*/ 823 w 1815"/>
                <a:gd name="T41" fmla="*/ 652 h 2721"/>
                <a:gd name="T42" fmla="*/ 823 w 1815"/>
                <a:gd name="T43" fmla="*/ 425 h 2721"/>
                <a:gd name="T44" fmla="*/ 766 w 1815"/>
                <a:gd name="T45" fmla="*/ 283 h 2721"/>
                <a:gd name="T46" fmla="*/ 652 w 1815"/>
                <a:gd name="T47" fmla="*/ 142 h 2721"/>
                <a:gd name="T48" fmla="*/ 454 w 1815"/>
                <a:gd name="T49" fmla="*/ 142 h 2721"/>
                <a:gd name="T50" fmla="*/ 312 w 1815"/>
                <a:gd name="T51" fmla="*/ 85 h 2721"/>
                <a:gd name="T52" fmla="*/ 142 w 1815"/>
                <a:gd name="T53" fmla="*/ 85 h 2721"/>
                <a:gd name="T54" fmla="*/ 0 w 1815"/>
                <a:gd name="T55" fmla="*/ 198 h 2721"/>
                <a:gd name="T56" fmla="*/ 57 w 1815"/>
                <a:gd name="T57" fmla="*/ 680 h 2721"/>
                <a:gd name="T58" fmla="*/ 142 w 1815"/>
                <a:gd name="T59" fmla="*/ 1049 h 2721"/>
                <a:gd name="T60" fmla="*/ 312 w 1815"/>
                <a:gd name="T61" fmla="*/ 1106 h 2721"/>
                <a:gd name="T62" fmla="*/ 567 w 1815"/>
                <a:gd name="T63" fmla="*/ 1474 h 2721"/>
                <a:gd name="T64" fmla="*/ 397 w 1815"/>
                <a:gd name="T65" fmla="*/ 1644 h 2721"/>
                <a:gd name="T66" fmla="*/ 341 w 1815"/>
                <a:gd name="T67" fmla="*/ 1786 h 2721"/>
                <a:gd name="T68" fmla="*/ 312 w 1815"/>
                <a:gd name="T69" fmla="*/ 1871 h 2721"/>
                <a:gd name="T70" fmla="*/ 539 w 1815"/>
                <a:gd name="T71" fmla="*/ 2098 h 2721"/>
                <a:gd name="T72" fmla="*/ 341 w 1815"/>
                <a:gd name="T73" fmla="*/ 2438 h 2721"/>
                <a:gd name="T74" fmla="*/ 142 w 1815"/>
                <a:gd name="T75" fmla="*/ 2665 h 27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815" h="2721">
                  <a:moveTo>
                    <a:pt x="114" y="2721"/>
                  </a:moveTo>
                  <a:lnTo>
                    <a:pt x="426" y="2693"/>
                  </a:lnTo>
                  <a:lnTo>
                    <a:pt x="454" y="2580"/>
                  </a:lnTo>
                  <a:lnTo>
                    <a:pt x="539" y="2495"/>
                  </a:lnTo>
                  <a:lnTo>
                    <a:pt x="652" y="2296"/>
                  </a:lnTo>
                  <a:lnTo>
                    <a:pt x="652" y="2240"/>
                  </a:lnTo>
                  <a:lnTo>
                    <a:pt x="681" y="2211"/>
                  </a:lnTo>
                  <a:lnTo>
                    <a:pt x="681" y="2154"/>
                  </a:lnTo>
                  <a:lnTo>
                    <a:pt x="823" y="2126"/>
                  </a:lnTo>
                  <a:lnTo>
                    <a:pt x="823" y="2211"/>
                  </a:lnTo>
                  <a:lnTo>
                    <a:pt x="964" y="2268"/>
                  </a:lnTo>
                  <a:lnTo>
                    <a:pt x="964" y="2325"/>
                  </a:lnTo>
                  <a:lnTo>
                    <a:pt x="1305" y="2240"/>
                  </a:lnTo>
                  <a:lnTo>
                    <a:pt x="1390" y="2268"/>
                  </a:lnTo>
                  <a:lnTo>
                    <a:pt x="1503" y="2183"/>
                  </a:lnTo>
                  <a:lnTo>
                    <a:pt x="1758" y="2211"/>
                  </a:lnTo>
                  <a:lnTo>
                    <a:pt x="1815" y="2126"/>
                  </a:lnTo>
                  <a:lnTo>
                    <a:pt x="1758" y="2013"/>
                  </a:lnTo>
                  <a:lnTo>
                    <a:pt x="1701" y="1871"/>
                  </a:lnTo>
                  <a:lnTo>
                    <a:pt x="1616" y="1899"/>
                  </a:lnTo>
                  <a:lnTo>
                    <a:pt x="1588" y="1956"/>
                  </a:lnTo>
                  <a:lnTo>
                    <a:pt x="1446" y="1956"/>
                  </a:lnTo>
                  <a:lnTo>
                    <a:pt x="1475" y="1843"/>
                  </a:lnTo>
                  <a:lnTo>
                    <a:pt x="1361" y="1843"/>
                  </a:lnTo>
                  <a:lnTo>
                    <a:pt x="1248" y="1899"/>
                  </a:lnTo>
                  <a:lnTo>
                    <a:pt x="1106" y="1899"/>
                  </a:lnTo>
                  <a:lnTo>
                    <a:pt x="1021" y="1956"/>
                  </a:lnTo>
                  <a:lnTo>
                    <a:pt x="681" y="1786"/>
                  </a:lnTo>
                  <a:lnTo>
                    <a:pt x="681" y="1673"/>
                  </a:lnTo>
                  <a:lnTo>
                    <a:pt x="738" y="1587"/>
                  </a:lnTo>
                  <a:lnTo>
                    <a:pt x="709" y="1474"/>
                  </a:lnTo>
                  <a:lnTo>
                    <a:pt x="908" y="1389"/>
                  </a:lnTo>
                  <a:lnTo>
                    <a:pt x="993" y="1446"/>
                  </a:lnTo>
                  <a:lnTo>
                    <a:pt x="1163" y="1417"/>
                  </a:lnTo>
                  <a:lnTo>
                    <a:pt x="1163" y="1332"/>
                  </a:lnTo>
                  <a:lnTo>
                    <a:pt x="1390" y="1219"/>
                  </a:lnTo>
                  <a:lnTo>
                    <a:pt x="1191" y="1049"/>
                  </a:lnTo>
                  <a:lnTo>
                    <a:pt x="1049" y="1049"/>
                  </a:lnTo>
                  <a:lnTo>
                    <a:pt x="851" y="992"/>
                  </a:lnTo>
                  <a:lnTo>
                    <a:pt x="908" y="850"/>
                  </a:lnTo>
                  <a:lnTo>
                    <a:pt x="908" y="709"/>
                  </a:lnTo>
                  <a:lnTo>
                    <a:pt x="823" y="652"/>
                  </a:lnTo>
                  <a:lnTo>
                    <a:pt x="879" y="482"/>
                  </a:lnTo>
                  <a:lnTo>
                    <a:pt x="823" y="425"/>
                  </a:lnTo>
                  <a:lnTo>
                    <a:pt x="851" y="227"/>
                  </a:lnTo>
                  <a:lnTo>
                    <a:pt x="766" y="283"/>
                  </a:lnTo>
                  <a:lnTo>
                    <a:pt x="738" y="170"/>
                  </a:lnTo>
                  <a:lnTo>
                    <a:pt x="652" y="142"/>
                  </a:lnTo>
                  <a:lnTo>
                    <a:pt x="567" y="170"/>
                  </a:lnTo>
                  <a:lnTo>
                    <a:pt x="454" y="142"/>
                  </a:lnTo>
                  <a:lnTo>
                    <a:pt x="454" y="57"/>
                  </a:lnTo>
                  <a:lnTo>
                    <a:pt x="312" y="85"/>
                  </a:lnTo>
                  <a:lnTo>
                    <a:pt x="227" y="0"/>
                  </a:lnTo>
                  <a:lnTo>
                    <a:pt x="142" y="85"/>
                  </a:lnTo>
                  <a:lnTo>
                    <a:pt x="57" y="85"/>
                  </a:lnTo>
                  <a:lnTo>
                    <a:pt x="0" y="198"/>
                  </a:lnTo>
                  <a:lnTo>
                    <a:pt x="85" y="454"/>
                  </a:lnTo>
                  <a:lnTo>
                    <a:pt x="57" y="680"/>
                  </a:lnTo>
                  <a:lnTo>
                    <a:pt x="142" y="709"/>
                  </a:lnTo>
                  <a:lnTo>
                    <a:pt x="142" y="1049"/>
                  </a:lnTo>
                  <a:lnTo>
                    <a:pt x="256" y="1162"/>
                  </a:lnTo>
                  <a:lnTo>
                    <a:pt x="312" y="1106"/>
                  </a:lnTo>
                  <a:lnTo>
                    <a:pt x="454" y="1219"/>
                  </a:lnTo>
                  <a:lnTo>
                    <a:pt x="567" y="1474"/>
                  </a:lnTo>
                  <a:lnTo>
                    <a:pt x="539" y="1559"/>
                  </a:lnTo>
                  <a:lnTo>
                    <a:pt x="397" y="1644"/>
                  </a:lnTo>
                  <a:lnTo>
                    <a:pt x="454" y="1701"/>
                  </a:lnTo>
                  <a:lnTo>
                    <a:pt x="341" y="1786"/>
                  </a:lnTo>
                  <a:lnTo>
                    <a:pt x="397" y="1843"/>
                  </a:lnTo>
                  <a:lnTo>
                    <a:pt x="312" y="1871"/>
                  </a:lnTo>
                  <a:lnTo>
                    <a:pt x="397" y="2013"/>
                  </a:lnTo>
                  <a:lnTo>
                    <a:pt x="539" y="2098"/>
                  </a:lnTo>
                  <a:lnTo>
                    <a:pt x="567" y="2268"/>
                  </a:lnTo>
                  <a:lnTo>
                    <a:pt x="341" y="2438"/>
                  </a:lnTo>
                  <a:lnTo>
                    <a:pt x="312" y="2580"/>
                  </a:lnTo>
                  <a:lnTo>
                    <a:pt x="142" y="2665"/>
                  </a:lnTo>
                  <a:lnTo>
                    <a:pt x="114" y="2721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0" name="Freeform 269">
              <a:extLst>
                <a:ext uri="{FF2B5EF4-FFF2-40B4-BE49-F238E27FC236}">
                  <a16:creationId xmlns:a16="http://schemas.microsoft.com/office/drawing/2014/main" id="{B9EF06B8-7E44-414F-A0EE-8A0C9788C44A}"/>
                </a:ext>
              </a:extLst>
            </p:cNvPr>
            <p:cNvSpPr>
              <a:spLocks/>
            </p:cNvSpPr>
            <p:nvPr/>
          </p:nvSpPr>
          <p:spPr bwMode="auto">
            <a:xfrm>
              <a:off x="643" y="4826"/>
              <a:ext cx="1360" cy="1389"/>
            </a:xfrm>
            <a:custGeom>
              <a:avLst/>
              <a:gdLst>
                <a:gd name="T0" fmla="*/ 85 w 1360"/>
                <a:gd name="T1" fmla="*/ 1361 h 1389"/>
                <a:gd name="T2" fmla="*/ 255 w 1360"/>
                <a:gd name="T3" fmla="*/ 1247 h 1389"/>
                <a:gd name="T4" fmla="*/ 425 w 1360"/>
                <a:gd name="T5" fmla="*/ 1247 h 1389"/>
                <a:gd name="T6" fmla="*/ 623 w 1360"/>
                <a:gd name="T7" fmla="*/ 1389 h 1389"/>
                <a:gd name="T8" fmla="*/ 907 w 1360"/>
                <a:gd name="T9" fmla="*/ 1190 h 1389"/>
                <a:gd name="T10" fmla="*/ 935 w 1360"/>
                <a:gd name="T11" fmla="*/ 1134 h 1389"/>
                <a:gd name="T12" fmla="*/ 1105 w 1360"/>
                <a:gd name="T13" fmla="*/ 1049 h 1389"/>
                <a:gd name="T14" fmla="*/ 1134 w 1360"/>
                <a:gd name="T15" fmla="*/ 907 h 1389"/>
                <a:gd name="T16" fmla="*/ 1360 w 1360"/>
                <a:gd name="T17" fmla="*/ 737 h 1389"/>
                <a:gd name="T18" fmla="*/ 1332 w 1360"/>
                <a:gd name="T19" fmla="*/ 567 h 1389"/>
                <a:gd name="T20" fmla="*/ 1190 w 1360"/>
                <a:gd name="T21" fmla="*/ 482 h 1389"/>
                <a:gd name="T22" fmla="*/ 1105 w 1360"/>
                <a:gd name="T23" fmla="*/ 340 h 1389"/>
                <a:gd name="T24" fmla="*/ 1190 w 1360"/>
                <a:gd name="T25" fmla="*/ 312 h 1389"/>
                <a:gd name="T26" fmla="*/ 1134 w 1360"/>
                <a:gd name="T27" fmla="*/ 255 h 1389"/>
                <a:gd name="T28" fmla="*/ 1247 w 1360"/>
                <a:gd name="T29" fmla="*/ 170 h 1389"/>
                <a:gd name="T30" fmla="*/ 1190 w 1360"/>
                <a:gd name="T31" fmla="*/ 113 h 1389"/>
                <a:gd name="T32" fmla="*/ 907 w 1360"/>
                <a:gd name="T33" fmla="*/ 0 h 1389"/>
                <a:gd name="T34" fmla="*/ 878 w 1360"/>
                <a:gd name="T35" fmla="*/ 85 h 1389"/>
                <a:gd name="T36" fmla="*/ 793 w 1360"/>
                <a:gd name="T37" fmla="*/ 56 h 1389"/>
                <a:gd name="T38" fmla="*/ 652 w 1360"/>
                <a:gd name="T39" fmla="*/ 255 h 1389"/>
                <a:gd name="T40" fmla="*/ 737 w 1360"/>
                <a:gd name="T41" fmla="*/ 312 h 1389"/>
                <a:gd name="T42" fmla="*/ 623 w 1360"/>
                <a:gd name="T43" fmla="*/ 425 h 1389"/>
                <a:gd name="T44" fmla="*/ 595 w 1360"/>
                <a:gd name="T45" fmla="*/ 567 h 1389"/>
                <a:gd name="T46" fmla="*/ 311 w 1360"/>
                <a:gd name="T47" fmla="*/ 680 h 1389"/>
                <a:gd name="T48" fmla="*/ 255 w 1360"/>
                <a:gd name="T49" fmla="*/ 907 h 1389"/>
                <a:gd name="T50" fmla="*/ 85 w 1360"/>
                <a:gd name="T51" fmla="*/ 1049 h 1389"/>
                <a:gd name="T52" fmla="*/ 85 w 1360"/>
                <a:gd name="T53" fmla="*/ 1190 h 1389"/>
                <a:gd name="T54" fmla="*/ 0 w 1360"/>
                <a:gd name="T55" fmla="*/ 1304 h 1389"/>
                <a:gd name="T56" fmla="*/ 85 w 1360"/>
                <a:gd name="T57" fmla="*/ 1361 h 13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1360" h="1389">
                  <a:moveTo>
                    <a:pt x="85" y="1361"/>
                  </a:moveTo>
                  <a:lnTo>
                    <a:pt x="255" y="1247"/>
                  </a:lnTo>
                  <a:lnTo>
                    <a:pt x="425" y="1247"/>
                  </a:lnTo>
                  <a:lnTo>
                    <a:pt x="623" y="1389"/>
                  </a:lnTo>
                  <a:lnTo>
                    <a:pt x="907" y="1190"/>
                  </a:lnTo>
                  <a:lnTo>
                    <a:pt x="935" y="1134"/>
                  </a:lnTo>
                  <a:lnTo>
                    <a:pt x="1105" y="1049"/>
                  </a:lnTo>
                  <a:lnTo>
                    <a:pt x="1134" y="907"/>
                  </a:lnTo>
                  <a:lnTo>
                    <a:pt x="1360" y="737"/>
                  </a:lnTo>
                  <a:lnTo>
                    <a:pt x="1332" y="567"/>
                  </a:lnTo>
                  <a:lnTo>
                    <a:pt x="1190" y="482"/>
                  </a:lnTo>
                  <a:lnTo>
                    <a:pt x="1105" y="340"/>
                  </a:lnTo>
                  <a:lnTo>
                    <a:pt x="1190" y="312"/>
                  </a:lnTo>
                  <a:lnTo>
                    <a:pt x="1134" y="255"/>
                  </a:lnTo>
                  <a:lnTo>
                    <a:pt x="1247" y="170"/>
                  </a:lnTo>
                  <a:lnTo>
                    <a:pt x="1190" y="113"/>
                  </a:lnTo>
                  <a:lnTo>
                    <a:pt x="907" y="0"/>
                  </a:lnTo>
                  <a:lnTo>
                    <a:pt x="878" y="85"/>
                  </a:lnTo>
                  <a:lnTo>
                    <a:pt x="793" y="56"/>
                  </a:lnTo>
                  <a:lnTo>
                    <a:pt x="652" y="255"/>
                  </a:lnTo>
                  <a:lnTo>
                    <a:pt x="737" y="312"/>
                  </a:lnTo>
                  <a:lnTo>
                    <a:pt x="623" y="425"/>
                  </a:lnTo>
                  <a:lnTo>
                    <a:pt x="595" y="567"/>
                  </a:lnTo>
                  <a:lnTo>
                    <a:pt x="311" y="680"/>
                  </a:lnTo>
                  <a:lnTo>
                    <a:pt x="255" y="907"/>
                  </a:lnTo>
                  <a:lnTo>
                    <a:pt x="85" y="1049"/>
                  </a:lnTo>
                  <a:lnTo>
                    <a:pt x="85" y="1190"/>
                  </a:lnTo>
                  <a:lnTo>
                    <a:pt x="0" y="1304"/>
                  </a:lnTo>
                  <a:lnTo>
                    <a:pt x="85" y="1361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1" name="Freeform 272">
              <a:extLst>
                <a:ext uri="{FF2B5EF4-FFF2-40B4-BE49-F238E27FC236}">
                  <a16:creationId xmlns:a16="http://schemas.microsoft.com/office/drawing/2014/main" id="{26D8FD70-AC48-49D2-9E6C-E9971440B87B}"/>
                </a:ext>
              </a:extLst>
            </p:cNvPr>
            <p:cNvSpPr>
              <a:spLocks/>
            </p:cNvSpPr>
            <p:nvPr/>
          </p:nvSpPr>
          <p:spPr bwMode="auto">
            <a:xfrm>
              <a:off x="2117" y="4344"/>
              <a:ext cx="1587" cy="964"/>
            </a:xfrm>
            <a:custGeom>
              <a:avLst/>
              <a:gdLst>
                <a:gd name="T0" fmla="*/ 709 w 1587"/>
                <a:gd name="T1" fmla="*/ 170 h 964"/>
                <a:gd name="T2" fmla="*/ 482 w 1587"/>
                <a:gd name="T3" fmla="*/ 283 h 964"/>
                <a:gd name="T4" fmla="*/ 482 w 1587"/>
                <a:gd name="T5" fmla="*/ 368 h 964"/>
                <a:gd name="T6" fmla="*/ 312 w 1587"/>
                <a:gd name="T7" fmla="*/ 397 h 964"/>
                <a:gd name="T8" fmla="*/ 227 w 1587"/>
                <a:gd name="T9" fmla="*/ 340 h 964"/>
                <a:gd name="T10" fmla="*/ 28 w 1587"/>
                <a:gd name="T11" fmla="*/ 425 h 964"/>
                <a:gd name="T12" fmla="*/ 57 w 1587"/>
                <a:gd name="T13" fmla="*/ 538 h 964"/>
                <a:gd name="T14" fmla="*/ 0 w 1587"/>
                <a:gd name="T15" fmla="*/ 624 h 964"/>
                <a:gd name="T16" fmla="*/ 0 w 1587"/>
                <a:gd name="T17" fmla="*/ 737 h 964"/>
                <a:gd name="T18" fmla="*/ 340 w 1587"/>
                <a:gd name="T19" fmla="*/ 907 h 964"/>
                <a:gd name="T20" fmla="*/ 425 w 1587"/>
                <a:gd name="T21" fmla="*/ 850 h 964"/>
                <a:gd name="T22" fmla="*/ 567 w 1587"/>
                <a:gd name="T23" fmla="*/ 850 h 964"/>
                <a:gd name="T24" fmla="*/ 680 w 1587"/>
                <a:gd name="T25" fmla="*/ 794 h 964"/>
                <a:gd name="T26" fmla="*/ 794 w 1587"/>
                <a:gd name="T27" fmla="*/ 794 h 964"/>
                <a:gd name="T28" fmla="*/ 765 w 1587"/>
                <a:gd name="T29" fmla="*/ 907 h 964"/>
                <a:gd name="T30" fmla="*/ 907 w 1587"/>
                <a:gd name="T31" fmla="*/ 907 h 964"/>
                <a:gd name="T32" fmla="*/ 935 w 1587"/>
                <a:gd name="T33" fmla="*/ 850 h 964"/>
                <a:gd name="T34" fmla="*/ 1020 w 1587"/>
                <a:gd name="T35" fmla="*/ 822 h 964"/>
                <a:gd name="T36" fmla="*/ 1077 w 1587"/>
                <a:gd name="T37" fmla="*/ 964 h 964"/>
                <a:gd name="T38" fmla="*/ 1134 w 1587"/>
                <a:gd name="T39" fmla="*/ 879 h 964"/>
                <a:gd name="T40" fmla="*/ 1361 w 1587"/>
                <a:gd name="T41" fmla="*/ 850 h 964"/>
                <a:gd name="T42" fmla="*/ 1389 w 1587"/>
                <a:gd name="T43" fmla="*/ 624 h 964"/>
                <a:gd name="T44" fmla="*/ 1474 w 1587"/>
                <a:gd name="T45" fmla="*/ 453 h 964"/>
                <a:gd name="T46" fmla="*/ 1559 w 1587"/>
                <a:gd name="T47" fmla="*/ 453 h 964"/>
                <a:gd name="T48" fmla="*/ 1531 w 1587"/>
                <a:gd name="T49" fmla="*/ 368 h 964"/>
                <a:gd name="T50" fmla="*/ 1587 w 1587"/>
                <a:gd name="T51" fmla="*/ 227 h 964"/>
                <a:gd name="T52" fmla="*/ 1531 w 1587"/>
                <a:gd name="T53" fmla="*/ 170 h 964"/>
                <a:gd name="T54" fmla="*/ 1531 w 1587"/>
                <a:gd name="T55" fmla="*/ 85 h 964"/>
                <a:gd name="T56" fmla="*/ 1162 w 1587"/>
                <a:gd name="T57" fmla="*/ 0 h 964"/>
                <a:gd name="T58" fmla="*/ 879 w 1587"/>
                <a:gd name="T59" fmla="*/ 113 h 964"/>
                <a:gd name="T60" fmla="*/ 794 w 1587"/>
                <a:gd name="T61" fmla="*/ 85 h 964"/>
                <a:gd name="T62" fmla="*/ 709 w 1587"/>
                <a:gd name="T63" fmla="*/ 170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587" h="964">
                  <a:moveTo>
                    <a:pt x="709" y="170"/>
                  </a:moveTo>
                  <a:lnTo>
                    <a:pt x="482" y="283"/>
                  </a:lnTo>
                  <a:lnTo>
                    <a:pt x="482" y="368"/>
                  </a:lnTo>
                  <a:lnTo>
                    <a:pt x="312" y="397"/>
                  </a:lnTo>
                  <a:lnTo>
                    <a:pt x="227" y="340"/>
                  </a:lnTo>
                  <a:lnTo>
                    <a:pt x="28" y="425"/>
                  </a:lnTo>
                  <a:lnTo>
                    <a:pt x="57" y="538"/>
                  </a:lnTo>
                  <a:lnTo>
                    <a:pt x="0" y="624"/>
                  </a:lnTo>
                  <a:lnTo>
                    <a:pt x="0" y="737"/>
                  </a:lnTo>
                  <a:lnTo>
                    <a:pt x="340" y="907"/>
                  </a:lnTo>
                  <a:lnTo>
                    <a:pt x="425" y="850"/>
                  </a:lnTo>
                  <a:lnTo>
                    <a:pt x="567" y="850"/>
                  </a:lnTo>
                  <a:lnTo>
                    <a:pt x="680" y="794"/>
                  </a:lnTo>
                  <a:lnTo>
                    <a:pt x="794" y="794"/>
                  </a:lnTo>
                  <a:lnTo>
                    <a:pt x="765" y="907"/>
                  </a:lnTo>
                  <a:lnTo>
                    <a:pt x="907" y="907"/>
                  </a:lnTo>
                  <a:lnTo>
                    <a:pt x="935" y="850"/>
                  </a:lnTo>
                  <a:lnTo>
                    <a:pt x="1020" y="822"/>
                  </a:lnTo>
                  <a:lnTo>
                    <a:pt x="1077" y="964"/>
                  </a:lnTo>
                  <a:lnTo>
                    <a:pt x="1134" y="879"/>
                  </a:lnTo>
                  <a:lnTo>
                    <a:pt x="1361" y="850"/>
                  </a:lnTo>
                  <a:lnTo>
                    <a:pt x="1389" y="624"/>
                  </a:lnTo>
                  <a:lnTo>
                    <a:pt x="1474" y="453"/>
                  </a:lnTo>
                  <a:lnTo>
                    <a:pt x="1559" y="453"/>
                  </a:lnTo>
                  <a:lnTo>
                    <a:pt x="1531" y="368"/>
                  </a:lnTo>
                  <a:lnTo>
                    <a:pt x="1587" y="227"/>
                  </a:lnTo>
                  <a:lnTo>
                    <a:pt x="1531" y="170"/>
                  </a:lnTo>
                  <a:lnTo>
                    <a:pt x="1531" y="85"/>
                  </a:lnTo>
                  <a:lnTo>
                    <a:pt x="1162" y="0"/>
                  </a:lnTo>
                  <a:lnTo>
                    <a:pt x="879" y="113"/>
                  </a:lnTo>
                  <a:lnTo>
                    <a:pt x="794" y="85"/>
                  </a:lnTo>
                  <a:lnTo>
                    <a:pt x="709" y="17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2" name="Freeform 273">
              <a:extLst>
                <a:ext uri="{FF2B5EF4-FFF2-40B4-BE49-F238E27FC236}">
                  <a16:creationId xmlns:a16="http://schemas.microsoft.com/office/drawing/2014/main" id="{EB5D2EB1-B47D-4B66-9655-BD66AE3DF02B}"/>
                </a:ext>
              </a:extLst>
            </p:cNvPr>
            <p:cNvSpPr>
              <a:spLocks/>
            </p:cNvSpPr>
            <p:nvPr/>
          </p:nvSpPr>
          <p:spPr bwMode="auto">
            <a:xfrm>
              <a:off x="3109" y="3522"/>
              <a:ext cx="1673" cy="1559"/>
            </a:xfrm>
            <a:custGeom>
              <a:avLst/>
              <a:gdLst>
                <a:gd name="T0" fmla="*/ 170 w 1673"/>
                <a:gd name="T1" fmla="*/ 822 h 1559"/>
                <a:gd name="T2" fmla="*/ 539 w 1673"/>
                <a:gd name="T3" fmla="*/ 907 h 1559"/>
                <a:gd name="T4" fmla="*/ 539 w 1673"/>
                <a:gd name="T5" fmla="*/ 992 h 1559"/>
                <a:gd name="T6" fmla="*/ 595 w 1673"/>
                <a:gd name="T7" fmla="*/ 1049 h 1559"/>
                <a:gd name="T8" fmla="*/ 539 w 1673"/>
                <a:gd name="T9" fmla="*/ 1190 h 1559"/>
                <a:gd name="T10" fmla="*/ 567 w 1673"/>
                <a:gd name="T11" fmla="*/ 1275 h 1559"/>
                <a:gd name="T12" fmla="*/ 737 w 1673"/>
                <a:gd name="T13" fmla="*/ 1304 h 1559"/>
                <a:gd name="T14" fmla="*/ 936 w 1673"/>
                <a:gd name="T15" fmla="*/ 1190 h 1559"/>
                <a:gd name="T16" fmla="*/ 964 w 1673"/>
                <a:gd name="T17" fmla="*/ 1360 h 1559"/>
                <a:gd name="T18" fmla="*/ 1049 w 1673"/>
                <a:gd name="T19" fmla="*/ 1474 h 1559"/>
                <a:gd name="T20" fmla="*/ 1191 w 1673"/>
                <a:gd name="T21" fmla="*/ 1474 h 1559"/>
                <a:gd name="T22" fmla="*/ 1247 w 1673"/>
                <a:gd name="T23" fmla="*/ 1531 h 1559"/>
                <a:gd name="T24" fmla="*/ 1446 w 1673"/>
                <a:gd name="T25" fmla="*/ 1559 h 1559"/>
                <a:gd name="T26" fmla="*/ 1474 w 1673"/>
                <a:gd name="T27" fmla="*/ 1502 h 1559"/>
                <a:gd name="T28" fmla="*/ 1616 w 1673"/>
                <a:gd name="T29" fmla="*/ 1417 h 1559"/>
                <a:gd name="T30" fmla="*/ 1616 w 1673"/>
                <a:gd name="T31" fmla="*/ 1332 h 1559"/>
                <a:gd name="T32" fmla="*/ 1531 w 1673"/>
                <a:gd name="T33" fmla="*/ 1304 h 1559"/>
                <a:gd name="T34" fmla="*/ 1673 w 1673"/>
                <a:gd name="T35" fmla="*/ 1162 h 1559"/>
                <a:gd name="T36" fmla="*/ 1673 w 1673"/>
                <a:gd name="T37" fmla="*/ 1077 h 1559"/>
                <a:gd name="T38" fmla="*/ 1616 w 1673"/>
                <a:gd name="T39" fmla="*/ 1020 h 1559"/>
                <a:gd name="T40" fmla="*/ 1559 w 1673"/>
                <a:gd name="T41" fmla="*/ 850 h 1559"/>
                <a:gd name="T42" fmla="*/ 1474 w 1673"/>
                <a:gd name="T43" fmla="*/ 822 h 1559"/>
                <a:gd name="T44" fmla="*/ 1446 w 1673"/>
                <a:gd name="T45" fmla="*/ 652 h 1559"/>
                <a:gd name="T46" fmla="*/ 1531 w 1673"/>
                <a:gd name="T47" fmla="*/ 623 h 1559"/>
                <a:gd name="T48" fmla="*/ 1673 w 1673"/>
                <a:gd name="T49" fmla="*/ 510 h 1559"/>
                <a:gd name="T50" fmla="*/ 1503 w 1673"/>
                <a:gd name="T51" fmla="*/ 397 h 1559"/>
                <a:gd name="T52" fmla="*/ 1418 w 1673"/>
                <a:gd name="T53" fmla="*/ 113 h 1559"/>
                <a:gd name="T54" fmla="*/ 1247 w 1673"/>
                <a:gd name="T55" fmla="*/ 113 h 1559"/>
                <a:gd name="T56" fmla="*/ 1219 w 1673"/>
                <a:gd name="T57" fmla="*/ 283 h 1559"/>
                <a:gd name="T58" fmla="*/ 1106 w 1673"/>
                <a:gd name="T59" fmla="*/ 312 h 1559"/>
                <a:gd name="T60" fmla="*/ 851 w 1673"/>
                <a:gd name="T61" fmla="*/ 198 h 1559"/>
                <a:gd name="T62" fmla="*/ 765 w 1673"/>
                <a:gd name="T63" fmla="*/ 255 h 1559"/>
                <a:gd name="T64" fmla="*/ 652 w 1673"/>
                <a:gd name="T65" fmla="*/ 227 h 1559"/>
                <a:gd name="T66" fmla="*/ 680 w 1673"/>
                <a:gd name="T67" fmla="*/ 141 h 1559"/>
                <a:gd name="T68" fmla="*/ 567 w 1673"/>
                <a:gd name="T69" fmla="*/ 0 h 1559"/>
                <a:gd name="T70" fmla="*/ 454 w 1673"/>
                <a:gd name="T71" fmla="*/ 56 h 1559"/>
                <a:gd name="T72" fmla="*/ 312 w 1673"/>
                <a:gd name="T73" fmla="*/ 28 h 1559"/>
                <a:gd name="T74" fmla="*/ 312 w 1673"/>
                <a:gd name="T75" fmla="*/ 85 h 1559"/>
                <a:gd name="T76" fmla="*/ 227 w 1673"/>
                <a:gd name="T77" fmla="*/ 56 h 1559"/>
                <a:gd name="T78" fmla="*/ 227 w 1673"/>
                <a:gd name="T79" fmla="*/ 113 h 1559"/>
                <a:gd name="T80" fmla="*/ 142 w 1673"/>
                <a:gd name="T81" fmla="*/ 141 h 1559"/>
                <a:gd name="T82" fmla="*/ 113 w 1673"/>
                <a:gd name="T83" fmla="*/ 227 h 1559"/>
                <a:gd name="T84" fmla="*/ 0 w 1673"/>
                <a:gd name="T85" fmla="*/ 340 h 1559"/>
                <a:gd name="T86" fmla="*/ 142 w 1673"/>
                <a:gd name="T87" fmla="*/ 482 h 1559"/>
                <a:gd name="T88" fmla="*/ 170 w 1673"/>
                <a:gd name="T89" fmla="*/ 822 h 15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673" h="1559">
                  <a:moveTo>
                    <a:pt x="170" y="822"/>
                  </a:moveTo>
                  <a:lnTo>
                    <a:pt x="539" y="907"/>
                  </a:lnTo>
                  <a:lnTo>
                    <a:pt x="539" y="992"/>
                  </a:lnTo>
                  <a:lnTo>
                    <a:pt x="595" y="1049"/>
                  </a:lnTo>
                  <a:lnTo>
                    <a:pt x="539" y="1190"/>
                  </a:lnTo>
                  <a:lnTo>
                    <a:pt x="567" y="1275"/>
                  </a:lnTo>
                  <a:lnTo>
                    <a:pt x="737" y="1304"/>
                  </a:lnTo>
                  <a:lnTo>
                    <a:pt x="936" y="1190"/>
                  </a:lnTo>
                  <a:lnTo>
                    <a:pt x="964" y="1360"/>
                  </a:lnTo>
                  <a:lnTo>
                    <a:pt x="1049" y="1474"/>
                  </a:lnTo>
                  <a:lnTo>
                    <a:pt x="1191" y="1474"/>
                  </a:lnTo>
                  <a:lnTo>
                    <a:pt x="1247" y="1531"/>
                  </a:lnTo>
                  <a:lnTo>
                    <a:pt x="1446" y="1559"/>
                  </a:lnTo>
                  <a:lnTo>
                    <a:pt x="1474" y="1502"/>
                  </a:lnTo>
                  <a:lnTo>
                    <a:pt x="1616" y="1417"/>
                  </a:lnTo>
                  <a:lnTo>
                    <a:pt x="1616" y="1332"/>
                  </a:lnTo>
                  <a:lnTo>
                    <a:pt x="1531" y="1304"/>
                  </a:lnTo>
                  <a:lnTo>
                    <a:pt x="1673" y="1162"/>
                  </a:lnTo>
                  <a:lnTo>
                    <a:pt x="1673" y="1077"/>
                  </a:lnTo>
                  <a:lnTo>
                    <a:pt x="1616" y="1020"/>
                  </a:lnTo>
                  <a:lnTo>
                    <a:pt x="1559" y="850"/>
                  </a:lnTo>
                  <a:lnTo>
                    <a:pt x="1474" y="822"/>
                  </a:lnTo>
                  <a:lnTo>
                    <a:pt x="1446" y="652"/>
                  </a:lnTo>
                  <a:lnTo>
                    <a:pt x="1531" y="623"/>
                  </a:lnTo>
                  <a:lnTo>
                    <a:pt x="1673" y="510"/>
                  </a:lnTo>
                  <a:lnTo>
                    <a:pt x="1503" y="397"/>
                  </a:lnTo>
                  <a:lnTo>
                    <a:pt x="1418" y="113"/>
                  </a:lnTo>
                  <a:lnTo>
                    <a:pt x="1247" y="113"/>
                  </a:lnTo>
                  <a:lnTo>
                    <a:pt x="1219" y="283"/>
                  </a:lnTo>
                  <a:lnTo>
                    <a:pt x="1106" y="312"/>
                  </a:lnTo>
                  <a:lnTo>
                    <a:pt x="851" y="198"/>
                  </a:lnTo>
                  <a:lnTo>
                    <a:pt x="765" y="255"/>
                  </a:lnTo>
                  <a:lnTo>
                    <a:pt x="652" y="227"/>
                  </a:lnTo>
                  <a:lnTo>
                    <a:pt x="680" y="141"/>
                  </a:lnTo>
                  <a:lnTo>
                    <a:pt x="567" y="0"/>
                  </a:lnTo>
                  <a:lnTo>
                    <a:pt x="454" y="56"/>
                  </a:lnTo>
                  <a:lnTo>
                    <a:pt x="312" y="28"/>
                  </a:lnTo>
                  <a:lnTo>
                    <a:pt x="312" y="85"/>
                  </a:lnTo>
                  <a:lnTo>
                    <a:pt x="227" y="56"/>
                  </a:lnTo>
                  <a:lnTo>
                    <a:pt x="227" y="113"/>
                  </a:lnTo>
                  <a:lnTo>
                    <a:pt x="142" y="141"/>
                  </a:lnTo>
                  <a:lnTo>
                    <a:pt x="113" y="227"/>
                  </a:lnTo>
                  <a:lnTo>
                    <a:pt x="0" y="340"/>
                  </a:lnTo>
                  <a:lnTo>
                    <a:pt x="142" y="482"/>
                  </a:lnTo>
                  <a:lnTo>
                    <a:pt x="170" y="82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3" name="Freeform 274">
              <a:extLst>
                <a:ext uri="{FF2B5EF4-FFF2-40B4-BE49-F238E27FC236}">
                  <a16:creationId xmlns:a16="http://schemas.microsoft.com/office/drawing/2014/main" id="{7019A4D8-2EE0-45CC-8A53-EF13D6931874}"/>
                </a:ext>
              </a:extLst>
            </p:cNvPr>
            <p:cNvSpPr>
              <a:spLocks/>
            </p:cNvSpPr>
            <p:nvPr/>
          </p:nvSpPr>
          <p:spPr bwMode="auto">
            <a:xfrm>
              <a:off x="3081" y="1310"/>
              <a:ext cx="1559" cy="1815"/>
            </a:xfrm>
            <a:custGeom>
              <a:avLst/>
              <a:gdLst>
                <a:gd name="T0" fmla="*/ 1559 w 1559"/>
                <a:gd name="T1" fmla="*/ 709 h 1815"/>
                <a:gd name="T2" fmla="*/ 1474 w 1559"/>
                <a:gd name="T3" fmla="*/ 851 h 1815"/>
                <a:gd name="T4" fmla="*/ 1531 w 1559"/>
                <a:gd name="T5" fmla="*/ 851 h 1815"/>
                <a:gd name="T6" fmla="*/ 1531 w 1559"/>
                <a:gd name="T7" fmla="*/ 936 h 1815"/>
                <a:gd name="T8" fmla="*/ 1389 w 1559"/>
                <a:gd name="T9" fmla="*/ 993 h 1815"/>
                <a:gd name="T10" fmla="*/ 1474 w 1559"/>
                <a:gd name="T11" fmla="*/ 1049 h 1815"/>
                <a:gd name="T12" fmla="*/ 1389 w 1559"/>
                <a:gd name="T13" fmla="*/ 1106 h 1815"/>
                <a:gd name="T14" fmla="*/ 1360 w 1559"/>
                <a:gd name="T15" fmla="*/ 1248 h 1815"/>
                <a:gd name="T16" fmla="*/ 1275 w 1559"/>
                <a:gd name="T17" fmla="*/ 1276 h 1815"/>
                <a:gd name="T18" fmla="*/ 1304 w 1559"/>
                <a:gd name="T19" fmla="*/ 1390 h 1815"/>
                <a:gd name="T20" fmla="*/ 1049 w 1559"/>
                <a:gd name="T21" fmla="*/ 1361 h 1815"/>
                <a:gd name="T22" fmla="*/ 1162 w 1559"/>
                <a:gd name="T23" fmla="*/ 1446 h 1815"/>
                <a:gd name="T24" fmla="*/ 1020 w 1559"/>
                <a:gd name="T25" fmla="*/ 1560 h 1815"/>
                <a:gd name="T26" fmla="*/ 907 w 1559"/>
                <a:gd name="T27" fmla="*/ 1588 h 1815"/>
                <a:gd name="T28" fmla="*/ 850 w 1559"/>
                <a:gd name="T29" fmla="*/ 1701 h 1815"/>
                <a:gd name="T30" fmla="*/ 623 w 1559"/>
                <a:gd name="T31" fmla="*/ 1730 h 1815"/>
                <a:gd name="T32" fmla="*/ 482 w 1559"/>
                <a:gd name="T33" fmla="*/ 1786 h 1815"/>
                <a:gd name="T34" fmla="*/ 453 w 1559"/>
                <a:gd name="T35" fmla="*/ 1758 h 1815"/>
                <a:gd name="T36" fmla="*/ 425 w 1559"/>
                <a:gd name="T37" fmla="*/ 1815 h 1815"/>
                <a:gd name="T38" fmla="*/ 312 w 1559"/>
                <a:gd name="T39" fmla="*/ 1815 h 1815"/>
                <a:gd name="T40" fmla="*/ 255 w 1559"/>
                <a:gd name="T41" fmla="*/ 1701 h 1815"/>
                <a:gd name="T42" fmla="*/ 141 w 1559"/>
                <a:gd name="T43" fmla="*/ 1645 h 1815"/>
                <a:gd name="T44" fmla="*/ 56 w 1559"/>
                <a:gd name="T45" fmla="*/ 1645 h 1815"/>
                <a:gd name="T46" fmla="*/ 0 w 1559"/>
                <a:gd name="T47" fmla="*/ 1588 h 1815"/>
                <a:gd name="T48" fmla="*/ 56 w 1559"/>
                <a:gd name="T49" fmla="*/ 1503 h 1815"/>
                <a:gd name="T50" fmla="*/ 28 w 1559"/>
                <a:gd name="T51" fmla="*/ 1390 h 1815"/>
                <a:gd name="T52" fmla="*/ 170 w 1559"/>
                <a:gd name="T53" fmla="*/ 1191 h 1815"/>
                <a:gd name="T54" fmla="*/ 170 w 1559"/>
                <a:gd name="T55" fmla="*/ 1049 h 1815"/>
                <a:gd name="T56" fmla="*/ 340 w 1559"/>
                <a:gd name="T57" fmla="*/ 964 h 1815"/>
                <a:gd name="T58" fmla="*/ 425 w 1559"/>
                <a:gd name="T59" fmla="*/ 851 h 1815"/>
                <a:gd name="T60" fmla="*/ 397 w 1559"/>
                <a:gd name="T61" fmla="*/ 738 h 1815"/>
                <a:gd name="T62" fmla="*/ 453 w 1559"/>
                <a:gd name="T63" fmla="*/ 681 h 1815"/>
                <a:gd name="T64" fmla="*/ 623 w 1559"/>
                <a:gd name="T65" fmla="*/ 681 h 1815"/>
                <a:gd name="T66" fmla="*/ 652 w 1559"/>
                <a:gd name="T67" fmla="*/ 539 h 1815"/>
                <a:gd name="T68" fmla="*/ 595 w 1559"/>
                <a:gd name="T69" fmla="*/ 454 h 1815"/>
                <a:gd name="T70" fmla="*/ 680 w 1559"/>
                <a:gd name="T71" fmla="*/ 284 h 1815"/>
                <a:gd name="T72" fmla="*/ 879 w 1559"/>
                <a:gd name="T73" fmla="*/ 142 h 1815"/>
                <a:gd name="T74" fmla="*/ 964 w 1559"/>
                <a:gd name="T75" fmla="*/ 0 h 1815"/>
                <a:gd name="T76" fmla="*/ 1105 w 1559"/>
                <a:gd name="T77" fmla="*/ 142 h 1815"/>
                <a:gd name="T78" fmla="*/ 1247 w 1559"/>
                <a:gd name="T79" fmla="*/ 171 h 1815"/>
                <a:gd name="T80" fmla="*/ 1134 w 1559"/>
                <a:gd name="T81" fmla="*/ 312 h 1815"/>
                <a:gd name="T82" fmla="*/ 1190 w 1559"/>
                <a:gd name="T83" fmla="*/ 397 h 1815"/>
                <a:gd name="T84" fmla="*/ 1134 w 1559"/>
                <a:gd name="T85" fmla="*/ 482 h 1815"/>
                <a:gd name="T86" fmla="*/ 1247 w 1559"/>
                <a:gd name="T87" fmla="*/ 624 h 1815"/>
                <a:gd name="T88" fmla="*/ 1559 w 1559"/>
                <a:gd name="T89" fmla="*/ 709 h 18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559" h="1815">
                  <a:moveTo>
                    <a:pt x="1559" y="709"/>
                  </a:moveTo>
                  <a:lnTo>
                    <a:pt x="1474" y="851"/>
                  </a:lnTo>
                  <a:lnTo>
                    <a:pt x="1531" y="851"/>
                  </a:lnTo>
                  <a:lnTo>
                    <a:pt x="1531" y="936"/>
                  </a:lnTo>
                  <a:lnTo>
                    <a:pt x="1389" y="993"/>
                  </a:lnTo>
                  <a:lnTo>
                    <a:pt x="1474" y="1049"/>
                  </a:lnTo>
                  <a:lnTo>
                    <a:pt x="1389" y="1106"/>
                  </a:lnTo>
                  <a:lnTo>
                    <a:pt x="1360" y="1248"/>
                  </a:lnTo>
                  <a:lnTo>
                    <a:pt x="1275" y="1276"/>
                  </a:lnTo>
                  <a:lnTo>
                    <a:pt x="1304" y="1390"/>
                  </a:lnTo>
                  <a:lnTo>
                    <a:pt x="1049" y="1361"/>
                  </a:lnTo>
                  <a:lnTo>
                    <a:pt x="1162" y="1446"/>
                  </a:lnTo>
                  <a:lnTo>
                    <a:pt x="1020" y="1560"/>
                  </a:lnTo>
                  <a:lnTo>
                    <a:pt x="907" y="1588"/>
                  </a:lnTo>
                  <a:lnTo>
                    <a:pt x="850" y="1701"/>
                  </a:lnTo>
                  <a:lnTo>
                    <a:pt x="623" y="1730"/>
                  </a:lnTo>
                  <a:lnTo>
                    <a:pt x="482" y="1786"/>
                  </a:lnTo>
                  <a:lnTo>
                    <a:pt x="453" y="1758"/>
                  </a:lnTo>
                  <a:lnTo>
                    <a:pt x="425" y="1815"/>
                  </a:lnTo>
                  <a:lnTo>
                    <a:pt x="312" y="1815"/>
                  </a:lnTo>
                  <a:lnTo>
                    <a:pt x="255" y="1701"/>
                  </a:lnTo>
                  <a:lnTo>
                    <a:pt x="141" y="1645"/>
                  </a:lnTo>
                  <a:lnTo>
                    <a:pt x="56" y="1645"/>
                  </a:lnTo>
                  <a:lnTo>
                    <a:pt x="0" y="1588"/>
                  </a:lnTo>
                  <a:lnTo>
                    <a:pt x="56" y="1503"/>
                  </a:lnTo>
                  <a:lnTo>
                    <a:pt x="28" y="1390"/>
                  </a:lnTo>
                  <a:lnTo>
                    <a:pt x="170" y="1191"/>
                  </a:lnTo>
                  <a:lnTo>
                    <a:pt x="170" y="1049"/>
                  </a:lnTo>
                  <a:lnTo>
                    <a:pt x="340" y="964"/>
                  </a:lnTo>
                  <a:lnTo>
                    <a:pt x="425" y="851"/>
                  </a:lnTo>
                  <a:lnTo>
                    <a:pt x="397" y="738"/>
                  </a:lnTo>
                  <a:lnTo>
                    <a:pt x="453" y="681"/>
                  </a:lnTo>
                  <a:lnTo>
                    <a:pt x="623" y="681"/>
                  </a:lnTo>
                  <a:lnTo>
                    <a:pt x="652" y="539"/>
                  </a:lnTo>
                  <a:lnTo>
                    <a:pt x="595" y="454"/>
                  </a:lnTo>
                  <a:lnTo>
                    <a:pt x="680" y="284"/>
                  </a:lnTo>
                  <a:lnTo>
                    <a:pt x="879" y="142"/>
                  </a:lnTo>
                  <a:lnTo>
                    <a:pt x="964" y="0"/>
                  </a:lnTo>
                  <a:lnTo>
                    <a:pt x="1105" y="142"/>
                  </a:lnTo>
                  <a:lnTo>
                    <a:pt x="1247" y="171"/>
                  </a:lnTo>
                  <a:lnTo>
                    <a:pt x="1134" y="312"/>
                  </a:lnTo>
                  <a:lnTo>
                    <a:pt x="1190" y="397"/>
                  </a:lnTo>
                  <a:lnTo>
                    <a:pt x="1134" y="482"/>
                  </a:lnTo>
                  <a:lnTo>
                    <a:pt x="1247" y="624"/>
                  </a:lnTo>
                  <a:lnTo>
                    <a:pt x="1559" y="70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4" name="Freeform 275">
              <a:extLst>
                <a:ext uri="{FF2B5EF4-FFF2-40B4-BE49-F238E27FC236}">
                  <a16:creationId xmlns:a16="http://schemas.microsoft.com/office/drawing/2014/main" id="{51719470-FD00-41CB-A21F-A833B1E87862}"/>
                </a:ext>
              </a:extLst>
            </p:cNvPr>
            <p:cNvSpPr>
              <a:spLocks/>
            </p:cNvSpPr>
            <p:nvPr/>
          </p:nvSpPr>
          <p:spPr bwMode="auto">
            <a:xfrm>
              <a:off x="1862" y="290"/>
              <a:ext cx="2523" cy="1701"/>
            </a:xfrm>
            <a:custGeom>
              <a:avLst/>
              <a:gdLst>
                <a:gd name="T0" fmla="*/ 1502 w 2523"/>
                <a:gd name="T1" fmla="*/ 1446 h 1701"/>
                <a:gd name="T2" fmla="*/ 1587 w 2523"/>
                <a:gd name="T3" fmla="*/ 1219 h 1701"/>
                <a:gd name="T4" fmla="*/ 1616 w 2523"/>
                <a:gd name="T5" fmla="*/ 1020 h 1701"/>
                <a:gd name="T6" fmla="*/ 1474 w 2523"/>
                <a:gd name="T7" fmla="*/ 1105 h 1701"/>
                <a:gd name="T8" fmla="*/ 1275 w 2523"/>
                <a:gd name="T9" fmla="*/ 1247 h 1701"/>
                <a:gd name="T10" fmla="*/ 1105 w 2523"/>
                <a:gd name="T11" fmla="*/ 1219 h 1701"/>
                <a:gd name="T12" fmla="*/ 964 w 2523"/>
                <a:gd name="T13" fmla="*/ 1105 h 1701"/>
                <a:gd name="T14" fmla="*/ 793 w 2523"/>
                <a:gd name="T15" fmla="*/ 964 h 1701"/>
                <a:gd name="T16" fmla="*/ 680 w 2523"/>
                <a:gd name="T17" fmla="*/ 935 h 1701"/>
                <a:gd name="T18" fmla="*/ 567 w 2523"/>
                <a:gd name="T19" fmla="*/ 850 h 1701"/>
                <a:gd name="T20" fmla="*/ 312 w 2523"/>
                <a:gd name="T21" fmla="*/ 879 h 1701"/>
                <a:gd name="T22" fmla="*/ 85 w 2523"/>
                <a:gd name="T23" fmla="*/ 794 h 1701"/>
                <a:gd name="T24" fmla="*/ 141 w 2523"/>
                <a:gd name="T25" fmla="*/ 425 h 1701"/>
                <a:gd name="T26" fmla="*/ 312 w 2523"/>
                <a:gd name="T27" fmla="*/ 283 h 1701"/>
                <a:gd name="T28" fmla="*/ 680 w 2523"/>
                <a:gd name="T29" fmla="*/ 312 h 1701"/>
                <a:gd name="T30" fmla="*/ 992 w 2523"/>
                <a:gd name="T31" fmla="*/ 453 h 1701"/>
                <a:gd name="T32" fmla="*/ 1247 w 2523"/>
                <a:gd name="T33" fmla="*/ 425 h 1701"/>
                <a:gd name="T34" fmla="*/ 1559 w 2523"/>
                <a:gd name="T35" fmla="*/ 0 h 1701"/>
                <a:gd name="T36" fmla="*/ 1559 w 2523"/>
                <a:gd name="T37" fmla="*/ 198 h 1701"/>
                <a:gd name="T38" fmla="*/ 1729 w 2523"/>
                <a:gd name="T39" fmla="*/ 170 h 1701"/>
                <a:gd name="T40" fmla="*/ 1899 w 2523"/>
                <a:gd name="T41" fmla="*/ 255 h 1701"/>
                <a:gd name="T42" fmla="*/ 1984 w 2523"/>
                <a:gd name="T43" fmla="*/ 397 h 1701"/>
                <a:gd name="T44" fmla="*/ 2126 w 2523"/>
                <a:gd name="T45" fmla="*/ 482 h 1701"/>
                <a:gd name="T46" fmla="*/ 2296 w 2523"/>
                <a:gd name="T47" fmla="*/ 312 h 1701"/>
                <a:gd name="T48" fmla="*/ 2381 w 2523"/>
                <a:gd name="T49" fmla="*/ 142 h 1701"/>
                <a:gd name="T50" fmla="*/ 2523 w 2523"/>
                <a:gd name="T51" fmla="*/ 397 h 1701"/>
                <a:gd name="T52" fmla="*/ 2324 w 2523"/>
                <a:gd name="T53" fmla="*/ 538 h 1701"/>
                <a:gd name="T54" fmla="*/ 2239 w 2523"/>
                <a:gd name="T55" fmla="*/ 567 h 1701"/>
                <a:gd name="T56" fmla="*/ 2098 w 2523"/>
                <a:gd name="T57" fmla="*/ 652 h 1701"/>
                <a:gd name="T58" fmla="*/ 1927 w 2523"/>
                <a:gd name="T59" fmla="*/ 510 h 1701"/>
                <a:gd name="T60" fmla="*/ 1899 w 2523"/>
                <a:gd name="T61" fmla="*/ 595 h 1701"/>
                <a:gd name="T62" fmla="*/ 1757 w 2523"/>
                <a:gd name="T63" fmla="*/ 822 h 1701"/>
                <a:gd name="T64" fmla="*/ 1984 w 2523"/>
                <a:gd name="T65" fmla="*/ 879 h 1701"/>
                <a:gd name="T66" fmla="*/ 1956 w 2523"/>
                <a:gd name="T67" fmla="*/ 1134 h 1701"/>
                <a:gd name="T68" fmla="*/ 1899 w 2523"/>
                <a:gd name="T69" fmla="*/ 1304 h 1701"/>
                <a:gd name="T70" fmla="*/ 1871 w 2523"/>
                <a:gd name="T71" fmla="*/ 1559 h 1701"/>
                <a:gd name="T72" fmla="*/ 1672 w 2523"/>
                <a:gd name="T73" fmla="*/ 1701 h 17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2523" h="1701">
                  <a:moveTo>
                    <a:pt x="1672" y="1701"/>
                  </a:moveTo>
                  <a:lnTo>
                    <a:pt x="1502" y="1446"/>
                  </a:lnTo>
                  <a:lnTo>
                    <a:pt x="1587" y="1361"/>
                  </a:lnTo>
                  <a:lnTo>
                    <a:pt x="1587" y="1219"/>
                  </a:lnTo>
                  <a:lnTo>
                    <a:pt x="1672" y="1162"/>
                  </a:lnTo>
                  <a:lnTo>
                    <a:pt x="1616" y="1020"/>
                  </a:lnTo>
                  <a:lnTo>
                    <a:pt x="1502" y="992"/>
                  </a:lnTo>
                  <a:lnTo>
                    <a:pt x="1474" y="1105"/>
                  </a:lnTo>
                  <a:lnTo>
                    <a:pt x="1332" y="1077"/>
                  </a:lnTo>
                  <a:lnTo>
                    <a:pt x="1275" y="1247"/>
                  </a:lnTo>
                  <a:lnTo>
                    <a:pt x="1105" y="1276"/>
                  </a:lnTo>
                  <a:lnTo>
                    <a:pt x="1105" y="1219"/>
                  </a:lnTo>
                  <a:lnTo>
                    <a:pt x="964" y="1191"/>
                  </a:lnTo>
                  <a:lnTo>
                    <a:pt x="964" y="1105"/>
                  </a:lnTo>
                  <a:lnTo>
                    <a:pt x="850" y="1049"/>
                  </a:lnTo>
                  <a:lnTo>
                    <a:pt x="793" y="964"/>
                  </a:lnTo>
                  <a:lnTo>
                    <a:pt x="708" y="964"/>
                  </a:lnTo>
                  <a:lnTo>
                    <a:pt x="680" y="935"/>
                  </a:lnTo>
                  <a:lnTo>
                    <a:pt x="623" y="935"/>
                  </a:lnTo>
                  <a:lnTo>
                    <a:pt x="567" y="850"/>
                  </a:lnTo>
                  <a:lnTo>
                    <a:pt x="425" y="850"/>
                  </a:lnTo>
                  <a:lnTo>
                    <a:pt x="312" y="879"/>
                  </a:lnTo>
                  <a:lnTo>
                    <a:pt x="141" y="794"/>
                  </a:lnTo>
                  <a:lnTo>
                    <a:pt x="85" y="794"/>
                  </a:lnTo>
                  <a:lnTo>
                    <a:pt x="0" y="453"/>
                  </a:lnTo>
                  <a:lnTo>
                    <a:pt x="141" y="425"/>
                  </a:lnTo>
                  <a:lnTo>
                    <a:pt x="226" y="283"/>
                  </a:lnTo>
                  <a:lnTo>
                    <a:pt x="312" y="283"/>
                  </a:lnTo>
                  <a:lnTo>
                    <a:pt x="482" y="312"/>
                  </a:lnTo>
                  <a:lnTo>
                    <a:pt x="680" y="312"/>
                  </a:lnTo>
                  <a:lnTo>
                    <a:pt x="765" y="425"/>
                  </a:lnTo>
                  <a:lnTo>
                    <a:pt x="992" y="453"/>
                  </a:lnTo>
                  <a:lnTo>
                    <a:pt x="1162" y="397"/>
                  </a:lnTo>
                  <a:lnTo>
                    <a:pt x="1247" y="425"/>
                  </a:lnTo>
                  <a:lnTo>
                    <a:pt x="1417" y="57"/>
                  </a:lnTo>
                  <a:lnTo>
                    <a:pt x="1559" y="0"/>
                  </a:lnTo>
                  <a:lnTo>
                    <a:pt x="1474" y="170"/>
                  </a:lnTo>
                  <a:lnTo>
                    <a:pt x="1559" y="198"/>
                  </a:lnTo>
                  <a:lnTo>
                    <a:pt x="1701" y="85"/>
                  </a:lnTo>
                  <a:lnTo>
                    <a:pt x="1729" y="170"/>
                  </a:lnTo>
                  <a:lnTo>
                    <a:pt x="1842" y="170"/>
                  </a:lnTo>
                  <a:lnTo>
                    <a:pt x="1899" y="255"/>
                  </a:lnTo>
                  <a:lnTo>
                    <a:pt x="1927" y="368"/>
                  </a:lnTo>
                  <a:lnTo>
                    <a:pt x="1984" y="397"/>
                  </a:lnTo>
                  <a:lnTo>
                    <a:pt x="2041" y="368"/>
                  </a:lnTo>
                  <a:lnTo>
                    <a:pt x="2126" y="482"/>
                  </a:lnTo>
                  <a:lnTo>
                    <a:pt x="2211" y="453"/>
                  </a:lnTo>
                  <a:lnTo>
                    <a:pt x="2296" y="312"/>
                  </a:lnTo>
                  <a:lnTo>
                    <a:pt x="2296" y="170"/>
                  </a:lnTo>
                  <a:lnTo>
                    <a:pt x="2381" y="142"/>
                  </a:lnTo>
                  <a:lnTo>
                    <a:pt x="2466" y="255"/>
                  </a:lnTo>
                  <a:lnTo>
                    <a:pt x="2523" y="397"/>
                  </a:lnTo>
                  <a:lnTo>
                    <a:pt x="2409" y="482"/>
                  </a:lnTo>
                  <a:lnTo>
                    <a:pt x="2324" y="538"/>
                  </a:lnTo>
                  <a:lnTo>
                    <a:pt x="2296" y="510"/>
                  </a:lnTo>
                  <a:lnTo>
                    <a:pt x="2239" y="567"/>
                  </a:lnTo>
                  <a:lnTo>
                    <a:pt x="2183" y="538"/>
                  </a:lnTo>
                  <a:lnTo>
                    <a:pt x="2098" y="652"/>
                  </a:lnTo>
                  <a:lnTo>
                    <a:pt x="1956" y="624"/>
                  </a:lnTo>
                  <a:lnTo>
                    <a:pt x="1927" y="510"/>
                  </a:lnTo>
                  <a:lnTo>
                    <a:pt x="1899" y="510"/>
                  </a:lnTo>
                  <a:lnTo>
                    <a:pt x="1899" y="595"/>
                  </a:lnTo>
                  <a:lnTo>
                    <a:pt x="1672" y="680"/>
                  </a:lnTo>
                  <a:lnTo>
                    <a:pt x="1757" y="822"/>
                  </a:lnTo>
                  <a:lnTo>
                    <a:pt x="1729" y="907"/>
                  </a:lnTo>
                  <a:lnTo>
                    <a:pt x="1984" y="879"/>
                  </a:lnTo>
                  <a:lnTo>
                    <a:pt x="2012" y="992"/>
                  </a:lnTo>
                  <a:lnTo>
                    <a:pt x="1956" y="1134"/>
                  </a:lnTo>
                  <a:lnTo>
                    <a:pt x="2098" y="1162"/>
                  </a:lnTo>
                  <a:lnTo>
                    <a:pt x="1899" y="1304"/>
                  </a:lnTo>
                  <a:lnTo>
                    <a:pt x="1814" y="1474"/>
                  </a:lnTo>
                  <a:lnTo>
                    <a:pt x="1871" y="1559"/>
                  </a:lnTo>
                  <a:lnTo>
                    <a:pt x="1842" y="1701"/>
                  </a:lnTo>
                  <a:lnTo>
                    <a:pt x="1672" y="1701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5" name="Freeform 278">
              <a:extLst>
                <a:ext uri="{FF2B5EF4-FFF2-40B4-BE49-F238E27FC236}">
                  <a16:creationId xmlns:a16="http://schemas.microsoft.com/office/drawing/2014/main" id="{B1BE08C8-3289-4905-82CE-B738FC170F05}"/>
                </a:ext>
              </a:extLst>
            </p:cNvPr>
            <p:cNvSpPr>
              <a:spLocks/>
            </p:cNvSpPr>
            <p:nvPr/>
          </p:nvSpPr>
          <p:spPr bwMode="auto">
            <a:xfrm>
              <a:off x="3534" y="772"/>
              <a:ext cx="936" cy="709"/>
            </a:xfrm>
            <a:custGeom>
              <a:avLst/>
              <a:gdLst>
                <a:gd name="T0" fmla="*/ 652 w 936"/>
                <a:gd name="T1" fmla="*/ 56 h 709"/>
                <a:gd name="T2" fmla="*/ 737 w 936"/>
                <a:gd name="T3" fmla="*/ 0 h 709"/>
                <a:gd name="T4" fmla="*/ 794 w 936"/>
                <a:gd name="T5" fmla="*/ 28 h 709"/>
                <a:gd name="T6" fmla="*/ 879 w 936"/>
                <a:gd name="T7" fmla="*/ 28 h 709"/>
                <a:gd name="T8" fmla="*/ 936 w 936"/>
                <a:gd name="T9" fmla="*/ 227 h 709"/>
                <a:gd name="T10" fmla="*/ 879 w 936"/>
                <a:gd name="T11" fmla="*/ 397 h 709"/>
                <a:gd name="T12" fmla="*/ 822 w 936"/>
                <a:gd name="T13" fmla="*/ 453 h 709"/>
                <a:gd name="T14" fmla="*/ 851 w 936"/>
                <a:gd name="T15" fmla="*/ 567 h 709"/>
                <a:gd name="T16" fmla="*/ 794 w 936"/>
                <a:gd name="T17" fmla="*/ 709 h 709"/>
                <a:gd name="T18" fmla="*/ 652 w 936"/>
                <a:gd name="T19" fmla="*/ 680 h 709"/>
                <a:gd name="T20" fmla="*/ 511 w 936"/>
                <a:gd name="T21" fmla="*/ 538 h 709"/>
                <a:gd name="T22" fmla="*/ 426 w 936"/>
                <a:gd name="T23" fmla="*/ 680 h 709"/>
                <a:gd name="T24" fmla="*/ 284 w 936"/>
                <a:gd name="T25" fmla="*/ 652 h 709"/>
                <a:gd name="T26" fmla="*/ 340 w 936"/>
                <a:gd name="T27" fmla="*/ 510 h 709"/>
                <a:gd name="T28" fmla="*/ 312 w 936"/>
                <a:gd name="T29" fmla="*/ 397 h 709"/>
                <a:gd name="T30" fmla="*/ 57 w 936"/>
                <a:gd name="T31" fmla="*/ 425 h 709"/>
                <a:gd name="T32" fmla="*/ 85 w 936"/>
                <a:gd name="T33" fmla="*/ 340 h 709"/>
                <a:gd name="T34" fmla="*/ 0 w 936"/>
                <a:gd name="T35" fmla="*/ 198 h 709"/>
                <a:gd name="T36" fmla="*/ 227 w 936"/>
                <a:gd name="T37" fmla="*/ 113 h 709"/>
                <a:gd name="T38" fmla="*/ 227 w 936"/>
                <a:gd name="T39" fmla="*/ 28 h 709"/>
                <a:gd name="T40" fmla="*/ 255 w 936"/>
                <a:gd name="T41" fmla="*/ 28 h 709"/>
                <a:gd name="T42" fmla="*/ 284 w 936"/>
                <a:gd name="T43" fmla="*/ 142 h 709"/>
                <a:gd name="T44" fmla="*/ 426 w 936"/>
                <a:gd name="T45" fmla="*/ 170 h 709"/>
                <a:gd name="T46" fmla="*/ 511 w 936"/>
                <a:gd name="T47" fmla="*/ 56 h 709"/>
                <a:gd name="T48" fmla="*/ 567 w 936"/>
                <a:gd name="T49" fmla="*/ 85 h 709"/>
                <a:gd name="T50" fmla="*/ 624 w 936"/>
                <a:gd name="T51" fmla="*/ 28 h 709"/>
                <a:gd name="T52" fmla="*/ 652 w 936"/>
                <a:gd name="T53" fmla="*/ 56 h 7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936" h="709">
                  <a:moveTo>
                    <a:pt x="652" y="56"/>
                  </a:moveTo>
                  <a:lnTo>
                    <a:pt x="737" y="0"/>
                  </a:lnTo>
                  <a:lnTo>
                    <a:pt x="794" y="28"/>
                  </a:lnTo>
                  <a:lnTo>
                    <a:pt x="879" y="28"/>
                  </a:lnTo>
                  <a:lnTo>
                    <a:pt x="936" y="227"/>
                  </a:lnTo>
                  <a:lnTo>
                    <a:pt x="879" y="397"/>
                  </a:lnTo>
                  <a:lnTo>
                    <a:pt x="822" y="453"/>
                  </a:lnTo>
                  <a:lnTo>
                    <a:pt x="851" y="567"/>
                  </a:lnTo>
                  <a:lnTo>
                    <a:pt x="794" y="709"/>
                  </a:lnTo>
                  <a:lnTo>
                    <a:pt x="652" y="680"/>
                  </a:lnTo>
                  <a:lnTo>
                    <a:pt x="511" y="538"/>
                  </a:lnTo>
                  <a:lnTo>
                    <a:pt x="426" y="680"/>
                  </a:lnTo>
                  <a:lnTo>
                    <a:pt x="284" y="652"/>
                  </a:lnTo>
                  <a:lnTo>
                    <a:pt x="340" y="510"/>
                  </a:lnTo>
                  <a:lnTo>
                    <a:pt x="312" y="397"/>
                  </a:lnTo>
                  <a:lnTo>
                    <a:pt x="57" y="425"/>
                  </a:lnTo>
                  <a:lnTo>
                    <a:pt x="85" y="340"/>
                  </a:lnTo>
                  <a:lnTo>
                    <a:pt x="0" y="198"/>
                  </a:lnTo>
                  <a:lnTo>
                    <a:pt x="227" y="113"/>
                  </a:lnTo>
                  <a:lnTo>
                    <a:pt x="227" y="28"/>
                  </a:lnTo>
                  <a:lnTo>
                    <a:pt x="255" y="28"/>
                  </a:lnTo>
                  <a:lnTo>
                    <a:pt x="284" y="142"/>
                  </a:lnTo>
                  <a:lnTo>
                    <a:pt x="426" y="170"/>
                  </a:lnTo>
                  <a:lnTo>
                    <a:pt x="511" y="56"/>
                  </a:lnTo>
                  <a:lnTo>
                    <a:pt x="567" y="85"/>
                  </a:lnTo>
                  <a:lnTo>
                    <a:pt x="624" y="28"/>
                  </a:lnTo>
                  <a:lnTo>
                    <a:pt x="652" y="56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6" name="Freeform 280">
              <a:extLst>
                <a:ext uri="{FF2B5EF4-FFF2-40B4-BE49-F238E27FC236}">
                  <a16:creationId xmlns:a16="http://schemas.microsoft.com/office/drawing/2014/main" id="{663FC83C-4189-4532-A9BC-7B8C9197C661}"/>
                </a:ext>
              </a:extLst>
            </p:cNvPr>
            <p:cNvSpPr>
              <a:spLocks/>
            </p:cNvSpPr>
            <p:nvPr/>
          </p:nvSpPr>
          <p:spPr bwMode="auto">
            <a:xfrm>
              <a:off x="3421" y="2671"/>
              <a:ext cx="1134" cy="1163"/>
            </a:xfrm>
            <a:custGeom>
              <a:avLst/>
              <a:gdLst>
                <a:gd name="T0" fmla="*/ 0 w 1134"/>
                <a:gd name="T1" fmla="*/ 879 h 1163"/>
                <a:gd name="T2" fmla="*/ 57 w 1134"/>
                <a:gd name="T3" fmla="*/ 822 h 1163"/>
                <a:gd name="T4" fmla="*/ 57 w 1134"/>
                <a:gd name="T5" fmla="*/ 681 h 1163"/>
                <a:gd name="T6" fmla="*/ 170 w 1134"/>
                <a:gd name="T7" fmla="*/ 652 h 1163"/>
                <a:gd name="T8" fmla="*/ 170 w 1134"/>
                <a:gd name="T9" fmla="*/ 567 h 1163"/>
                <a:gd name="T10" fmla="*/ 312 w 1134"/>
                <a:gd name="T11" fmla="*/ 425 h 1163"/>
                <a:gd name="T12" fmla="*/ 283 w 1134"/>
                <a:gd name="T13" fmla="*/ 369 h 1163"/>
                <a:gd name="T14" fmla="*/ 510 w 1134"/>
                <a:gd name="T15" fmla="*/ 340 h 1163"/>
                <a:gd name="T16" fmla="*/ 567 w 1134"/>
                <a:gd name="T17" fmla="*/ 227 h 1163"/>
                <a:gd name="T18" fmla="*/ 680 w 1134"/>
                <a:gd name="T19" fmla="*/ 199 h 1163"/>
                <a:gd name="T20" fmla="*/ 822 w 1134"/>
                <a:gd name="T21" fmla="*/ 85 h 1163"/>
                <a:gd name="T22" fmla="*/ 709 w 1134"/>
                <a:gd name="T23" fmla="*/ 0 h 1163"/>
                <a:gd name="T24" fmla="*/ 964 w 1134"/>
                <a:gd name="T25" fmla="*/ 29 h 1163"/>
                <a:gd name="T26" fmla="*/ 1049 w 1134"/>
                <a:gd name="T27" fmla="*/ 85 h 1163"/>
                <a:gd name="T28" fmla="*/ 1134 w 1134"/>
                <a:gd name="T29" fmla="*/ 397 h 1163"/>
                <a:gd name="T30" fmla="*/ 1077 w 1134"/>
                <a:gd name="T31" fmla="*/ 454 h 1163"/>
                <a:gd name="T32" fmla="*/ 1106 w 1134"/>
                <a:gd name="T33" fmla="*/ 567 h 1163"/>
                <a:gd name="T34" fmla="*/ 935 w 1134"/>
                <a:gd name="T35" fmla="*/ 709 h 1163"/>
                <a:gd name="T36" fmla="*/ 935 w 1134"/>
                <a:gd name="T37" fmla="*/ 794 h 1163"/>
                <a:gd name="T38" fmla="*/ 1077 w 1134"/>
                <a:gd name="T39" fmla="*/ 851 h 1163"/>
                <a:gd name="T40" fmla="*/ 1106 w 1134"/>
                <a:gd name="T41" fmla="*/ 964 h 1163"/>
                <a:gd name="T42" fmla="*/ 935 w 1134"/>
                <a:gd name="T43" fmla="*/ 964 h 1163"/>
                <a:gd name="T44" fmla="*/ 907 w 1134"/>
                <a:gd name="T45" fmla="*/ 1134 h 1163"/>
                <a:gd name="T46" fmla="*/ 794 w 1134"/>
                <a:gd name="T47" fmla="*/ 1163 h 1163"/>
                <a:gd name="T48" fmla="*/ 539 w 1134"/>
                <a:gd name="T49" fmla="*/ 1049 h 1163"/>
                <a:gd name="T50" fmla="*/ 453 w 1134"/>
                <a:gd name="T51" fmla="*/ 1106 h 1163"/>
                <a:gd name="T52" fmla="*/ 340 w 1134"/>
                <a:gd name="T53" fmla="*/ 1078 h 1163"/>
                <a:gd name="T54" fmla="*/ 368 w 1134"/>
                <a:gd name="T55" fmla="*/ 992 h 1163"/>
                <a:gd name="T56" fmla="*/ 255 w 1134"/>
                <a:gd name="T57" fmla="*/ 851 h 1163"/>
                <a:gd name="T58" fmla="*/ 142 w 1134"/>
                <a:gd name="T59" fmla="*/ 907 h 1163"/>
                <a:gd name="T60" fmla="*/ 0 w 1134"/>
                <a:gd name="T61" fmla="*/ 879 h 11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1134" h="1163">
                  <a:moveTo>
                    <a:pt x="0" y="879"/>
                  </a:moveTo>
                  <a:lnTo>
                    <a:pt x="57" y="822"/>
                  </a:lnTo>
                  <a:lnTo>
                    <a:pt x="57" y="681"/>
                  </a:lnTo>
                  <a:lnTo>
                    <a:pt x="170" y="652"/>
                  </a:lnTo>
                  <a:lnTo>
                    <a:pt x="170" y="567"/>
                  </a:lnTo>
                  <a:lnTo>
                    <a:pt x="312" y="425"/>
                  </a:lnTo>
                  <a:lnTo>
                    <a:pt x="283" y="369"/>
                  </a:lnTo>
                  <a:lnTo>
                    <a:pt x="510" y="340"/>
                  </a:lnTo>
                  <a:lnTo>
                    <a:pt x="567" y="227"/>
                  </a:lnTo>
                  <a:lnTo>
                    <a:pt x="680" y="199"/>
                  </a:lnTo>
                  <a:lnTo>
                    <a:pt x="822" y="85"/>
                  </a:lnTo>
                  <a:lnTo>
                    <a:pt x="709" y="0"/>
                  </a:lnTo>
                  <a:lnTo>
                    <a:pt x="964" y="29"/>
                  </a:lnTo>
                  <a:lnTo>
                    <a:pt x="1049" y="85"/>
                  </a:lnTo>
                  <a:lnTo>
                    <a:pt x="1134" y="397"/>
                  </a:lnTo>
                  <a:lnTo>
                    <a:pt x="1077" y="454"/>
                  </a:lnTo>
                  <a:lnTo>
                    <a:pt x="1106" y="567"/>
                  </a:lnTo>
                  <a:lnTo>
                    <a:pt x="935" y="709"/>
                  </a:lnTo>
                  <a:lnTo>
                    <a:pt x="935" y="794"/>
                  </a:lnTo>
                  <a:lnTo>
                    <a:pt x="1077" y="851"/>
                  </a:lnTo>
                  <a:lnTo>
                    <a:pt x="1106" y="964"/>
                  </a:lnTo>
                  <a:lnTo>
                    <a:pt x="935" y="964"/>
                  </a:lnTo>
                  <a:lnTo>
                    <a:pt x="907" y="1134"/>
                  </a:lnTo>
                  <a:lnTo>
                    <a:pt x="794" y="1163"/>
                  </a:lnTo>
                  <a:lnTo>
                    <a:pt x="539" y="1049"/>
                  </a:lnTo>
                  <a:lnTo>
                    <a:pt x="453" y="1106"/>
                  </a:lnTo>
                  <a:lnTo>
                    <a:pt x="340" y="1078"/>
                  </a:lnTo>
                  <a:lnTo>
                    <a:pt x="368" y="992"/>
                  </a:lnTo>
                  <a:lnTo>
                    <a:pt x="255" y="851"/>
                  </a:lnTo>
                  <a:lnTo>
                    <a:pt x="142" y="907"/>
                  </a:lnTo>
                  <a:lnTo>
                    <a:pt x="0" y="87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7" name="Freeform 282">
              <a:extLst>
                <a:ext uri="{FF2B5EF4-FFF2-40B4-BE49-F238E27FC236}">
                  <a16:creationId xmlns:a16="http://schemas.microsoft.com/office/drawing/2014/main" id="{E0B53504-9C40-4AFC-B73A-B1A2D7707296}"/>
                </a:ext>
              </a:extLst>
            </p:cNvPr>
            <p:cNvSpPr>
              <a:spLocks/>
            </p:cNvSpPr>
            <p:nvPr/>
          </p:nvSpPr>
          <p:spPr bwMode="auto">
            <a:xfrm>
              <a:off x="2599" y="2898"/>
              <a:ext cx="1134" cy="1049"/>
            </a:xfrm>
            <a:custGeom>
              <a:avLst/>
              <a:gdLst>
                <a:gd name="T0" fmla="*/ 482 w 1134"/>
                <a:gd name="T1" fmla="*/ 0 h 1049"/>
                <a:gd name="T2" fmla="*/ 368 w 1134"/>
                <a:gd name="T3" fmla="*/ 85 h 1049"/>
                <a:gd name="T4" fmla="*/ 283 w 1134"/>
                <a:gd name="T5" fmla="*/ 85 h 1049"/>
                <a:gd name="T6" fmla="*/ 227 w 1134"/>
                <a:gd name="T7" fmla="*/ 227 h 1049"/>
                <a:gd name="T8" fmla="*/ 283 w 1134"/>
                <a:gd name="T9" fmla="*/ 312 h 1049"/>
                <a:gd name="T10" fmla="*/ 283 w 1134"/>
                <a:gd name="T11" fmla="*/ 454 h 1049"/>
                <a:gd name="T12" fmla="*/ 227 w 1134"/>
                <a:gd name="T13" fmla="*/ 454 h 1049"/>
                <a:gd name="T14" fmla="*/ 170 w 1134"/>
                <a:gd name="T15" fmla="*/ 539 h 1049"/>
                <a:gd name="T16" fmla="*/ 0 w 1134"/>
                <a:gd name="T17" fmla="*/ 567 h 1049"/>
                <a:gd name="T18" fmla="*/ 0 w 1134"/>
                <a:gd name="T19" fmla="*/ 652 h 1049"/>
                <a:gd name="T20" fmla="*/ 85 w 1134"/>
                <a:gd name="T21" fmla="*/ 737 h 1049"/>
                <a:gd name="T22" fmla="*/ 340 w 1134"/>
                <a:gd name="T23" fmla="*/ 851 h 1049"/>
                <a:gd name="T24" fmla="*/ 368 w 1134"/>
                <a:gd name="T25" fmla="*/ 936 h 1049"/>
                <a:gd name="T26" fmla="*/ 482 w 1134"/>
                <a:gd name="T27" fmla="*/ 1049 h 1049"/>
                <a:gd name="T28" fmla="*/ 510 w 1134"/>
                <a:gd name="T29" fmla="*/ 964 h 1049"/>
                <a:gd name="T30" fmla="*/ 623 w 1134"/>
                <a:gd name="T31" fmla="*/ 851 h 1049"/>
                <a:gd name="T32" fmla="*/ 652 w 1134"/>
                <a:gd name="T33" fmla="*/ 765 h 1049"/>
                <a:gd name="T34" fmla="*/ 737 w 1134"/>
                <a:gd name="T35" fmla="*/ 737 h 1049"/>
                <a:gd name="T36" fmla="*/ 737 w 1134"/>
                <a:gd name="T37" fmla="*/ 680 h 1049"/>
                <a:gd name="T38" fmla="*/ 822 w 1134"/>
                <a:gd name="T39" fmla="*/ 709 h 1049"/>
                <a:gd name="T40" fmla="*/ 822 w 1134"/>
                <a:gd name="T41" fmla="*/ 652 h 1049"/>
                <a:gd name="T42" fmla="*/ 879 w 1134"/>
                <a:gd name="T43" fmla="*/ 595 h 1049"/>
                <a:gd name="T44" fmla="*/ 879 w 1134"/>
                <a:gd name="T45" fmla="*/ 454 h 1049"/>
                <a:gd name="T46" fmla="*/ 992 w 1134"/>
                <a:gd name="T47" fmla="*/ 425 h 1049"/>
                <a:gd name="T48" fmla="*/ 992 w 1134"/>
                <a:gd name="T49" fmla="*/ 340 h 1049"/>
                <a:gd name="T50" fmla="*/ 1134 w 1134"/>
                <a:gd name="T51" fmla="*/ 198 h 1049"/>
                <a:gd name="T52" fmla="*/ 1105 w 1134"/>
                <a:gd name="T53" fmla="*/ 142 h 1049"/>
                <a:gd name="T54" fmla="*/ 964 w 1134"/>
                <a:gd name="T55" fmla="*/ 198 h 1049"/>
                <a:gd name="T56" fmla="*/ 935 w 1134"/>
                <a:gd name="T57" fmla="*/ 170 h 1049"/>
                <a:gd name="T58" fmla="*/ 907 w 1134"/>
                <a:gd name="T59" fmla="*/ 227 h 1049"/>
                <a:gd name="T60" fmla="*/ 794 w 1134"/>
                <a:gd name="T61" fmla="*/ 227 h 1049"/>
                <a:gd name="T62" fmla="*/ 737 w 1134"/>
                <a:gd name="T63" fmla="*/ 113 h 1049"/>
                <a:gd name="T64" fmla="*/ 623 w 1134"/>
                <a:gd name="T65" fmla="*/ 57 h 1049"/>
                <a:gd name="T66" fmla="*/ 538 w 1134"/>
                <a:gd name="T67" fmla="*/ 57 h 1049"/>
                <a:gd name="T68" fmla="*/ 482 w 1134"/>
                <a:gd name="T69" fmla="*/ 0 h 10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134" h="1049">
                  <a:moveTo>
                    <a:pt x="482" y="0"/>
                  </a:moveTo>
                  <a:lnTo>
                    <a:pt x="368" y="85"/>
                  </a:lnTo>
                  <a:lnTo>
                    <a:pt x="283" y="85"/>
                  </a:lnTo>
                  <a:lnTo>
                    <a:pt x="227" y="227"/>
                  </a:lnTo>
                  <a:lnTo>
                    <a:pt x="283" y="312"/>
                  </a:lnTo>
                  <a:lnTo>
                    <a:pt x="283" y="454"/>
                  </a:lnTo>
                  <a:lnTo>
                    <a:pt x="227" y="454"/>
                  </a:lnTo>
                  <a:lnTo>
                    <a:pt x="170" y="539"/>
                  </a:lnTo>
                  <a:lnTo>
                    <a:pt x="0" y="567"/>
                  </a:lnTo>
                  <a:lnTo>
                    <a:pt x="0" y="652"/>
                  </a:lnTo>
                  <a:lnTo>
                    <a:pt x="85" y="737"/>
                  </a:lnTo>
                  <a:lnTo>
                    <a:pt x="340" y="851"/>
                  </a:lnTo>
                  <a:lnTo>
                    <a:pt x="368" y="936"/>
                  </a:lnTo>
                  <a:lnTo>
                    <a:pt x="482" y="1049"/>
                  </a:lnTo>
                  <a:lnTo>
                    <a:pt x="510" y="964"/>
                  </a:lnTo>
                  <a:lnTo>
                    <a:pt x="623" y="851"/>
                  </a:lnTo>
                  <a:lnTo>
                    <a:pt x="652" y="765"/>
                  </a:lnTo>
                  <a:lnTo>
                    <a:pt x="737" y="737"/>
                  </a:lnTo>
                  <a:lnTo>
                    <a:pt x="737" y="680"/>
                  </a:lnTo>
                  <a:lnTo>
                    <a:pt x="822" y="709"/>
                  </a:lnTo>
                  <a:lnTo>
                    <a:pt x="822" y="652"/>
                  </a:lnTo>
                  <a:lnTo>
                    <a:pt x="879" y="595"/>
                  </a:lnTo>
                  <a:lnTo>
                    <a:pt x="879" y="454"/>
                  </a:lnTo>
                  <a:lnTo>
                    <a:pt x="992" y="425"/>
                  </a:lnTo>
                  <a:lnTo>
                    <a:pt x="992" y="340"/>
                  </a:lnTo>
                  <a:lnTo>
                    <a:pt x="1134" y="198"/>
                  </a:lnTo>
                  <a:lnTo>
                    <a:pt x="1105" y="142"/>
                  </a:lnTo>
                  <a:lnTo>
                    <a:pt x="964" y="198"/>
                  </a:lnTo>
                  <a:lnTo>
                    <a:pt x="935" y="170"/>
                  </a:lnTo>
                  <a:lnTo>
                    <a:pt x="907" y="227"/>
                  </a:lnTo>
                  <a:lnTo>
                    <a:pt x="794" y="227"/>
                  </a:lnTo>
                  <a:lnTo>
                    <a:pt x="737" y="113"/>
                  </a:lnTo>
                  <a:lnTo>
                    <a:pt x="623" y="57"/>
                  </a:lnTo>
                  <a:lnTo>
                    <a:pt x="538" y="57"/>
                  </a:lnTo>
                  <a:lnTo>
                    <a:pt x="482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8" name="Freeform 283">
              <a:extLst>
                <a:ext uri="{FF2B5EF4-FFF2-40B4-BE49-F238E27FC236}">
                  <a16:creationId xmlns:a16="http://schemas.microsoft.com/office/drawing/2014/main" id="{3959B4BA-402B-419D-9B9F-B7911221A565}"/>
                </a:ext>
              </a:extLst>
            </p:cNvPr>
            <p:cNvSpPr>
              <a:spLocks/>
            </p:cNvSpPr>
            <p:nvPr/>
          </p:nvSpPr>
          <p:spPr bwMode="auto">
            <a:xfrm>
              <a:off x="2599" y="1736"/>
              <a:ext cx="935" cy="1247"/>
            </a:xfrm>
            <a:custGeom>
              <a:avLst/>
              <a:gdLst>
                <a:gd name="T0" fmla="*/ 765 w 935"/>
                <a:gd name="T1" fmla="*/ 0 h 1247"/>
                <a:gd name="T2" fmla="*/ 935 w 935"/>
                <a:gd name="T3" fmla="*/ 255 h 1247"/>
                <a:gd name="T4" fmla="*/ 879 w 935"/>
                <a:gd name="T5" fmla="*/ 312 h 1247"/>
                <a:gd name="T6" fmla="*/ 907 w 935"/>
                <a:gd name="T7" fmla="*/ 425 h 1247"/>
                <a:gd name="T8" fmla="*/ 822 w 935"/>
                <a:gd name="T9" fmla="*/ 538 h 1247"/>
                <a:gd name="T10" fmla="*/ 652 w 935"/>
                <a:gd name="T11" fmla="*/ 623 h 1247"/>
                <a:gd name="T12" fmla="*/ 652 w 935"/>
                <a:gd name="T13" fmla="*/ 765 h 1247"/>
                <a:gd name="T14" fmla="*/ 510 w 935"/>
                <a:gd name="T15" fmla="*/ 964 h 1247"/>
                <a:gd name="T16" fmla="*/ 538 w 935"/>
                <a:gd name="T17" fmla="*/ 1077 h 1247"/>
                <a:gd name="T18" fmla="*/ 482 w 935"/>
                <a:gd name="T19" fmla="*/ 1162 h 1247"/>
                <a:gd name="T20" fmla="*/ 368 w 935"/>
                <a:gd name="T21" fmla="*/ 1247 h 1247"/>
                <a:gd name="T22" fmla="*/ 340 w 935"/>
                <a:gd name="T23" fmla="*/ 1190 h 1247"/>
                <a:gd name="T24" fmla="*/ 368 w 935"/>
                <a:gd name="T25" fmla="*/ 1134 h 1247"/>
                <a:gd name="T26" fmla="*/ 283 w 935"/>
                <a:gd name="T27" fmla="*/ 1105 h 1247"/>
                <a:gd name="T28" fmla="*/ 227 w 935"/>
                <a:gd name="T29" fmla="*/ 1020 h 1247"/>
                <a:gd name="T30" fmla="*/ 142 w 935"/>
                <a:gd name="T31" fmla="*/ 1020 h 1247"/>
                <a:gd name="T32" fmla="*/ 56 w 935"/>
                <a:gd name="T33" fmla="*/ 935 h 1247"/>
                <a:gd name="T34" fmla="*/ 56 w 935"/>
                <a:gd name="T35" fmla="*/ 879 h 1247"/>
                <a:gd name="T36" fmla="*/ 113 w 935"/>
                <a:gd name="T37" fmla="*/ 850 h 1247"/>
                <a:gd name="T38" fmla="*/ 56 w 935"/>
                <a:gd name="T39" fmla="*/ 822 h 1247"/>
                <a:gd name="T40" fmla="*/ 85 w 935"/>
                <a:gd name="T41" fmla="*/ 765 h 1247"/>
                <a:gd name="T42" fmla="*/ 28 w 935"/>
                <a:gd name="T43" fmla="*/ 652 h 1247"/>
                <a:gd name="T44" fmla="*/ 28 w 935"/>
                <a:gd name="T45" fmla="*/ 538 h 1247"/>
                <a:gd name="T46" fmla="*/ 0 w 935"/>
                <a:gd name="T47" fmla="*/ 453 h 1247"/>
                <a:gd name="T48" fmla="*/ 56 w 935"/>
                <a:gd name="T49" fmla="*/ 312 h 1247"/>
                <a:gd name="T50" fmla="*/ 198 w 935"/>
                <a:gd name="T51" fmla="*/ 368 h 1247"/>
                <a:gd name="T52" fmla="*/ 368 w 935"/>
                <a:gd name="T53" fmla="*/ 368 h 1247"/>
                <a:gd name="T54" fmla="*/ 397 w 935"/>
                <a:gd name="T55" fmla="*/ 255 h 1247"/>
                <a:gd name="T56" fmla="*/ 482 w 935"/>
                <a:gd name="T57" fmla="*/ 255 h 1247"/>
                <a:gd name="T58" fmla="*/ 538 w 935"/>
                <a:gd name="T59" fmla="*/ 170 h 1247"/>
                <a:gd name="T60" fmla="*/ 595 w 935"/>
                <a:gd name="T61" fmla="*/ 170 h 1247"/>
                <a:gd name="T62" fmla="*/ 652 w 935"/>
                <a:gd name="T63" fmla="*/ 56 h 1247"/>
                <a:gd name="T64" fmla="*/ 652 w 935"/>
                <a:gd name="T65" fmla="*/ 0 h 1247"/>
                <a:gd name="T66" fmla="*/ 765 w 935"/>
                <a:gd name="T67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935" h="1247">
                  <a:moveTo>
                    <a:pt x="765" y="0"/>
                  </a:moveTo>
                  <a:lnTo>
                    <a:pt x="935" y="255"/>
                  </a:lnTo>
                  <a:lnTo>
                    <a:pt x="879" y="312"/>
                  </a:lnTo>
                  <a:lnTo>
                    <a:pt x="907" y="425"/>
                  </a:lnTo>
                  <a:lnTo>
                    <a:pt x="822" y="538"/>
                  </a:lnTo>
                  <a:lnTo>
                    <a:pt x="652" y="623"/>
                  </a:lnTo>
                  <a:lnTo>
                    <a:pt x="652" y="765"/>
                  </a:lnTo>
                  <a:lnTo>
                    <a:pt x="510" y="964"/>
                  </a:lnTo>
                  <a:lnTo>
                    <a:pt x="538" y="1077"/>
                  </a:lnTo>
                  <a:lnTo>
                    <a:pt x="482" y="1162"/>
                  </a:lnTo>
                  <a:lnTo>
                    <a:pt x="368" y="1247"/>
                  </a:lnTo>
                  <a:lnTo>
                    <a:pt x="340" y="1190"/>
                  </a:lnTo>
                  <a:lnTo>
                    <a:pt x="368" y="1134"/>
                  </a:lnTo>
                  <a:lnTo>
                    <a:pt x="283" y="1105"/>
                  </a:lnTo>
                  <a:lnTo>
                    <a:pt x="227" y="1020"/>
                  </a:lnTo>
                  <a:lnTo>
                    <a:pt x="142" y="1020"/>
                  </a:lnTo>
                  <a:lnTo>
                    <a:pt x="56" y="935"/>
                  </a:lnTo>
                  <a:lnTo>
                    <a:pt x="56" y="879"/>
                  </a:lnTo>
                  <a:lnTo>
                    <a:pt x="113" y="850"/>
                  </a:lnTo>
                  <a:lnTo>
                    <a:pt x="56" y="822"/>
                  </a:lnTo>
                  <a:lnTo>
                    <a:pt x="85" y="765"/>
                  </a:lnTo>
                  <a:lnTo>
                    <a:pt x="28" y="652"/>
                  </a:lnTo>
                  <a:lnTo>
                    <a:pt x="28" y="538"/>
                  </a:lnTo>
                  <a:lnTo>
                    <a:pt x="0" y="453"/>
                  </a:lnTo>
                  <a:lnTo>
                    <a:pt x="56" y="312"/>
                  </a:lnTo>
                  <a:lnTo>
                    <a:pt x="198" y="368"/>
                  </a:lnTo>
                  <a:lnTo>
                    <a:pt x="368" y="368"/>
                  </a:lnTo>
                  <a:lnTo>
                    <a:pt x="397" y="255"/>
                  </a:lnTo>
                  <a:lnTo>
                    <a:pt x="482" y="255"/>
                  </a:lnTo>
                  <a:lnTo>
                    <a:pt x="538" y="170"/>
                  </a:lnTo>
                  <a:lnTo>
                    <a:pt x="595" y="170"/>
                  </a:lnTo>
                  <a:lnTo>
                    <a:pt x="652" y="56"/>
                  </a:lnTo>
                  <a:lnTo>
                    <a:pt x="652" y="0"/>
                  </a:lnTo>
                  <a:lnTo>
                    <a:pt x="765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9" name="Freeform 284">
              <a:extLst>
                <a:ext uri="{FF2B5EF4-FFF2-40B4-BE49-F238E27FC236}">
                  <a16:creationId xmlns:a16="http://schemas.microsoft.com/office/drawing/2014/main" id="{2ED1E2B4-77C1-4BDE-8F71-FBEC23647C96}"/>
                </a:ext>
              </a:extLst>
            </p:cNvPr>
            <p:cNvSpPr>
              <a:spLocks/>
            </p:cNvSpPr>
            <p:nvPr/>
          </p:nvSpPr>
          <p:spPr bwMode="auto">
            <a:xfrm>
              <a:off x="2570" y="3834"/>
              <a:ext cx="709" cy="680"/>
            </a:xfrm>
            <a:custGeom>
              <a:avLst/>
              <a:gdLst>
                <a:gd name="T0" fmla="*/ 397 w 709"/>
                <a:gd name="T1" fmla="*/ 0 h 680"/>
                <a:gd name="T2" fmla="*/ 284 w 709"/>
                <a:gd name="T3" fmla="*/ 113 h 680"/>
                <a:gd name="T4" fmla="*/ 142 w 709"/>
                <a:gd name="T5" fmla="*/ 85 h 680"/>
                <a:gd name="T6" fmla="*/ 0 w 709"/>
                <a:gd name="T7" fmla="*/ 283 h 680"/>
                <a:gd name="T8" fmla="*/ 85 w 709"/>
                <a:gd name="T9" fmla="*/ 340 h 680"/>
                <a:gd name="T10" fmla="*/ 57 w 709"/>
                <a:gd name="T11" fmla="*/ 510 h 680"/>
                <a:gd name="T12" fmla="*/ 256 w 709"/>
                <a:gd name="T13" fmla="*/ 680 h 680"/>
                <a:gd name="T14" fmla="*/ 341 w 709"/>
                <a:gd name="T15" fmla="*/ 595 h 680"/>
                <a:gd name="T16" fmla="*/ 426 w 709"/>
                <a:gd name="T17" fmla="*/ 623 h 680"/>
                <a:gd name="T18" fmla="*/ 709 w 709"/>
                <a:gd name="T19" fmla="*/ 510 h 680"/>
                <a:gd name="T20" fmla="*/ 681 w 709"/>
                <a:gd name="T21" fmla="*/ 170 h 680"/>
                <a:gd name="T22" fmla="*/ 539 w 709"/>
                <a:gd name="T23" fmla="*/ 28 h 680"/>
                <a:gd name="T24" fmla="*/ 511 w 709"/>
                <a:gd name="T25" fmla="*/ 113 h 680"/>
                <a:gd name="T26" fmla="*/ 397 w 709"/>
                <a:gd name="T27" fmla="*/ 0 h 6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709" h="680">
                  <a:moveTo>
                    <a:pt x="397" y="0"/>
                  </a:moveTo>
                  <a:lnTo>
                    <a:pt x="284" y="113"/>
                  </a:lnTo>
                  <a:lnTo>
                    <a:pt x="142" y="85"/>
                  </a:lnTo>
                  <a:lnTo>
                    <a:pt x="0" y="283"/>
                  </a:lnTo>
                  <a:lnTo>
                    <a:pt x="85" y="340"/>
                  </a:lnTo>
                  <a:lnTo>
                    <a:pt x="57" y="510"/>
                  </a:lnTo>
                  <a:lnTo>
                    <a:pt x="256" y="680"/>
                  </a:lnTo>
                  <a:lnTo>
                    <a:pt x="341" y="595"/>
                  </a:lnTo>
                  <a:lnTo>
                    <a:pt x="426" y="623"/>
                  </a:lnTo>
                  <a:lnTo>
                    <a:pt x="709" y="510"/>
                  </a:lnTo>
                  <a:lnTo>
                    <a:pt x="681" y="170"/>
                  </a:lnTo>
                  <a:lnTo>
                    <a:pt x="539" y="28"/>
                  </a:lnTo>
                  <a:lnTo>
                    <a:pt x="511" y="113"/>
                  </a:lnTo>
                  <a:lnTo>
                    <a:pt x="397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0" name="Freeform 285">
              <a:extLst>
                <a:ext uri="{FF2B5EF4-FFF2-40B4-BE49-F238E27FC236}">
                  <a16:creationId xmlns:a16="http://schemas.microsoft.com/office/drawing/2014/main" id="{4B99B5AF-C4AC-4F20-9EA7-59E828C6616C}"/>
                </a:ext>
              </a:extLst>
            </p:cNvPr>
            <p:cNvSpPr>
              <a:spLocks/>
            </p:cNvSpPr>
            <p:nvPr/>
          </p:nvSpPr>
          <p:spPr bwMode="auto">
            <a:xfrm>
              <a:off x="2259" y="3465"/>
              <a:ext cx="708" cy="879"/>
            </a:xfrm>
            <a:custGeom>
              <a:avLst/>
              <a:gdLst>
                <a:gd name="T0" fmla="*/ 340 w 708"/>
                <a:gd name="T1" fmla="*/ 0 h 879"/>
                <a:gd name="T2" fmla="*/ 85 w 708"/>
                <a:gd name="T3" fmla="*/ 28 h 879"/>
                <a:gd name="T4" fmla="*/ 28 w 708"/>
                <a:gd name="T5" fmla="*/ 57 h 879"/>
                <a:gd name="T6" fmla="*/ 0 w 708"/>
                <a:gd name="T7" fmla="*/ 255 h 879"/>
                <a:gd name="T8" fmla="*/ 56 w 708"/>
                <a:gd name="T9" fmla="*/ 312 h 879"/>
                <a:gd name="T10" fmla="*/ 0 w 708"/>
                <a:gd name="T11" fmla="*/ 482 h 879"/>
                <a:gd name="T12" fmla="*/ 85 w 708"/>
                <a:gd name="T13" fmla="*/ 539 h 879"/>
                <a:gd name="T14" fmla="*/ 85 w 708"/>
                <a:gd name="T15" fmla="*/ 680 h 879"/>
                <a:gd name="T16" fmla="*/ 28 w 708"/>
                <a:gd name="T17" fmla="*/ 822 h 879"/>
                <a:gd name="T18" fmla="*/ 226 w 708"/>
                <a:gd name="T19" fmla="*/ 879 h 879"/>
                <a:gd name="T20" fmla="*/ 368 w 708"/>
                <a:gd name="T21" fmla="*/ 879 h 879"/>
                <a:gd name="T22" fmla="*/ 396 w 708"/>
                <a:gd name="T23" fmla="*/ 709 h 879"/>
                <a:gd name="T24" fmla="*/ 311 w 708"/>
                <a:gd name="T25" fmla="*/ 652 h 879"/>
                <a:gd name="T26" fmla="*/ 453 w 708"/>
                <a:gd name="T27" fmla="*/ 454 h 879"/>
                <a:gd name="T28" fmla="*/ 595 w 708"/>
                <a:gd name="T29" fmla="*/ 482 h 879"/>
                <a:gd name="T30" fmla="*/ 708 w 708"/>
                <a:gd name="T31" fmla="*/ 369 h 879"/>
                <a:gd name="T32" fmla="*/ 680 w 708"/>
                <a:gd name="T33" fmla="*/ 284 h 879"/>
                <a:gd name="T34" fmla="*/ 425 w 708"/>
                <a:gd name="T35" fmla="*/ 170 h 879"/>
                <a:gd name="T36" fmla="*/ 340 w 708"/>
                <a:gd name="T37" fmla="*/ 85 h 879"/>
                <a:gd name="T38" fmla="*/ 340 w 708"/>
                <a:gd name="T39" fmla="*/ 0 h 8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708" h="879">
                  <a:moveTo>
                    <a:pt x="340" y="0"/>
                  </a:moveTo>
                  <a:lnTo>
                    <a:pt x="85" y="28"/>
                  </a:lnTo>
                  <a:lnTo>
                    <a:pt x="28" y="57"/>
                  </a:lnTo>
                  <a:lnTo>
                    <a:pt x="0" y="255"/>
                  </a:lnTo>
                  <a:lnTo>
                    <a:pt x="56" y="312"/>
                  </a:lnTo>
                  <a:lnTo>
                    <a:pt x="0" y="482"/>
                  </a:lnTo>
                  <a:lnTo>
                    <a:pt x="85" y="539"/>
                  </a:lnTo>
                  <a:lnTo>
                    <a:pt x="85" y="680"/>
                  </a:lnTo>
                  <a:lnTo>
                    <a:pt x="28" y="822"/>
                  </a:lnTo>
                  <a:lnTo>
                    <a:pt x="226" y="879"/>
                  </a:lnTo>
                  <a:lnTo>
                    <a:pt x="368" y="879"/>
                  </a:lnTo>
                  <a:lnTo>
                    <a:pt x="396" y="709"/>
                  </a:lnTo>
                  <a:lnTo>
                    <a:pt x="311" y="652"/>
                  </a:lnTo>
                  <a:lnTo>
                    <a:pt x="453" y="454"/>
                  </a:lnTo>
                  <a:lnTo>
                    <a:pt x="595" y="482"/>
                  </a:lnTo>
                  <a:lnTo>
                    <a:pt x="708" y="369"/>
                  </a:lnTo>
                  <a:lnTo>
                    <a:pt x="680" y="284"/>
                  </a:lnTo>
                  <a:lnTo>
                    <a:pt x="425" y="170"/>
                  </a:lnTo>
                  <a:lnTo>
                    <a:pt x="340" y="85"/>
                  </a:lnTo>
                  <a:lnTo>
                    <a:pt x="340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1" name="Freeform 286">
              <a:extLst>
                <a:ext uri="{FF2B5EF4-FFF2-40B4-BE49-F238E27FC236}">
                  <a16:creationId xmlns:a16="http://schemas.microsoft.com/office/drawing/2014/main" id="{0111AC7A-F869-4538-9B63-374517AA8D52}"/>
                </a:ext>
              </a:extLst>
            </p:cNvPr>
            <p:cNvSpPr>
              <a:spLocks/>
            </p:cNvSpPr>
            <p:nvPr/>
          </p:nvSpPr>
          <p:spPr bwMode="auto">
            <a:xfrm>
              <a:off x="3194" y="4712"/>
              <a:ext cx="1503" cy="1843"/>
            </a:xfrm>
            <a:custGeom>
              <a:avLst/>
              <a:gdLst>
                <a:gd name="T0" fmla="*/ 113 w 1503"/>
                <a:gd name="T1" fmla="*/ 964 h 1843"/>
                <a:gd name="T2" fmla="*/ 0 w 1503"/>
                <a:gd name="T3" fmla="*/ 794 h 1843"/>
                <a:gd name="T4" fmla="*/ 57 w 1503"/>
                <a:gd name="T5" fmla="*/ 709 h 1843"/>
                <a:gd name="T6" fmla="*/ 0 w 1503"/>
                <a:gd name="T7" fmla="*/ 596 h 1843"/>
                <a:gd name="T8" fmla="*/ 57 w 1503"/>
                <a:gd name="T9" fmla="*/ 511 h 1843"/>
                <a:gd name="T10" fmla="*/ 284 w 1503"/>
                <a:gd name="T11" fmla="*/ 482 h 1843"/>
                <a:gd name="T12" fmla="*/ 312 w 1503"/>
                <a:gd name="T13" fmla="*/ 256 h 1843"/>
                <a:gd name="T14" fmla="*/ 397 w 1503"/>
                <a:gd name="T15" fmla="*/ 85 h 1843"/>
                <a:gd name="T16" fmla="*/ 482 w 1503"/>
                <a:gd name="T17" fmla="*/ 85 h 1843"/>
                <a:gd name="T18" fmla="*/ 652 w 1503"/>
                <a:gd name="T19" fmla="*/ 114 h 1843"/>
                <a:gd name="T20" fmla="*/ 851 w 1503"/>
                <a:gd name="T21" fmla="*/ 0 h 1843"/>
                <a:gd name="T22" fmla="*/ 879 w 1503"/>
                <a:gd name="T23" fmla="*/ 170 h 1843"/>
                <a:gd name="T24" fmla="*/ 964 w 1503"/>
                <a:gd name="T25" fmla="*/ 284 h 1843"/>
                <a:gd name="T26" fmla="*/ 1106 w 1503"/>
                <a:gd name="T27" fmla="*/ 284 h 1843"/>
                <a:gd name="T28" fmla="*/ 1162 w 1503"/>
                <a:gd name="T29" fmla="*/ 341 h 1843"/>
                <a:gd name="T30" fmla="*/ 1361 w 1503"/>
                <a:gd name="T31" fmla="*/ 369 h 1843"/>
                <a:gd name="T32" fmla="*/ 1361 w 1503"/>
                <a:gd name="T33" fmla="*/ 426 h 1843"/>
                <a:gd name="T34" fmla="*/ 1446 w 1503"/>
                <a:gd name="T35" fmla="*/ 482 h 1843"/>
                <a:gd name="T36" fmla="*/ 1418 w 1503"/>
                <a:gd name="T37" fmla="*/ 567 h 1843"/>
                <a:gd name="T38" fmla="*/ 1503 w 1503"/>
                <a:gd name="T39" fmla="*/ 681 h 1843"/>
                <a:gd name="T40" fmla="*/ 1446 w 1503"/>
                <a:gd name="T41" fmla="*/ 709 h 1843"/>
                <a:gd name="T42" fmla="*/ 1446 w 1503"/>
                <a:gd name="T43" fmla="*/ 766 h 1843"/>
                <a:gd name="T44" fmla="*/ 1389 w 1503"/>
                <a:gd name="T45" fmla="*/ 823 h 1843"/>
                <a:gd name="T46" fmla="*/ 1446 w 1503"/>
                <a:gd name="T47" fmla="*/ 936 h 1843"/>
                <a:gd name="T48" fmla="*/ 1389 w 1503"/>
                <a:gd name="T49" fmla="*/ 1021 h 1843"/>
                <a:gd name="T50" fmla="*/ 1446 w 1503"/>
                <a:gd name="T51" fmla="*/ 1106 h 1843"/>
                <a:gd name="T52" fmla="*/ 1389 w 1503"/>
                <a:gd name="T53" fmla="*/ 1134 h 1843"/>
                <a:gd name="T54" fmla="*/ 1418 w 1503"/>
                <a:gd name="T55" fmla="*/ 1191 h 1843"/>
                <a:gd name="T56" fmla="*/ 1503 w 1503"/>
                <a:gd name="T57" fmla="*/ 1333 h 1843"/>
                <a:gd name="T58" fmla="*/ 1333 w 1503"/>
                <a:gd name="T59" fmla="*/ 1276 h 1843"/>
                <a:gd name="T60" fmla="*/ 1361 w 1503"/>
                <a:gd name="T61" fmla="*/ 1390 h 1843"/>
                <a:gd name="T62" fmla="*/ 1304 w 1503"/>
                <a:gd name="T63" fmla="*/ 1616 h 1843"/>
                <a:gd name="T64" fmla="*/ 1361 w 1503"/>
                <a:gd name="T65" fmla="*/ 1645 h 1843"/>
                <a:gd name="T66" fmla="*/ 1418 w 1503"/>
                <a:gd name="T67" fmla="*/ 1786 h 1843"/>
                <a:gd name="T68" fmla="*/ 1361 w 1503"/>
                <a:gd name="T69" fmla="*/ 1843 h 1843"/>
                <a:gd name="T70" fmla="*/ 1162 w 1503"/>
                <a:gd name="T71" fmla="*/ 1730 h 1843"/>
                <a:gd name="T72" fmla="*/ 1106 w 1503"/>
                <a:gd name="T73" fmla="*/ 1730 h 1843"/>
                <a:gd name="T74" fmla="*/ 1021 w 1503"/>
                <a:gd name="T75" fmla="*/ 1645 h 1843"/>
                <a:gd name="T76" fmla="*/ 992 w 1503"/>
                <a:gd name="T77" fmla="*/ 1560 h 1843"/>
                <a:gd name="T78" fmla="*/ 907 w 1503"/>
                <a:gd name="T79" fmla="*/ 1560 h 1843"/>
                <a:gd name="T80" fmla="*/ 709 w 1503"/>
                <a:gd name="T81" fmla="*/ 1418 h 1843"/>
                <a:gd name="T82" fmla="*/ 539 w 1503"/>
                <a:gd name="T83" fmla="*/ 1503 h 1843"/>
                <a:gd name="T84" fmla="*/ 482 w 1503"/>
                <a:gd name="T85" fmla="*/ 1475 h 1843"/>
                <a:gd name="T86" fmla="*/ 482 w 1503"/>
                <a:gd name="T87" fmla="*/ 1219 h 1843"/>
                <a:gd name="T88" fmla="*/ 397 w 1503"/>
                <a:gd name="T89" fmla="*/ 1106 h 1843"/>
                <a:gd name="T90" fmla="*/ 113 w 1503"/>
                <a:gd name="T91" fmla="*/ 964 h 18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503" h="1843">
                  <a:moveTo>
                    <a:pt x="113" y="964"/>
                  </a:moveTo>
                  <a:lnTo>
                    <a:pt x="0" y="794"/>
                  </a:lnTo>
                  <a:lnTo>
                    <a:pt x="57" y="709"/>
                  </a:lnTo>
                  <a:lnTo>
                    <a:pt x="0" y="596"/>
                  </a:lnTo>
                  <a:lnTo>
                    <a:pt x="57" y="511"/>
                  </a:lnTo>
                  <a:lnTo>
                    <a:pt x="284" y="482"/>
                  </a:lnTo>
                  <a:lnTo>
                    <a:pt x="312" y="256"/>
                  </a:lnTo>
                  <a:lnTo>
                    <a:pt x="397" y="85"/>
                  </a:lnTo>
                  <a:lnTo>
                    <a:pt x="482" y="85"/>
                  </a:lnTo>
                  <a:lnTo>
                    <a:pt x="652" y="114"/>
                  </a:lnTo>
                  <a:lnTo>
                    <a:pt x="851" y="0"/>
                  </a:lnTo>
                  <a:lnTo>
                    <a:pt x="879" y="170"/>
                  </a:lnTo>
                  <a:lnTo>
                    <a:pt x="964" y="284"/>
                  </a:lnTo>
                  <a:lnTo>
                    <a:pt x="1106" y="284"/>
                  </a:lnTo>
                  <a:lnTo>
                    <a:pt x="1162" y="341"/>
                  </a:lnTo>
                  <a:lnTo>
                    <a:pt x="1361" y="369"/>
                  </a:lnTo>
                  <a:lnTo>
                    <a:pt x="1361" y="426"/>
                  </a:lnTo>
                  <a:lnTo>
                    <a:pt x="1446" y="482"/>
                  </a:lnTo>
                  <a:lnTo>
                    <a:pt x="1418" y="567"/>
                  </a:lnTo>
                  <a:lnTo>
                    <a:pt x="1503" y="681"/>
                  </a:lnTo>
                  <a:lnTo>
                    <a:pt x="1446" y="709"/>
                  </a:lnTo>
                  <a:lnTo>
                    <a:pt x="1446" y="766"/>
                  </a:lnTo>
                  <a:lnTo>
                    <a:pt x="1389" y="823"/>
                  </a:lnTo>
                  <a:lnTo>
                    <a:pt x="1446" y="936"/>
                  </a:lnTo>
                  <a:lnTo>
                    <a:pt x="1389" y="1021"/>
                  </a:lnTo>
                  <a:lnTo>
                    <a:pt x="1446" y="1106"/>
                  </a:lnTo>
                  <a:lnTo>
                    <a:pt x="1389" y="1134"/>
                  </a:lnTo>
                  <a:lnTo>
                    <a:pt x="1418" y="1191"/>
                  </a:lnTo>
                  <a:lnTo>
                    <a:pt x="1503" y="1333"/>
                  </a:lnTo>
                  <a:lnTo>
                    <a:pt x="1333" y="1276"/>
                  </a:lnTo>
                  <a:lnTo>
                    <a:pt x="1361" y="1390"/>
                  </a:lnTo>
                  <a:lnTo>
                    <a:pt x="1304" y="1616"/>
                  </a:lnTo>
                  <a:lnTo>
                    <a:pt x="1361" y="1645"/>
                  </a:lnTo>
                  <a:lnTo>
                    <a:pt x="1418" y="1786"/>
                  </a:lnTo>
                  <a:lnTo>
                    <a:pt x="1361" y="1843"/>
                  </a:lnTo>
                  <a:lnTo>
                    <a:pt x="1162" y="1730"/>
                  </a:lnTo>
                  <a:lnTo>
                    <a:pt x="1106" y="1730"/>
                  </a:lnTo>
                  <a:lnTo>
                    <a:pt x="1021" y="1645"/>
                  </a:lnTo>
                  <a:lnTo>
                    <a:pt x="992" y="1560"/>
                  </a:lnTo>
                  <a:lnTo>
                    <a:pt x="907" y="1560"/>
                  </a:lnTo>
                  <a:lnTo>
                    <a:pt x="709" y="1418"/>
                  </a:lnTo>
                  <a:lnTo>
                    <a:pt x="539" y="1503"/>
                  </a:lnTo>
                  <a:lnTo>
                    <a:pt x="482" y="1475"/>
                  </a:lnTo>
                  <a:lnTo>
                    <a:pt x="482" y="1219"/>
                  </a:lnTo>
                  <a:lnTo>
                    <a:pt x="397" y="1106"/>
                  </a:lnTo>
                  <a:lnTo>
                    <a:pt x="113" y="96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2" name="Freeform 289">
              <a:extLst>
                <a:ext uri="{FF2B5EF4-FFF2-40B4-BE49-F238E27FC236}">
                  <a16:creationId xmlns:a16="http://schemas.microsoft.com/office/drawing/2014/main" id="{676A9220-CCD1-462D-86A9-02B50B1BAD0A}"/>
                </a:ext>
              </a:extLst>
            </p:cNvPr>
            <p:cNvSpPr>
              <a:spLocks/>
            </p:cNvSpPr>
            <p:nvPr/>
          </p:nvSpPr>
          <p:spPr bwMode="auto">
            <a:xfrm>
              <a:off x="3137" y="5676"/>
              <a:ext cx="1163" cy="1304"/>
            </a:xfrm>
            <a:custGeom>
              <a:avLst/>
              <a:gdLst>
                <a:gd name="T0" fmla="*/ 170 w 1163"/>
                <a:gd name="T1" fmla="*/ 1304 h 1304"/>
                <a:gd name="T2" fmla="*/ 57 w 1163"/>
                <a:gd name="T3" fmla="*/ 1219 h 1304"/>
                <a:gd name="T4" fmla="*/ 114 w 1163"/>
                <a:gd name="T5" fmla="*/ 1049 h 1304"/>
                <a:gd name="T6" fmla="*/ 29 w 1163"/>
                <a:gd name="T7" fmla="*/ 936 h 1304"/>
                <a:gd name="T8" fmla="*/ 114 w 1163"/>
                <a:gd name="T9" fmla="*/ 794 h 1304"/>
                <a:gd name="T10" fmla="*/ 0 w 1163"/>
                <a:gd name="T11" fmla="*/ 681 h 1304"/>
                <a:gd name="T12" fmla="*/ 57 w 1163"/>
                <a:gd name="T13" fmla="*/ 539 h 1304"/>
                <a:gd name="T14" fmla="*/ 0 w 1163"/>
                <a:gd name="T15" fmla="*/ 482 h 1304"/>
                <a:gd name="T16" fmla="*/ 85 w 1163"/>
                <a:gd name="T17" fmla="*/ 199 h 1304"/>
                <a:gd name="T18" fmla="*/ 85 w 1163"/>
                <a:gd name="T19" fmla="*/ 85 h 1304"/>
                <a:gd name="T20" fmla="*/ 170 w 1163"/>
                <a:gd name="T21" fmla="*/ 0 h 1304"/>
                <a:gd name="T22" fmla="*/ 454 w 1163"/>
                <a:gd name="T23" fmla="*/ 142 h 1304"/>
                <a:gd name="T24" fmla="*/ 539 w 1163"/>
                <a:gd name="T25" fmla="*/ 255 h 1304"/>
                <a:gd name="T26" fmla="*/ 539 w 1163"/>
                <a:gd name="T27" fmla="*/ 511 h 1304"/>
                <a:gd name="T28" fmla="*/ 596 w 1163"/>
                <a:gd name="T29" fmla="*/ 539 h 1304"/>
                <a:gd name="T30" fmla="*/ 766 w 1163"/>
                <a:gd name="T31" fmla="*/ 454 h 1304"/>
                <a:gd name="T32" fmla="*/ 964 w 1163"/>
                <a:gd name="T33" fmla="*/ 596 h 1304"/>
                <a:gd name="T34" fmla="*/ 1049 w 1163"/>
                <a:gd name="T35" fmla="*/ 596 h 1304"/>
                <a:gd name="T36" fmla="*/ 1078 w 1163"/>
                <a:gd name="T37" fmla="*/ 681 h 1304"/>
                <a:gd name="T38" fmla="*/ 1163 w 1163"/>
                <a:gd name="T39" fmla="*/ 766 h 1304"/>
                <a:gd name="T40" fmla="*/ 1106 w 1163"/>
                <a:gd name="T41" fmla="*/ 794 h 1304"/>
                <a:gd name="T42" fmla="*/ 1078 w 1163"/>
                <a:gd name="T43" fmla="*/ 766 h 1304"/>
                <a:gd name="T44" fmla="*/ 1021 w 1163"/>
                <a:gd name="T45" fmla="*/ 737 h 1304"/>
                <a:gd name="T46" fmla="*/ 993 w 1163"/>
                <a:gd name="T47" fmla="*/ 794 h 1304"/>
                <a:gd name="T48" fmla="*/ 879 w 1163"/>
                <a:gd name="T49" fmla="*/ 766 h 1304"/>
                <a:gd name="T50" fmla="*/ 794 w 1163"/>
                <a:gd name="T51" fmla="*/ 964 h 1304"/>
                <a:gd name="T52" fmla="*/ 709 w 1163"/>
                <a:gd name="T53" fmla="*/ 1021 h 1304"/>
                <a:gd name="T54" fmla="*/ 624 w 1163"/>
                <a:gd name="T55" fmla="*/ 1134 h 1304"/>
                <a:gd name="T56" fmla="*/ 312 w 1163"/>
                <a:gd name="T57" fmla="*/ 1276 h 1304"/>
                <a:gd name="T58" fmla="*/ 256 w 1163"/>
                <a:gd name="T59" fmla="*/ 1248 h 1304"/>
                <a:gd name="T60" fmla="*/ 170 w 1163"/>
                <a:gd name="T61" fmla="*/ 1304 h 1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1163" h="1304">
                  <a:moveTo>
                    <a:pt x="170" y="1304"/>
                  </a:moveTo>
                  <a:lnTo>
                    <a:pt x="57" y="1219"/>
                  </a:lnTo>
                  <a:lnTo>
                    <a:pt x="114" y="1049"/>
                  </a:lnTo>
                  <a:lnTo>
                    <a:pt x="29" y="936"/>
                  </a:lnTo>
                  <a:lnTo>
                    <a:pt x="114" y="794"/>
                  </a:lnTo>
                  <a:lnTo>
                    <a:pt x="0" y="681"/>
                  </a:lnTo>
                  <a:lnTo>
                    <a:pt x="57" y="539"/>
                  </a:lnTo>
                  <a:lnTo>
                    <a:pt x="0" y="482"/>
                  </a:lnTo>
                  <a:lnTo>
                    <a:pt x="85" y="199"/>
                  </a:lnTo>
                  <a:lnTo>
                    <a:pt x="85" y="85"/>
                  </a:lnTo>
                  <a:lnTo>
                    <a:pt x="170" y="0"/>
                  </a:lnTo>
                  <a:lnTo>
                    <a:pt x="454" y="142"/>
                  </a:lnTo>
                  <a:lnTo>
                    <a:pt x="539" y="255"/>
                  </a:lnTo>
                  <a:lnTo>
                    <a:pt x="539" y="511"/>
                  </a:lnTo>
                  <a:lnTo>
                    <a:pt x="596" y="539"/>
                  </a:lnTo>
                  <a:lnTo>
                    <a:pt x="766" y="454"/>
                  </a:lnTo>
                  <a:lnTo>
                    <a:pt x="964" y="596"/>
                  </a:lnTo>
                  <a:lnTo>
                    <a:pt x="1049" y="596"/>
                  </a:lnTo>
                  <a:lnTo>
                    <a:pt x="1078" y="681"/>
                  </a:lnTo>
                  <a:lnTo>
                    <a:pt x="1163" y="766"/>
                  </a:lnTo>
                  <a:lnTo>
                    <a:pt x="1106" y="794"/>
                  </a:lnTo>
                  <a:lnTo>
                    <a:pt x="1078" y="766"/>
                  </a:lnTo>
                  <a:lnTo>
                    <a:pt x="1021" y="737"/>
                  </a:lnTo>
                  <a:lnTo>
                    <a:pt x="993" y="794"/>
                  </a:lnTo>
                  <a:lnTo>
                    <a:pt x="879" y="766"/>
                  </a:lnTo>
                  <a:lnTo>
                    <a:pt x="794" y="964"/>
                  </a:lnTo>
                  <a:lnTo>
                    <a:pt x="709" y="1021"/>
                  </a:lnTo>
                  <a:lnTo>
                    <a:pt x="624" y="1134"/>
                  </a:lnTo>
                  <a:lnTo>
                    <a:pt x="312" y="1276"/>
                  </a:lnTo>
                  <a:lnTo>
                    <a:pt x="256" y="1248"/>
                  </a:lnTo>
                  <a:lnTo>
                    <a:pt x="170" y="130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3" name="Freeform 291">
              <a:extLst>
                <a:ext uri="{FF2B5EF4-FFF2-40B4-BE49-F238E27FC236}">
                  <a16:creationId xmlns:a16="http://schemas.microsoft.com/office/drawing/2014/main" id="{6B4C416D-6430-4813-ACB5-172C2C94E6C6}"/>
                </a:ext>
              </a:extLst>
            </p:cNvPr>
            <p:cNvSpPr>
              <a:spLocks/>
            </p:cNvSpPr>
            <p:nvPr/>
          </p:nvSpPr>
          <p:spPr bwMode="auto">
            <a:xfrm>
              <a:off x="4470" y="2246"/>
              <a:ext cx="1020" cy="822"/>
            </a:xfrm>
            <a:custGeom>
              <a:avLst/>
              <a:gdLst>
                <a:gd name="T0" fmla="*/ 85 w 1020"/>
                <a:gd name="T1" fmla="*/ 822 h 822"/>
                <a:gd name="T2" fmla="*/ 0 w 1020"/>
                <a:gd name="T3" fmla="*/ 510 h 822"/>
                <a:gd name="T4" fmla="*/ 113 w 1020"/>
                <a:gd name="T5" fmla="*/ 454 h 822"/>
                <a:gd name="T6" fmla="*/ 170 w 1020"/>
                <a:gd name="T7" fmla="*/ 340 h 822"/>
                <a:gd name="T8" fmla="*/ 283 w 1020"/>
                <a:gd name="T9" fmla="*/ 312 h 822"/>
                <a:gd name="T10" fmla="*/ 368 w 1020"/>
                <a:gd name="T11" fmla="*/ 340 h 822"/>
                <a:gd name="T12" fmla="*/ 482 w 1020"/>
                <a:gd name="T13" fmla="*/ 283 h 822"/>
                <a:gd name="T14" fmla="*/ 482 w 1020"/>
                <a:gd name="T15" fmla="*/ 198 h 822"/>
                <a:gd name="T16" fmla="*/ 595 w 1020"/>
                <a:gd name="T17" fmla="*/ 85 h 822"/>
                <a:gd name="T18" fmla="*/ 709 w 1020"/>
                <a:gd name="T19" fmla="*/ 113 h 822"/>
                <a:gd name="T20" fmla="*/ 765 w 1020"/>
                <a:gd name="T21" fmla="*/ 57 h 822"/>
                <a:gd name="T22" fmla="*/ 907 w 1020"/>
                <a:gd name="T23" fmla="*/ 0 h 822"/>
                <a:gd name="T24" fmla="*/ 935 w 1020"/>
                <a:gd name="T25" fmla="*/ 28 h 822"/>
                <a:gd name="T26" fmla="*/ 935 w 1020"/>
                <a:gd name="T27" fmla="*/ 255 h 822"/>
                <a:gd name="T28" fmla="*/ 1020 w 1020"/>
                <a:gd name="T29" fmla="*/ 312 h 822"/>
                <a:gd name="T30" fmla="*/ 992 w 1020"/>
                <a:gd name="T31" fmla="*/ 369 h 822"/>
                <a:gd name="T32" fmla="*/ 907 w 1020"/>
                <a:gd name="T33" fmla="*/ 454 h 822"/>
                <a:gd name="T34" fmla="*/ 850 w 1020"/>
                <a:gd name="T35" fmla="*/ 680 h 822"/>
                <a:gd name="T36" fmla="*/ 510 w 1020"/>
                <a:gd name="T37" fmla="*/ 709 h 822"/>
                <a:gd name="T38" fmla="*/ 482 w 1020"/>
                <a:gd name="T39" fmla="*/ 765 h 822"/>
                <a:gd name="T40" fmla="*/ 312 w 1020"/>
                <a:gd name="T41" fmla="*/ 737 h 822"/>
                <a:gd name="T42" fmla="*/ 227 w 1020"/>
                <a:gd name="T43" fmla="*/ 794 h 822"/>
                <a:gd name="T44" fmla="*/ 85 w 1020"/>
                <a:gd name="T45" fmla="*/ 822 h 8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020" h="822">
                  <a:moveTo>
                    <a:pt x="85" y="822"/>
                  </a:moveTo>
                  <a:lnTo>
                    <a:pt x="0" y="510"/>
                  </a:lnTo>
                  <a:lnTo>
                    <a:pt x="113" y="454"/>
                  </a:lnTo>
                  <a:lnTo>
                    <a:pt x="170" y="340"/>
                  </a:lnTo>
                  <a:lnTo>
                    <a:pt x="283" y="312"/>
                  </a:lnTo>
                  <a:lnTo>
                    <a:pt x="368" y="340"/>
                  </a:lnTo>
                  <a:lnTo>
                    <a:pt x="482" y="283"/>
                  </a:lnTo>
                  <a:lnTo>
                    <a:pt x="482" y="198"/>
                  </a:lnTo>
                  <a:lnTo>
                    <a:pt x="595" y="85"/>
                  </a:lnTo>
                  <a:lnTo>
                    <a:pt x="709" y="113"/>
                  </a:lnTo>
                  <a:lnTo>
                    <a:pt x="765" y="57"/>
                  </a:lnTo>
                  <a:lnTo>
                    <a:pt x="907" y="0"/>
                  </a:lnTo>
                  <a:lnTo>
                    <a:pt x="935" y="28"/>
                  </a:lnTo>
                  <a:lnTo>
                    <a:pt x="935" y="255"/>
                  </a:lnTo>
                  <a:lnTo>
                    <a:pt x="1020" y="312"/>
                  </a:lnTo>
                  <a:lnTo>
                    <a:pt x="992" y="369"/>
                  </a:lnTo>
                  <a:lnTo>
                    <a:pt x="907" y="454"/>
                  </a:lnTo>
                  <a:lnTo>
                    <a:pt x="850" y="680"/>
                  </a:lnTo>
                  <a:lnTo>
                    <a:pt x="510" y="709"/>
                  </a:lnTo>
                  <a:lnTo>
                    <a:pt x="482" y="765"/>
                  </a:lnTo>
                  <a:lnTo>
                    <a:pt x="312" y="737"/>
                  </a:lnTo>
                  <a:lnTo>
                    <a:pt x="227" y="794"/>
                  </a:lnTo>
                  <a:lnTo>
                    <a:pt x="85" y="82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4" name="Freeform 292">
              <a:extLst>
                <a:ext uri="{FF2B5EF4-FFF2-40B4-BE49-F238E27FC236}">
                  <a16:creationId xmlns:a16="http://schemas.microsoft.com/office/drawing/2014/main" id="{457C1818-B517-4B7F-894D-57B5E9A5B861}"/>
                </a:ext>
              </a:extLst>
            </p:cNvPr>
            <p:cNvSpPr>
              <a:spLocks/>
            </p:cNvSpPr>
            <p:nvPr/>
          </p:nvSpPr>
          <p:spPr bwMode="auto">
            <a:xfrm>
              <a:off x="4356" y="1991"/>
              <a:ext cx="738" cy="765"/>
            </a:xfrm>
            <a:custGeom>
              <a:avLst/>
              <a:gdLst>
                <a:gd name="T0" fmla="*/ 284 w 738"/>
                <a:gd name="T1" fmla="*/ 28 h 765"/>
                <a:gd name="T2" fmla="*/ 199 w 738"/>
                <a:gd name="T3" fmla="*/ 170 h 765"/>
                <a:gd name="T4" fmla="*/ 227 w 738"/>
                <a:gd name="T5" fmla="*/ 170 h 765"/>
                <a:gd name="T6" fmla="*/ 256 w 738"/>
                <a:gd name="T7" fmla="*/ 170 h 765"/>
                <a:gd name="T8" fmla="*/ 256 w 738"/>
                <a:gd name="T9" fmla="*/ 255 h 765"/>
                <a:gd name="T10" fmla="*/ 114 w 738"/>
                <a:gd name="T11" fmla="*/ 312 h 765"/>
                <a:gd name="T12" fmla="*/ 199 w 738"/>
                <a:gd name="T13" fmla="*/ 368 h 765"/>
                <a:gd name="T14" fmla="*/ 114 w 738"/>
                <a:gd name="T15" fmla="*/ 425 h 765"/>
                <a:gd name="T16" fmla="*/ 85 w 738"/>
                <a:gd name="T17" fmla="*/ 567 h 765"/>
                <a:gd name="T18" fmla="*/ 0 w 738"/>
                <a:gd name="T19" fmla="*/ 595 h 765"/>
                <a:gd name="T20" fmla="*/ 29 w 738"/>
                <a:gd name="T21" fmla="*/ 709 h 765"/>
                <a:gd name="T22" fmla="*/ 114 w 738"/>
                <a:gd name="T23" fmla="*/ 765 h 765"/>
                <a:gd name="T24" fmla="*/ 227 w 738"/>
                <a:gd name="T25" fmla="*/ 709 h 765"/>
                <a:gd name="T26" fmla="*/ 284 w 738"/>
                <a:gd name="T27" fmla="*/ 595 h 765"/>
                <a:gd name="T28" fmla="*/ 397 w 738"/>
                <a:gd name="T29" fmla="*/ 567 h 765"/>
                <a:gd name="T30" fmla="*/ 482 w 738"/>
                <a:gd name="T31" fmla="*/ 595 h 765"/>
                <a:gd name="T32" fmla="*/ 596 w 738"/>
                <a:gd name="T33" fmla="*/ 538 h 765"/>
                <a:gd name="T34" fmla="*/ 596 w 738"/>
                <a:gd name="T35" fmla="*/ 453 h 765"/>
                <a:gd name="T36" fmla="*/ 709 w 738"/>
                <a:gd name="T37" fmla="*/ 340 h 765"/>
                <a:gd name="T38" fmla="*/ 738 w 738"/>
                <a:gd name="T39" fmla="*/ 198 h 765"/>
                <a:gd name="T40" fmla="*/ 624 w 738"/>
                <a:gd name="T41" fmla="*/ 0 h 765"/>
                <a:gd name="T42" fmla="*/ 454 w 738"/>
                <a:gd name="T43" fmla="*/ 0 h 765"/>
                <a:gd name="T44" fmla="*/ 369 w 738"/>
                <a:gd name="T45" fmla="*/ 113 h 765"/>
                <a:gd name="T46" fmla="*/ 284 w 738"/>
                <a:gd name="T47" fmla="*/ 28 h 7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738" h="765">
                  <a:moveTo>
                    <a:pt x="284" y="28"/>
                  </a:moveTo>
                  <a:lnTo>
                    <a:pt x="199" y="170"/>
                  </a:lnTo>
                  <a:lnTo>
                    <a:pt x="227" y="170"/>
                  </a:lnTo>
                  <a:lnTo>
                    <a:pt x="256" y="170"/>
                  </a:lnTo>
                  <a:lnTo>
                    <a:pt x="256" y="255"/>
                  </a:lnTo>
                  <a:lnTo>
                    <a:pt x="114" y="312"/>
                  </a:lnTo>
                  <a:lnTo>
                    <a:pt x="199" y="368"/>
                  </a:lnTo>
                  <a:lnTo>
                    <a:pt x="114" y="425"/>
                  </a:lnTo>
                  <a:lnTo>
                    <a:pt x="85" y="567"/>
                  </a:lnTo>
                  <a:lnTo>
                    <a:pt x="0" y="595"/>
                  </a:lnTo>
                  <a:lnTo>
                    <a:pt x="29" y="709"/>
                  </a:lnTo>
                  <a:lnTo>
                    <a:pt x="114" y="765"/>
                  </a:lnTo>
                  <a:lnTo>
                    <a:pt x="227" y="709"/>
                  </a:lnTo>
                  <a:lnTo>
                    <a:pt x="284" y="595"/>
                  </a:lnTo>
                  <a:lnTo>
                    <a:pt x="397" y="567"/>
                  </a:lnTo>
                  <a:lnTo>
                    <a:pt x="482" y="595"/>
                  </a:lnTo>
                  <a:lnTo>
                    <a:pt x="596" y="538"/>
                  </a:lnTo>
                  <a:lnTo>
                    <a:pt x="596" y="453"/>
                  </a:lnTo>
                  <a:lnTo>
                    <a:pt x="709" y="340"/>
                  </a:lnTo>
                  <a:lnTo>
                    <a:pt x="738" y="198"/>
                  </a:lnTo>
                  <a:lnTo>
                    <a:pt x="624" y="0"/>
                  </a:lnTo>
                  <a:lnTo>
                    <a:pt x="454" y="0"/>
                  </a:lnTo>
                  <a:lnTo>
                    <a:pt x="369" y="113"/>
                  </a:lnTo>
                  <a:lnTo>
                    <a:pt x="284" y="2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5" name="Freeform 294">
              <a:extLst>
                <a:ext uri="{FF2B5EF4-FFF2-40B4-BE49-F238E27FC236}">
                  <a16:creationId xmlns:a16="http://schemas.microsoft.com/office/drawing/2014/main" id="{7841D985-F40C-4FE2-AA16-3BD773BC702F}"/>
                </a:ext>
              </a:extLst>
            </p:cNvPr>
            <p:cNvSpPr>
              <a:spLocks/>
            </p:cNvSpPr>
            <p:nvPr/>
          </p:nvSpPr>
          <p:spPr bwMode="auto">
            <a:xfrm>
              <a:off x="2372" y="1254"/>
              <a:ext cx="1162" cy="850"/>
            </a:xfrm>
            <a:custGeom>
              <a:avLst/>
              <a:gdLst>
                <a:gd name="T0" fmla="*/ 255 w 1162"/>
                <a:gd name="T1" fmla="*/ 0 h 850"/>
                <a:gd name="T2" fmla="*/ 283 w 1162"/>
                <a:gd name="T3" fmla="*/ 0 h 850"/>
                <a:gd name="T4" fmla="*/ 340 w 1162"/>
                <a:gd name="T5" fmla="*/ 85 h 850"/>
                <a:gd name="T6" fmla="*/ 454 w 1162"/>
                <a:gd name="T7" fmla="*/ 141 h 850"/>
                <a:gd name="T8" fmla="*/ 454 w 1162"/>
                <a:gd name="T9" fmla="*/ 227 h 850"/>
                <a:gd name="T10" fmla="*/ 595 w 1162"/>
                <a:gd name="T11" fmla="*/ 255 h 850"/>
                <a:gd name="T12" fmla="*/ 595 w 1162"/>
                <a:gd name="T13" fmla="*/ 312 h 850"/>
                <a:gd name="T14" fmla="*/ 765 w 1162"/>
                <a:gd name="T15" fmla="*/ 283 h 850"/>
                <a:gd name="T16" fmla="*/ 822 w 1162"/>
                <a:gd name="T17" fmla="*/ 113 h 850"/>
                <a:gd name="T18" fmla="*/ 964 w 1162"/>
                <a:gd name="T19" fmla="*/ 141 h 850"/>
                <a:gd name="T20" fmla="*/ 992 w 1162"/>
                <a:gd name="T21" fmla="*/ 28 h 850"/>
                <a:gd name="T22" fmla="*/ 1106 w 1162"/>
                <a:gd name="T23" fmla="*/ 56 h 850"/>
                <a:gd name="T24" fmla="*/ 1162 w 1162"/>
                <a:gd name="T25" fmla="*/ 198 h 850"/>
                <a:gd name="T26" fmla="*/ 1077 w 1162"/>
                <a:gd name="T27" fmla="*/ 255 h 850"/>
                <a:gd name="T28" fmla="*/ 1077 w 1162"/>
                <a:gd name="T29" fmla="*/ 397 h 850"/>
                <a:gd name="T30" fmla="*/ 992 w 1162"/>
                <a:gd name="T31" fmla="*/ 482 h 850"/>
                <a:gd name="T32" fmla="*/ 879 w 1162"/>
                <a:gd name="T33" fmla="*/ 482 h 850"/>
                <a:gd name="T34" fmla="*/ 879 w 1162"/>
                <a:gd name="T35" fmla="*/ 538 h 850"/>
                <a:gd name="T36" fmla="*/ 822 w 1162"/>
                <a:gd name="T37" fmla="*/ 652 h 850"/>
                <a:gd name="T38" fmla="*/ 765 w 1162"/>
                <a:gd name="T39" fmla="*/ 652 h 850"/>
                <a:gd name="T40" fmla="*/ 709 w 1162"/>
                <a:gd name="T41" fmla="*/ 737 h 850"/>
                <a:gd name="T42" fmla="*/ 624 w 1162"/>
                <a:gd name="T43" fmla="*/ 737 h 850"/>
                <a:gd name="T44" fmla="*/ 595 w 1162"/>
                <a:gd name="T45" fmla="*/ 850 h 850"/>
                <a:gd name="T46" fmla="*/ 425 w 1162"/>
                <a:gd name="T47" fmla="*/ 850 h 850"/>
                <a:gd name="T48" fmla="*/ 283 w 1162"/>
                <a:gd name="T49" fmla="*/ 794 h 850"/>
                <a:gd name="T50" fmla="*/ 255 w 1162"/>
                <a:gd name="T51" fmla="*/ 737 h 850"/>
                <a:gd name="T52" fmla="*/ 198 w 1162"/>
                <a:gd name="T53" fmla="*/ 737 h 850"/>
                <a:gd name="T54" fmla="*/ 198 w 1162"/>
                <a:gd name="T55" fmla="*/ 623 h 850"/>
                <a:gd name="T56" fmla="*/ 142 w 1162"/>
                <a:gd name="T57" fmla="*/ 538 h 850"/>
                <a:gd name="T58" fmla="*/ 85 w 1162"/>
                <a:gd name="T59" fmla="*/ 595 h 850"/>
                <a:gd name="T60" fmla="*/ 0 w 1162"/>
                <a:gd name="T61" fmla="*/ 595 h 850"/>
                <a:gd name="T62" fmla="*/ 57 w 1162"/>
                <a:gd name="T63" fmla="*/ 482 h 850"/>
                <a:gd name="T64" fmla="*/ 28 w 1162"/>
                <a:gd name="T65" fmla="*/ 425 h 850"/>
                <a:gd name="T66" fmla="*/ 85 w 1162"/>
                <a:gd name="T67" fmla="*/ 368 h 850"/>
                <a:gd name="T68" fmla="*/ 85 w 1162"/>
                <a:gd name="T69" fmla="*/ 312 h 850"/>
                <a:gd name="T70" fmla="*/ 142 w 1162"/>
                <a:gd name="T71" fmla="*/ 283 h 850"/>
                <a:gd name="T72" fmla="*/ 198 w 1162"/>
                <a:gd name="T73" fmla="*/ 312 h 850"/>
                <a:gd name="T74" fmla="*/ 227 w 1162"/>
                <a:gd name="T75" fmla="*/ 255 h 850"/>
                <a:gd name="T76" fmla="*/ 198 w 1162"/>
                <a:gd name="T77" fmla="*/ 198 h 850"/>
                <a:gd name="T78" fmla="*/ 255 w 1162"/>
                <a:gd name="T79" fmla="*/ 198 h 850"/>
                <a:gd name="T80" fmla="*/ 255 w 1162"/>
                <a:gd name="T81" fmla="*/ 85 h 850"/>
                <a:gd name="T82" fmla="*/ 198 w 1162"/>
                <a:gd name="T83" fmla="*/ 85 h 850"/>
                <a:gd name="T84" fmla="*/ 227 w 1162"/>
                <a:gd name="T85" fmla="*/ 0 h 850"/>
                <a:gd name="T86" fmla="*/ 255 w 1162"/>
                <a:gd name="T87" fmla="*/ 0 h 8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162" h="850">
                  <a:moveTo>
                    <a:pt x="255" y="0"/>
                  </a:moveTo>
                  <a:lnTo>
                    <a:pt x="283" y="0"/>
                  </a:lnTo>
                  <a:lnTo>
                    <a:pt x="340" y="85"/>
                  </a:lnTo>
                  <a:lnTo>
                    <a:pt x="454" y="141"/>
                  </a:lnTo>
                  <a:lnTo>
                    <a:pt x="454" y="227"/>
                  </a:lnTo>
                  <a:lnTo>
                    <a:pt x="595" y="255"/>
                  </a:lnTo>
                  <a:lnTo>
                    <a:pt x="595" y="312"/>
                  </a:lnTo>
                  <a:lnTo>
                    <a:pt x="765" y="283"/>
                  </a:lnTo>
                  <a:lnTo>
                    <a:pt x="822" y="113"/>
                  </a:lnTo>
                  <a:lnTo>
                    <a:pt x="964" y="141"/>
                  </a:lnTo>
                  <a:lnTo>
                    <a:pt x="992" y="28"/>
                  </a:lnTo>
                  <a:lnTo>
                    <a:pt x="1106" y="56"/>
                  </a:lnTo>
                  <a:lnTo>
                    <a:pt x="1162" y="198"/>
                  </a:lnTo>
                  <a:lnTo>
                    <a:pt x="1077" y="255"/>
                  </a:lnTo>
                  <a:lnTo>
                    <a:pt x="1077" y="397"/>
                  </a:lnTo>
                  <a:lnTo>
                    <a:pt x="992" y="482"/>
                  </a:lnTo>
                  <a:lnTo>
                    <a:pt x="879" y="482"/>
                  </a:lnTo>
                  <a:lnTo>
                    <a:pt x="879" y="538"/>
                  </a:lnTo>
                  <a:lnTo>
                    <a:pt x="822" y="652"/>
                  </a:lnTo>
                  <a:lnTo>
                    <a:pt x="765" y="652"/>
                  </a:lnTo>
                  <a:lnTo>
                    <a:pt x="709" y="737"/>
                  </a:lnTo>
                  <a:lnTo>
                    <a:pt x="624" y="737"/>
                  </a:lnTo>
                  <a:lnTo>
                    <a:pt x="595" y="850"/>
                  </a:lnTo>
                  <a:lnTo>
                    <a:pt x="425" y="850"/>
                  </a:lnTo>
                  <a:lnTo>
                    <a:pt x="283" y="794"/>
                  </a:lnTo>
                  <a:lnTo>
                    <a:pt x="255" y="737"/>
                  </a:lnTo>
                  <a:lnTo>
                    <a:pt x="198" y="737"/>
                  </a:lnTo>
                  <a:lnTo>
                    <a:pt x="198" y="623"/>
                  </a:lnTo>
                  <a:lnTo>
                    <a:pt x="142" y="538"/>
                  </a:lnTo>
                  <a:lnTo>
                    <a:pt x="85" y="595"/>
                  </a:lnTo>
                  <a:lnTo>
                    <a:pt x="0" y="595"/>
                  </a:lnTo>
                  <a:lnTo>
                    <a:pt x="57" y="482"/>
                  </a:lnTo>
                  <a:lnTo>
                    <a:pt x="28" y="425"/>
                  </a:lnTo>
                  <a:lnTo>
                    <a:pt x="85" y="368"/>
                  </a:lnTo>
                  <a:lnTo>
                    <a:pt x="85" y="312"/>
                  </a:lnTo>
                  <a:lnTo>
                    <a:pt x="142" y="283"/>
                  </a:lnTo>
                  <a:lnTo>
                    <a:pt x="198" y="312"/>
                  </a:lnTo>
                  <a:lnTo>
                    <a:pt x="227" y="255"/>
                  </a:lnTo>
                  <a:lnTo>
                    <a:pt x="198" y="198"/>
                  </a:lnTo>
                  <a:lnTo>
                    <a:pt x="255" y="198"/>
                  </a:lnTo>
                  <a:lnTo>
                    <a:pt x="255" y="85"/>
                  </a:lnTo>
                  <a:lnTo>
                    <a:pt x="198" y="85"/>
                  </a:lnTo>
                  <a:lnTo>
                    <a:pt x="227" y="0"/>
                  </a:lnTo>
                  <a:lnTo>
                    <a:pt x="255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6" name="Freeform 297">
              <a:extLst>
                <a:ext uri="{FF2B5EF4-FFF2-40B4-BE49-F238E27FC236}">
                  <a16:creationId xmlns:a16="http://schemas.microsoft.com/office/drawing/2014/main" id="{4800ECCA-FA4D-413F-94DD-3644AF87746A}"/>
                </a:ext>
              </a:extLst>
            </p:cNvPr>
            <p:cNvSpPr>
              <a:spLocks/>
            </p:cNvSpPr>
            <p:nvPr/>
          </p:nvSpPr>
          <p:spPr bwMode="auto">
            <a:xfrm>
              <a:off x="2060" y="1594"/>
              <a:ext cx="170" cy="142"/>
            </a:xfrm>
            <a:custGeom>
              <a:avLst/>
              <a:gdLst>
                <a:gd name="T0" fmla="*/ 0 w 170"/>
                <a:gd name="T1" fmla="*/ 113 h 142"/>
                <a:gd name="T2" fmla="*/ 57 w 170"/>
                <a:gd name="T3" fmla="*/ 113 h 142"/>
                <a:gd name="T4" fmla="*/ 85 w 170"/>
                <a:gd name="T5" fmla="*/ 142 h 142"/>
                <a:gd name="T6" fmla="*/ 170 w 170"/>
                <a:gd name="T7" fmla="*/ 85 h 142"/>
                <a:gd name="T8" fmla="*/ 170 w 170"/>
                <a:gd name="T9" fmla="*/ 0 h 142"/>
                <a:gd name="T10" fmla="*/ 57 w 170"/>
                <a:gd name="T11" fmla="*/ 0 h 142"/>
                <a:gd name="T12" fmla="*/ 0 w 170"/>
                <a:gd name="T13" fmla="*/ 57 h 142"/>
                <a:gd name="T14" fmla="*/ 0 w 170"/>
                <a:gd name="T15" fmla="*/ 113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70" h="142">
                  <a:moveTo>
                    <a:pt x="0" y="113"/>
                  </a:moveTo>
                  <a:lnTo>
                    <a:pt x="57" y="113"/>
                  </a:lnTo>
                  <a:lnTo>
                    <a:pt x="85" y="142"/>
                  </a:lnTo>
                  <a:lnTo>
                    <a:pt x="170" y="85"/>
                  </a:lnTo>
                  <a:lnTo>
                    <a:pt x="170" y="0"/>
                  </a:lnTo>
                  <a:lnTo>
                    <a:pt x="57" y="0"/>
                  </a:lnTo>
                  <a:lnTo>
                    <a:pt x="0" y="57"/>
                  </a:lnTo>
                  <a:lnTo>
                    <a:pt x="0" y="113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7" name="Freeform 298">
              <a:extLst>
                <a:ext uri="{FF2B5EF4-FFF2-40B4-BE49-F238E27FC236}">
                  <a16:creationId xmlns:a16="http://schemas.microsoft.com/office/drawing/2014/main" id="{7F851F4C-A1BB-4996-8E52-3BD06807F72D}"/>
                </a:ext>
              </a:extLst>
            </p:cNvPr>
            <p:cNvSpPr>
              <a:spLocks/>
            </p:cNvSpPr>
            <p:nvPr/>
          </p:nvSpPr>
          <p:spPr bwMode="auto">
            <a:xfrm>
              <a:off x="2145" y="1679"/>
              <a:ext cx="284" cy="170"/>
            </a:xfrm>
            <a:custGeom>
              <a:avLst/>
              <a:gdLst>
                <a:gd name="T0" fmla="*/ 255 w 284"/>
                <a:gd name="T1" fmla="*/ 0 h 170"/>
                <a:gd name="T2" fmla="*/ 170 w 284"/>
                <a:gd name="T3" fmla="*/ 28 h 170"/>
                <a:gd name="T4" fmla="*/ 85 w 284"/>
                <a:gd name="T5" fmla="*/ 0 h 170"/>
                <a:gd name="T6" fmla="*/ 0 w 284"/>
                <a:gd name="T7" fmla="*/ 57 h 170"/>
                <a:gd name="T8" fmla="*/ 0 w 284"/>
                <a:gd name="T9" fmla="*/ 142 h 170"/>
                <a:gd name="T10" fmla="*/ 227 w 284"/>
                <a:gd name="T11" fmla="*/ 170 h 170"/>
                <a:gd name="T12" fmla="*/ 284 w 284"/>
                <a:gd name="T13" fmla="*/ 57 h 170"/>
                <a:gd name="T14" fmla="*/ 255 w 284"/>
                <a:gd name="T15" fmla="*/ 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84" h="170">
                  <a:moveTo>
                    <a:pt x="255" y="0"/>
                  </a:moveTo>
                  <a:lnTo>
                    <a:pt x="170" y="28"/>
                  </a:lnTo>
                  <a:lnTo>
                    <a:pt x="85" y="0"/>
                  </a:lnTo>
                  <a:lnTo>
                    <a:pt x="0" y="57"/>
                  </a:lnTo>
                  <a:lnTo>
                    <a:pt x="0" y="142"/>
                  </a:lnTo>
                  <a:lnTo>
                    <a:pt x="227" y="170"/>
                  </a:lnTo>
                  <a:lnTo>
                    <a:pt x="284" y="57"/>
                  </a:lnTo>
                  <a:lnTo>
                    <a:pt x="255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8" name="Freeform 299">
              <a:extLst>
                <a:ext uri="{FF2B5EF4-FFF2-40B4-BE49-F238E27FC236}">
                  <a16:creationId xmlns:a16="http://schemas.microsoft.com/office/drawing/2014/main" id="{5DE3A435-3EEC-4229-89F7-175957B95B7C}"/>
                </a:ext>
              </a:extLst>
            </p:cNvPr>
            <p:cNvSpPr>
              <a:spLocks/>
            </p:cNvSpPr>
            <p:nvPr/>
          </p:nvSpPr>
          <p:spPr bwMode="auto">
            <a:xfrm>
              <a:off x="2145" y="1821"/>
              <a:ext cx="284" cy="141"/>
            </a:xfrm>
            <a:custGeom>
              <a:avLst/>
              <a:gdLst>
                <a:gd name="T0" fmla="*/ 0 w 284"/>
                <a:gd name="T1" fmla="*/ 0 h 141"/>
                <a:gd name="T2" fmla="*/ 227 w 284"/>
                <a:gd name="T3" fmla="*/ 28 h 141"/>
                <a:gd name="T4" fmla="*/ 284 w 284"/>
                <a:gd name="T5" fmla="*/ 85 h 141"/>
                <a:gd name="T6" fmla="*/ 142 w 284"/>
                <a:gd name="T7" fmla="*/ 85 h 141"/>
                <a:gd name="T8" fmla="*/ 142 w 284"/>
                <a:gd name="T9" fmla="*/ 141 h 141"/>
                <a:gd name="T10" fmla="*/ 85 w 284"/>
                <a:gd name="T11" fmla="*/ 141 h 141"/>
                <a:gd name="T12" fmla="*/ 85 w 284"/>
                <a:gd name="T13" fmla="*/ 85 h 141"/>
                <a:gd name="T14" fmla="*/ 0 w 284"/>
                <a:gd name="T15" fmla="*/ 0 h 1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84" h="141">
                  <a:moveTo>
                    <a:pt x="0" y="0"/>
                  </a:moveTo>
                  <a:lnTo>
                    <a:pt x="227" y="28"/>
                  </a:lnTo>
                  <a:lnTo>
                    <a:pt x="284" y="85"/>
                  </a:lnTo>
                  <a:lnTo>
                    <a:pt x="142" y="85"/>
                  </a:lnTo>
                  <a:lnTo>
                    <a:pt x="142" y="141"/>
                  </a:lnTo>
                  <a:lnTo>
                    <a:pt x="85" y="141"/>
                  </a:lnTo>
                  <a:lnTo>
                    <a:pt x="85" y="8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9" name="Freeform 300">
              <a:extLst>
                <a:ext uri="{FF2B5EF4-FFF2-40B4-BE49-F238E27FC236}">
                  <a16:creationId xmlns:a16="http://schemas.microsoft.com/office/drawing/2014/main" id="{F7045D34-A029-4756-9D24-7262CC03AD23}"/>
                </a:ext>
              </a:extLst>
            </p:cNvPr>
            <p:cNvSpPr>
              <a:spLocks/>
            </p:cNvSpPr>
            <p:nvPr/>
          </p:nvSpPr>
          <p:spPr bwMode="auto">
            <a:xfrm>
              <a:off x="2230" y="1792"/>
              <a:ext cx="425" cy="482"/>
            </a:xfrm>
            <a:custGeom>
              <a:avLst/>
              <a:gdLst>
                <a:gd name="T0" fmla="*/ 0 w 425"/>
                <a:gd name="T1" fmla="*/ 170 h 482"/>
                <a:gd name="T2" fmla="*/ 57 w 425"/>
                <a:gd name="T3" fmla="*/ 170 h 482"/>
                <a:gd name="T4" fmla="*/ 57 w 425"/>
                <a:gd name="T5" fmla="*/ 114 h 482"/>
                <a:gd name="T6" fmla="*/ 199 w 425"/>
                <a:gd name="T7" fmla="*/ 114 h 482"/>
                <a:gd name="T8" fmla="*/ 142 w 425"/>
                <a:gd name="T9" fmla="*/ 57 h 482"/>
                <a:gd name="T10" fmla="*/ 199 w 425"/>
                <a:gd name="T11" fmla="*/ 57 h 482"/>
                <a:gd name="T12" fmla="*/ 227 w 425"/>
                <a:gd name="T13" fmla="*/ 57 h 482"/>
                <a:gd name="T14" fmla="*/ 284 w 425"/>
                <a:gd name="T15" fmla="*/ 0 h 482"/>
                <a:gd name="T16" fmla="*/ 340 w 425"/>
                <a:gd name="T17" fmla="*/ 85 h 482"/>
                <a:gd name="T18" fmla="*/ 340 w 425"/>
                <a:gd name="T19" fmla="*/ 199 h 482"/>
                <a:gd name="T20" fmla="*/ 397 w 425"/>
                <a:gd name="T21" fmla="*/ 199 h 482"/>
                <a:gd name="T22" fmla="*/ 425 w 425"/>
                <a:gd name="T23" fmla="*/ 256 h 482"/>
                <a:gd name="T24" fmla="*/ 369 w 425"/>
                <a:gd name="T25" fmla="*/ 397 h 482"/>
                <a:gd name="T26" fmla="*/ 284 w 425"/>
                <a:gd name="T27" fmla="*/ 426 h 482"/>
                <a:gd name="T28" fmla="*/ 284 w 425"/>
                <a:gd name="T29" fmla="*/ 369 h 482"/>
                <a:gd name="T30" fmla="*/ 227 w 425"/>
                <a:gd name="T31" fmla="*/ 397 h 482"/>
                <a:gd name="T32" fmla="*/ 227 w 425"/>
                <a:gd name="T33" fmla="*/ 454 h 482"/>
                <a:gd name="T34" fmla="*/ 142 w 425"/>
                <a:gd name="T35" fmla="*/ 482 h 482"/>
                <a:gd name="T36" fmla="*/ 142 w 425"/>
                <a:gd name="T37" fmla="*/ 397 h 482"/>
                <a:gd name="T38" fmla="*/ 29 w 425"/>
                <a:gd name="T39" fmla="*/ 426 h 482"/>
                <a:gd name="T40" fmla="*/ 0 w 425"/>
                <a:gd name="T41" fmla="*/ 369 h 482"/>
                <a:gd name="T42" fmla="*/ 29 w 425"/>
                <a:gd name="T43" fmla="*/ 341 h 482"/>
                <a:gd name="T44" fmla="*/ 0 w 425"/>
                <a:gd name="T45" fmla="*/ 256 h 482"/>
                <a:gd name="T46" fmla="*/ 0 w 425"/>
                <a:gd name="T47" fmla="*/ 170 h 4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425" h="482">
                  <a:moveTo>
                    <a:pt x="0" y="170"/>
                  </a:moveTo>
                  <a:lnTo>
                    <a:pt x="57" y="170"/>
                  </a:lnTo>
                  <a:lnTo>
                    <a:pt x="57" y="114"/>
                  </a:lnTo>
                  <a:lnTo>
                    <a:pt x="199" y="114"/>
                  </a:lnTo>
                  <a:lnTo>
                    <a:pt x="142" y="57"/>
                  </a:lnTo>
                  <a:lnTo>
                    <a:pt x="199" y="57"/>
                  </a:lnTo>
                  <a:lnTo>
                    <a:pt x="227" y="57"/>
                  </a:lnTo>
                  <a:lnTo>
                    <a:pt x="284" y="0"/>
                  </a:lnTo>
                  <a:lnTo>
                    <a:pt x="340" y="85"/>
                  </a:lnTo>
                  <a:lnTo>
                    <a:pt x="340" y="199"/>
                  </a:lnTo>
                  <a:lnTo>
                    <a:pt x="397" y="199"/>
                  </a:lnTo>
                  <a:lnTo>
                    <a:pt x="425" y="256"/>
                  </a:lnTo>
                  <a:lnTo>
                    <a:pt x="369" y="397"/>
                  </a:lnTo>
                  <a:lnTo>
                    <a:pt x="284" y="426"/>
                  </a:lnTo>
                  <a:lnTo>
                    <a:pt x="284" y="369"/>
                  </a:lnTo>
                  <a:lnTo>
                    <a:pt x="227" y="397"/>
                  </a:lnTo>
                  <a:lnTo>
                    <a:pt x="227" y="454"/>
                  </a:lnTo>
                  <a:lnTo>
                    <a:pt x="142" y="482"/>
                  </a:lnTo>
                  <a:lnTo>
                    <a:pt x="142" y="397"/>
                  </a:lnTo>
                  <a:lnTo>
                    <a:pt x="29" y="426"/>
                  </a:lnTo>
                  <a:lnTo>
                    <a:pt x="0" y="369"/>
                  </a:lnTo>
                  <a:lnTo>
                    <a:pt x="29" y="341"/>
                  </a:lnTo>
                  <a:lnTo>
                    <a:pt x="0" y="256"/>
                  </a:lnTo>
                  <a:lnTo>
                    <a:pt x="0" y="17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0" name="Freeform 301">
              <a:extLst>
                <a:ext uri="{FF2B5EF4-FFF2-40B4-BE49-F238E27FC236}">
                  <a16:creationId xmlns:a16="http://schemas.microsoft.com/office/drawing/2014/main" id="{1BA3B5B7-1D9D-4194-B95C-F47184099B4F}"/>
                </a:ext>
              </a:extLst>
            </p:cNvPr>
            <p:cNvSpPr>
              <a:spLocks/>
            </p:cNvSpPr>
            <p:nvPr/>
          </p:nvSpPr>
          <p:spPr bwMode="auto">
            <a:xfrm>
              <a:off x="1918" y="1821"/>
              <a:ext cx="341" cy="453"/>
            </a:xfrm>
            <a:custGeom>
              <a:avLst/>
              <a:gdLst>
                <a:gd name="T0" fmla="*/ 341 w 341"/>
                <a:gd name="T1" fmla="*/ 397 h 453"/>
                <a:gd name="T2" fmla="*/ 312 w 341"/>
                <a:gd name="T3" fmla="*/ 453 h 453"/>
                <a:gd name="T4" fmla="*/ 256 w 341"/>
                <a:gd name="T5" fmla="*/ 425 h 453"/>
                <a:gd name="T6" fmla="*/ 85 w 341"/>
                <a:gd name="T7" fmla="*/ 453 h 453"/>
                <a:gd name="T8" fmla="*/ 57 w 341"/>
                <a:gd name="T9" fmla="*/ 425 h 453"/>
                <a:gd name="T10" fmla="*/ 57 w 341"/>
                <a:gd name="T11" fmla="*/ 283 h 453"/>
                <a:gd name="T12" fmla="*/ 0 w 341"/>
                <a:gd name="T13" fmla="*/ 227 h 453"/>
                <a:gd name="T14" fmla="*/ 85 w 341"/>
                <a:gd name="T15" fmla="*/ 198 h 453"/>
                <a:gd name="T16" fmla="*/ 142 w 341"/>
                <a:gd name="T17" fmla="*/ 85 h 453"/>
                <a:gd name="T18" fmla="*/ 142 w 341"/>
                <a:gd name="T19" fmla="*/ 28 h 453"/>
                <a:gd name="T20" fmla="*/ 227 w 341"/>
                <a:gd name="T21" fmla="*/ 0 h 453"/>
                <a:gd name="T22" fmla="*/ 312 w 341"/>
                <a:gd name="T23" fmla="*/ 85 h 453"/>
                <a:gd name="T24" fmla="*/ 312 w 341"/>
                <a:gd name="T25" fmla="*/ 227 h 453"/>
                <a:gd name="T26" fmla="*/ 341 w 341"/>
                <a:gd name="T27" fmla="*/ 312 h 453"/>
                <a:gd name="T28" fmla="*/ 312 w 341"/>
                <a:gd name="T29" fmla="*/ 340 h 453"/>
                <a:gd name="T30" fmla="*/ 341 w 341"/>
                <a:gd name="T31" fmla="*/ 397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41" h="453">
                  <a:moveTo>
                    <a:pt x="341" y="397"/>
                  </a:moveTo>
                  <a:lnTo>
                    <a:pt x="312" y="453"/>
                  </a:lnTo>
                  <a:lnTo>
                    <a:pt x="256" y="425"/>
                  </a:lnTo>
                  <a:lnTo>
                    <a:pt x="85" y="453"/>
                  </a:lnTo>
                  <a:lnTo>
                    <a:pt x="57" y="425"/>
                  </a:lnTo>
                  <a:lnTo>
                    <a:pt x="57" y="283"/>
                  </a:lnTo>
                  <a:lnTo>
                    <a:pt x="0" y="227"/>
                  </a:lnTo>
                  <a:lnTo>
                    <a:pt x="85" y="198"/>
                  </a:lnTo>
                  <a:lnTo>
                    <a:pt x="142" y="85"/>
                  </a:lnTo>
                  <a:lnTo>
                    <a:pt x="142" y="28"/>
                  </a:lnTo>
                  <a:lnTo>
                    <a:pt x="227" y="0"/>
                  </a:lnTo>
                  <a:lnTo>
                    <a:pt x="312" y="85"/>
                  </a:lnTo>
                  <a:lnTo>
                    <a:pt x="312" y="227"/>
                  </a:lnTo>
                  <a:lnTo>
                    <a:pt x="341" y="312"/>
                  </a:lnTo>
                  <a:lnTo>
                    <a:pt x="312" y="340"/>
                  </a:lnTo>
                  <a:lnTo>
                    <a:pt x="341" y="39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1" name="Freeform 302">
              <a:extLst>
                <a:ext uri="{FF2B5EF4-FFF2-40B4-BE49-F238E27FC236}">
                  <a16:creationId xmlns:a16="http://schemas.microsoft.com/office/drawing/2014/main" id="{40B75166-CE57-4560-90A2-963C41F189E2}"/>
                </a:ext>
              </a:extLst>
            </p:cNvPr>
            <p:cNvSpPr>
              <a:spLocks/>
            </p:cNvSpPr>
            <p:nvPr/>
          </p:nvSpPr>
          <p:spPr bwMode="auto">
            <a:xfrm>
              <a:off x="1833" y="1679"/>
              <a:ext cx="312" cy="340"/>
            </a:xfrm>
            <a:custGeom>
              <a:avLst/>
              <a:gdLst>
                <a:gd name="T0" fmla="*/ 284 w 312"/>
                <a:gd name="T1" fmla="*/ 28 h 340"/>
                <a:gd name="T2" fmla="*/ 114 w 312"/>
                <a:gd name="T3" fmla="*/ 28 h 340"/>
                <a:gd name="T4" fmla="*/ 57 w 312"/>
                <a:gd name="T5" fmla="*/ 0 h 340"/>
                <a:gd name="T6" fmla="*/ 29 w 312"/>
                <a:gd name="T7" fmla="*/ 85 h 340"/>
                <a:gd name="T8" fmla="*/ 0 w 312"/>
                <a:gd name="T9" fmla="*/ 85 h 340"/>
                <a:gd name="T10" fmla="*/ 0 w 312"/>
                <a:gd name="T11" fmla="*/ 170 h 340"/>
                <a:gd name="T12" fmla="*/ 57 w 312"/>
                <a:gd name="T13" fmla="*/ 113 h 340"/>
                <a:gd name="T14" fmla="*/ 142 w 312"/>
                <a:gd name="T15" fmla="*/ 170 h 340"/>
                <a:gd name="T16" fmla="*/ 142 w 312"/>
                <a:gd name="T17" fmla="*/ 283 h 340"/>
                <a:gd name="T18" fmla="*/ 170 w 312"/>
                <a:gd name="T19" fmla="*/ 340 h 340"/>
                <a:gd name="T20" fmla="*/ 227 w 312"/>
                <a:gd name="T21" fmla="*/ 227 h 340"/>
                <a:gd name="T22" fmla="*/ 227 w 312"/>
                <a:gd name="T23" fmla="*/ 170 h 340"/>
                <a:gd name="T24" fmla="*/ 312 w 312"/>
                <a:gd name="T25" fmla="*/ 142 h 340"/>
                <a:gd name="T26" fmla="*/ 312 w 312"/>
                <a:gd name="T27" fmla="*/ 57 h 340"/>
                <a:gd name="T28" fmla="*/ 284 w 312"/>
                <a:gd name="T29" fmla="*/ 28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12" h="340">
                  <a:moveTo>
                    <a:pt x="284" y="28"/>
                  </a:moveTo>
                  <a:lnTo>
                    <a:pt x="114" y="28"/>
                  </a:lnTo>
                  <a:lnTo>
                    <a:pt x="57" y="0"/>
                  </a:lnTo>
                  <a:lnTo>
                    <a:pt x="29" y="85"/>
                  </a:lnTo>
                  <a:lnTo>
                    <a:pt x="0" y="85"/>
                  </a:lnTo>
                  <a:lnTo>
                    <a:pt x="0" y="170"/>
                  </a:lnTo>
                  <a:lnTo>
                    <a:pt x="57" y="113"/>
                  </a:lnTo>
                  <a:lnTo>
                    <a:pt x="142" y="170"/>
                  </a:lnTo>
                  <a:lnTo>
                    <a:pt x="142" y="283"/>
                  </a:lnTo>
                  <a:lnTo>
                    <a:pt x="170" y="340"/>
                  </a:lnTo>
                  <a:lnTo>
                    <a:pt x="227" y="227"/>
                  </a:lnTo>
                  <a:lnTo>
                    <a:pt x="227" y="170"/>
                  </a:lnTo>
                  <a:lnTo>
                    <a:pt x="312" y="142"/>
                  </a:lnTo>
                  <a:lnTo>
                    <a:pt x="312" y="57"/>
                  </a:lnTo>
                  <a:lnTo>
                    <a:pt x="284" y="2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2" name="Freeform 303">
              <a:extLst>
                <a:ext uri="{FF2B5EF4-FFF2-40B4-BE49-F238E27FC236}">
                  <a16:creationId xmlns:a16="http://schemas.microsoft.com/office/drawing/2014/main" id="{9CE60732-7AB7-464D-AFEB-E8C002203689}"/>
                </a:ext>
              </a:extLst>
            </p:cNvPr>
            <p:cNvSpPr>
              <a:spLocks/>
            </p:cNvSpPr>
            <p:nvPr/>
          </p:nvSpPr>
          <p:spPr bwMode="auto">
            <a:xfrm>
              <a:off x="1833" y="1225"/>
              <a:ext cx="341" cy="482"/>
            </a:xfrm>
            <a:custGeom>
              <a:avLst/>
              <a:gdLst>
                <a:gd name="T0" fmla="*/ 227 w 341"/>
                <a:gd name="T1" fmla="*/ 482 h 482"/>
                <a:gd name="T2" fmla="*/ 227 w 341"/>
                <a:gd name="T3" fmla="*/ 426 h 482"/>
                <a:gd name="T4" fmla="*/ 284 w 341"/>
                <a:gd name="T5" fmla="*/ 369 h 482"/>
                <a:gd name="T6" fmla="*/ 341 w 341"/>
                <a:gd name="T7" fmla="*/ 284 h 482"/>
                <a:gd name="T8" fmla="*/ 284 w 341"/>
                <a:gd name="T9" fmla="*/ 256 h 482"/>
                <a:gd name="T10" fmla="*/ 284 w 341"/>
                <a:gd name="T11" fmla="*/ 199 h 482"/>
                <a:gd name="T12" fmla="*/ 142 w 341"/>
                <a:gd name="T13" fmla="*/ 142 h 482"/>
                <a:gd name="T14" fmla="*/ 85 w 341"/>
                <a:gd name="T15" fmla="*/ 0 h 482"/>
                <a:gd name="T16" fmla="*/ 57 w 341"/>
                <a:gd name="T17" fmla="*/ 142 h 482"/>
                <a:gd name="T18" fmla="*/ 114 w 341"/>
                <a:gd name="T19" fmla="*/ 199 h 482"/>
                <a:gd name="T20" fmla="*/ 0 w 341"/>
                <a:gd name="T21" fmla="*/ 341 h 482"/>
                <a:gd name="T22" fmla="*/ 0 w 341"/>
                <a:gd name="T23" fmla="*/ 454 h 482"/>
                <a:gd name="T24" fmla="*/ 57 w 341"/>
                <a:gd name="T25" fmla="*/ 454 h 482"/>
                <a:gd name="T26" fmla="*/ 114 w 341"/>
                <a:gd name="T27" fmla="*/ 482 h 482"/>
                <a:gd name="T28" fmla="*/ 227 w 341"/>
                <a:gd name="T29" fmla="*/ 482 h 4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41" h="482">
                  <a:moveTo>
                    <a:pt x="227" y="482"/>
                  </a:moveTo>
                  <a:lnTo>
                    <a:pt x="227" y="426"/>
                  </a:lnTo>
                  <a:lnTo>
                    <a:pt x="284" y="369"/>
                  </a:lnTo>
                  <a:lnTo>
                    <a:pt x="341" y="284"/>
                  </a:lnTo>
                  <a:lnTo>
                    <a:pt x="284" y="256"/>
                  </a:lnTo>
                  <a:lnTo>
                    <a:pt x="284" y="199"/>
                  </a:lnTo>
                  <a:lnTo>
                    <a:pt x="142" y="142"/>
                  </a:lnTo>
                  <a:lnTo>
                    <a:pt x="85" y="0"/>
                  </a:lnTo>
                  <a:lnTo>
                    <a:pt x="57" y="142"/>
                  </a:lnTo>
                  <a:lnTo>
                    <a:pt x="114" y="199"/>
                  </a:lnTo>
                  <a:lnTo>
                    <a:pt x="0" y="341"/>
                  </a:lnTo>
                  <a:lnTo>
                    <a:pt x="0" y="454"/>
                  </a:lnTo>
                  <a:lnTo>
                    <a:pt x="57" y="454"/>
                  </a:lnTo>
                  <a:lnTo>
                    <a:pt x="114" y="482"/>
                  </a:lnTo>
                  <a:lnTo>
                    <a:pt x="227" y="48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3" name="Freeform 304">
              <a:extLst>
                <a:ext uri="{FF2B5EF4-FFF2-40B4-BE49-F238E27FC236}">
                  <a16:creationId xmlns:a16="http://schemas.microsoft.com/office/drawing/2014/main" id="{7D936003-7597-47FD-A26E-4DD03E31430F}"/>
                </a:ext>
              </a:extLst>
            </p:cNvPr>
            <p:cNvSpPr>
              <a:spLocks/>
            </p:cNvSpPr>
            <p:nvPr/>
          </p:nvSpPr>
          <p:spPr bwMode="auto">
            <a:xfrm>
              <a:off x="1918" y="1084"/>
              <a:ext cx="709" cy="623"/>
            </a:xfrm>
            <a:custGeom>
              <a:avLst/>
              <a:gdLst>
                <a:gd name="T0" fmla="*/ 29 w 709"/>
                <a:gd name="T1" fmla="*/ 0 h 623"/>
                <a:gd name="T2" fmla="*/ 57 w 709"/>
                <a:gd name="T3" fmla="*/ 113 h 623"/>
                <a:gd name="T4" fmla="*/ 0 w 709"/>
                <a:gd name="T5" fmla="*/ 141 h 623"/>
                <a:gd name="T6" fmla="*/ 57 w 709"/>
                <a:gd name="T7" fmla="*/ 283 h 623"/>
                <a:gd name="T8" fmla="*/ 199 w 709"/>
                <a:gd name="T9" fmla="*/ 340 h 623"/>
                <a:gd name="T10" fmla="*/ 199 w 709"/>
                <a:gd name="T11" fmla="*/ 397 h 623"/>
                <a:gd name="T12" fmla="*/ 256 w 709"/>
                <a:gd name="T13" fmla="*/ 425 h 623"/>
                <a:gd name="T14" fmla="*/ 199 w 709"/>
                <a:gd name="T15" fmla="*/ 510 h 623"/>
                <a:gd name="T16" fmla="*/ 312 w 709"/>
                <a:gd name="T17" fmla="*/ 510 h 623"/>
                <a:gd name="T18" fmla="*/ 312 w 709"/>
                <a:gd name="T19" fmla="*/ 595 h 623"/>
                <a:gd name="T20" fmla="*/ 397 w 709"/>
                <a:gd name="T21" fmla="*/ 623 h 623"/>
                <a:gd name="T22" fmla="*/ 482 w 709"/>
                <a:gd name="T23" fmla="*/ 595 h 623"/>
                <a:gd name="T24" fmla="*/ 539 w 709"/>
                <a:gd name="T25" fmla="*/ 538 h 623"/>
                <a:gd name="T26" fmla="*/ 539 w 709"/>
                <a:gd name="T27" fmla="*/ 482 h 623"/>
                <a:gd name="T28" fmla="*/ 596 w 709"/>
                <a:gd name="T29" fmla="*/ 453 h 623"/>
                <a:gd name="T30" fmla="*/ 652 w 709"/>
                <a:gd name="T31" fmla="*/ 482 h 623"/>
                <a:gd name="T32" fmla="*/ 681 w 709"/>
                <a:gd name="T33" fmla="*/ 425 h 623"/>
                <a:gd name="T34" fmla="*/ 652 w 709"/>
                <a:gd name="T35" fmla="*/ 368 h 623"/>
                <a:gd name="T36" fmla="*/ 709 w 709"/>
                <a:gd name="T37" fmla="*/ 368 h 623"/>
                <a:gd name="T38" fmla="*/ 709 w 709"/>
                <a:gd name="T39" fmla="*/ 255 h 623"/>
                <a:gd name="T40" fmla="*/ 652 w 709"/>
                <a:gd name="T41" fmla="*/ 255 h 623"/>
                <a:gd name="T42" fmla="*/ 681 w 709"/>
                <a:gd name="T43" fmla="*/ 170 h 623"/>
                <a:gd name="T44" fmla="*/ 652 w 709"/>
                <a:gd name="T45" fmla="*/ 170 h 623"/>
                <a:gd name="T46" fmla="*/ 624 w 709"/>
                <a:gd name="T47" fmla="*/ 141 h 623"/>
                <a:gd name="T48" fmla="*/ 567 w 709"/>
                <a:gd name="T49" fmla="*/ 141 h 623"/>
                <a:gd name="T50" fmla="*/ 511 w 709"/>
                <a:gd name="T51" fmla="*/ 56 h 623"/>
                <a:gd name="T52" fmla="*/ 369 w 709"/>
                <a:gd name="T53" fmla="*/ 56 h 623"/>
                <a:gd name="T54" fmla="*/ 256 w 709"/>
                <a:gd name="T55" fmla="*/ 85 h 623"/>
                <a:gd name="T56" fmla="*/ 85 w 709"/>
                <a:gd name="T57" fmla="*/ 0 h 623"/>
                <a:gd name="T58" fmla="*/ 29 w 709"/>
                <a:gd name="T59" fmla="*/ 0 h 6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709" h="623">
                  <a:moveTo>
                    <a:pt x="29" y="0"/>
                  </a:moveTo>
                  <a:lnTo>
                    <a:pt x="57" y="113"/>
                  </a:lnTo>
                  <a:lnTo>
                    <a:pt x="0" y="141"/>
                  </a:lnTo>
                  <a:lnTo>
                    <a:pt x="57" y="283"/>
                  </a:lnTo>
                  <a:lnTo>
                    <a:pt x="199" y="340"/>
                  </a:lnTo>
                  <a:lnTo>
                    <a:pt x="199" y="397"/>
                  </a:lnTo>
                  <a:lnTo>
                    <a:pt x="256" y="425"/>
                  </a:lnTo>
                  <a:lnTo>
                    <a:pt x="199" y="510"/>
                  </a:lnTo>
                  <a:lnTo>
                    <a:pt x="312" y="510"/>
                  </a:lnTo>
                  <a:lnTo>
                    <a:pt x="312" y="595"/>
                  </a:lnTo>
                  <a:lnTo>
                    <a:pt x="397" y="623"/>
                  </a:lnTo>
                  <a:lnTo>
                    <a:pt x="482" y="595"/>
                  </a:lnTo>
                  <a:lnTo>
                    <a:pt x="539" y="538"/>
                  </a:lnTo>
                  <a:lnTo>
                    <a:pt x="539" y="482"/>
                  </a:lnTo>
                  <a:lnTo>
                    <a:pt x="596" y="453"/>
                  </a:lnTo>
                  <a:lnTo>
                    <a:pt x="652" y="482"/>
                  </a:lnTo>
                  <a:lnTo>
                    <a:pt x="681" y="425"/>
                  </a:lnTo>
                  <a:lnTo>
                    <a:pt x="652" y="368"/>
                  </a:lnTo>
                  <a:lnTo>
                    <a:pt x="709" y="368"/>
                  </a:lnTo>
                  <a:lnTo>
                    <a:pt x="709" y="255"/>
                  </a:lnTo>
                  <a:lnTo>
                    <a:pt x="652" y="255"/>
                  </a:lnTo>
                  <a:lnTo>
                    <a:pt x="681" y="170"/>
                  </a:lnTo>
                  <a:lnTo>
                    <a:pt x="652" y="170"/>
                  </a:lnTo>
                  <a:lnTo>
                    <a:pt x="624" y="141"/>
                  </a:lnTo>
                  <a:lnTo>
                    <a:pt x="567" y="141"/>
                  </a:lnTo>
                  <a:lnTo>
                    <a:pt x="511" y="56"/>
                  </a:lnTo>
                  <a:lnTo>
                    <a:pt x="369" y="56"/>
                  </a:lnTo>
                  <a:lnTo>
                    <a:pt x="256" y="85"/>
                  </a:lnTo>
                  <a:lnTo>
                    <a:pt x="85" y="0"/>
                  </a:lnTo>
                  <a:lnTo>
                    <a:pt x="29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4" name="Freeform 305">
              <a:extLst>
                <a:ext uri="{FF2B5EF4-FFF2-40B4-BE49-F238E27FC236}">
                  <a16:creationId xmlns:a16="http://schemas.microsoft.com/office/drawing/2014/main" id="{19B37621-8DE8-4D82-9A5C-B9DED61E5924}"/>
                </a:ext>
              </a:extLst>
            </p:cNvPr>
            <p:cNvSpPr>
              <a:spLocks/>
            </p:cNvSpPr>
            <p:nvPr/>
          </p:nvSpPr>
          <p:spPr bwMode="auto">
            <a:xfrm>
              <a:off x="2344" y="2558"/>
              <a:ext cx="623" cy="567"/>
            </a:xfrm>
            <a:custGeom>
              <a:avLst/>
              <a:gdLst>
                <a:gd name="T0" fmla="*/ 311 w 623"/>
                <a:gd name="T1" fmla="*/ 57 h 567"/>
                <a:gd name="T2" fmla="*/ 198 w 623"/>
                <a:gd name="T3" fmla="*/ 0 h 567"/>
                <a:gd name="T4" fmla="*/ 170 w 623"/>
                <a:gd name="T5" fmla="*/ 198 h 567"/>
                <a:gd name="T6" fmla="*/ 56 w 623"/>
                <a:gd name="T7" fmla="*/ 227 h 567"/>
                <a:gd name="T8" fmla="*/ 0 w 623"/>
                <a:gd name="T9" fmla="*/ 283 h 567"/>
                <a:gd name="T10" fmla="*/ 28 w 623"/>
                <a:gd name="T11" fmla="*/ 312 h 567"/>
                <a:gd name="T12" fmla="*/ 113 w 623"/>
                <a:gd name="T13" fmla="*/ 312 h 567"/>
                <a:gd name="T14" fmla="*/ 170 w 623"/>
                <a:gd name="T15" fmla="*/ 340 h 567"/>
                <a:gd name="T16" fmla="*/ 170 w 623"/>
                <a:gd name="T17" fmla="*/ 425 h 567"/>
                <a:gd name="T18" fmla="*/ 226 w 623"/>
                <a:gd name="T19" fmla="*/ 453 h 567"/>
                <a:gd name="T20" fmla="*/ 311 w 623"/>
                <a:gd name="T21" fmla="*/ 397 h 567"/>
                <a:gd name="T22" fmla="*/ 482 w 623"/>
                <a:gd name="T23" fmla="*/ 567 h 567"/>
                <a:gd name="T24" fmla="*/ 538 w 623"/>
                <a:gd name="T25" fmla="*/ 425 h 567"/>
                <a:gd name="T26" fmla="*/ 623 w 623"/>
                <a:gd name="T27" fmla="*/ 425 h 567"/>
                <a:gd name="T28" fmla="*/ 595 w 623"/>
                <a:gd name="T29" fmla="*/ 368 h 567"/>
                <a:gd name="T30" fmla="*/ 623 w 623"/>
                <a:gd name="T31" fmla="*/ 312 h 567"/>
                <a:gd name="T32" fmla="*/ 538 w 623"/>
                <a:gd name="T33" fmla="*/ 283 h 567"/>
                <a:gd name="T34" fmla="*/ 482 w 623"/>
                <a:gd name="T35" fmla="*/ 198 h 567"/>
                <a:gd name="T36" fmla="*/ 397 w 623"/>
                <a:gd name="T37" fmla="*/ 198 h 567"/>
                <a:gd name="T38" fmla="*/ 311 w 623"/>
                <a:gd name="T39" fmla="*/ 113 h 567"/>
                <a:gd name="T40" fmla="*/ 311 w 623"/>
                <a:gd name="T41" fmla="*/ 57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623" h="567">
                  <a:moveTo>
                    <a:pt x="311" y="57"/>
                  </a:moveTo>
                  <a:lnTo>
                    <a:pt x="198" y="0"/>
                  </a:lnTo>
                  <a:lnTo>
                    <a:pt x="170" y="198"/>
                  </a:lnTo>
                  <a:lnTo>
                    <a:pt x="56" y="227"/>
                  </a:lnTo>
                  <a:lnTo>
                    <a:pt x="0" y="283"/>
                  </a:lnTo>
                  <a:lnTo>
                    <a:pt x="28" y="312"/>
                  </a:lnTo>
                  <a:lnTo>
                    <a:pt x="113" y="312"/>
                  </a:lnTo>
                  <a:lnTo>
                    <a:pt x="170" y="340"/>
                  </a:lnTo>
                  <a:lnTo>
                    <a:pt x="170" y="425"/>
                  </a:lnTo>
                  <a:lnTo>
                    <a:pt x="226" y="453"/>
                  </a:lnTo>
                  <a:lnTo>
                    <a:pt x="311" y="397"/>
                  </a:lnTo>
                  <a:lnTo>
                    <a:pt x="482" y="567"/>
                  </a:lnTo>
                  <a:lnTo>
                    <a:pt x="538" y="425"/>
                  </a:lnTo>
                  <a:lnTo>
                    <a:pt x="623" y="425"/>
                  </a:lnTo>
                  <a:lnTo>
                    <a:pt x="595" y="368"/>
                  </a:lnTo>
                  <a:lnTo>
                    <a:pt x="623" y="312"/>
                  </a:lnTo>
                  <a:lnTo>
                    <a:pt x="538" y="283"/>
                  </a:lnTo>
                  <a:lnTo>
                    <a:pt x="482" y="198"/>
                  </a:lnTo>
                  <a:lnTo>
                    <a:pt x="397" y="198"/>
                  </a:lnTo>
                  <a:lnTo>
                    <a:pt x="311" y="113"/>
                  </a:lnTo>
                  <a:lnTo>
                    <a:pt x="311" y="5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5" name="Freeform 306">
              <a:extLst>
                <a:ext uri="{FF2B5EF4-FFF2-40B4-BE49-F238E27FC236}">
                  <a16:creationId xmlns:a16="http://schemas.microsoft.com/office/drawing/2014/main" id="{AAA7DC4F-8E19-4DA9-BD1B-1920EABFD821}"/>
                </a:ext>
              </a:extLst>
            </p:cNvPr>
            <p:cNvSpPr>
              <a:spLocks/>
            </p:cNvSpPr>
            <p:nvPr/>
          </p:nvSpPr>
          <p:spPr bwMode="auto">
            <a:xfrm>
              <a:off x="2060" y="3125"/>
              <a:ext cx="822" cy="453"/>
            </a:xfrm>
            <a:custGeom>
              <a:avLst/>
              <a:gdLst>
                <a:gd name="T0" fmla="*/ 766 w 822"/>
                <a:gd name="T1" fmla="*/ 0 h 453"/>
                <a:gd name="T2" fmla="*/ 737 w 822"/>
                <a:gd name="T3" fmla="*/ 28 h 453"/>
                <a:gd name="T4" fmla="*/ 624 w 822"/>
                <a:gd name="T5" fmla="*/ 0 h 453"/>
                <a:gd name="T6" fmla="*/ 567 w 822"/>
                <a:gd name="T7" fmla="*/ 113 h 453"/>
                <a:gd name="T8" fmla="*/ 539 w 822"/>
                <a:gd name="T9" fmla="*/ 28 h 453"/>
                <a:gd name="T10" fmla="*/ 199 w 822"/>
                <a:gd name="T11" fmla="*/ 57 h 453"/>
                <a:gd name="T12" fmla="*/ 0 w 822"/>
                <a:gd name="T13" fmla="*/ 198 h 453"/>
                <a:gd name="T14" fmla="*/ 28 w 822"/>
                <a:gd name="T15" fmla="*/ 312 h 453"/>
                <a:gd name="T16" fmla="*/ 114 w 822"/>
                <a:gd name="T17" fmla="*/ 340 h 453"/>
                <a:gd name="T18" fmla="*/ 142 w 822"/>
                <a:gd name="T19" fmla="*/ 453 h 453"/>
                <a:gd name="T20" fmla="*/ 227 w 822"/>
                <a:gd name="T21" fmla="*/ 397 h 453"/>
                <a:gd name="T22" fmla="*/ 284 w 822"/>
                <a:gd name="T23" fmla="*/ 368 h 453"/>
                <a:gd name="T24" fmla="*/ 539 w 822"/>
                <a:gd name="T25" fmla="*/ 340 h 453"/>
                <a:gd name="T26" fmla="*/ 709 w 822"/>
                <a:gd name="T27" fmla="*/ 312 h 453"/>
                <a:gd name="T28" fmla="*/ 766 w 822"/>
                <a:gd name="T29" fmla="*/ 227 h 453"/>
                <a:gd name="T30" fmla="*/ 822 w 822"/>
                <a:gd name="T31" fmla="*/ 227 h 453"/>
                <a:gd name="T32" fmla="*/ 822 w 822"/>
                <a:gd name="T33" fmla="*/ 85 h 453"/>
                <a:gd name="T34" fmla="*/ 766 w 822"/>
                <a:gd name="T35" fmla="*/ 0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822" h="453">
                  <a:moveTo>
                    <a:pt x="766" y="0"/>
                  </a:moveTo>
                  <a:lnTo>
                    <a:pt x="737" y="28"/>
                  </a:lnTo>
                  <a:lnTo>
                    <a:pt x="624" y="0"/>
                  </a:lnTo>
                  <a:lnTo>
                    <a:pt x="567" y="113"/>
                  </a:lnTo>
                  <a:lnTo>
                    <a:pt x="539" y="28"/>
                  </a:lnTo>
                  <a:lnTo>
                    <a:pt x="199" y="57"/>
                  </a:lnTo>
                  <a:lnTo>
                    <a:pt x="0" y="198"/>
                  </a:lnTo>
                  <a:lnTo>
                    <a:pt x="28" y="312"/>
                  </a:lnTo>
                  <a:lnTo>
                    <a:pt x="114" y="340"/>
                  </a:lnTo>
                  <a:lnTo>
                    <a:pt x="142" y="453"/>
                  </a:lnTo>
                  <a:lnTo>
                    <a:pt x="227" y="397"/>
                  </a:lnTo>
                  <a:lnTo>
                    <a:pt x="284" y="368"/>
                  </a:lnTo>
                  <a:lnTo>
                    <a:pt x="539" y="340"/>
                  </a:lnTo>
                  <a:lnTo>
                    <a:pt x="709" y="312"/>
                  </a:lnTo>
                  <a:lnTo>
                    <a:pt x="766" y="227"/>
                  </a:lnTo>
                  <a:lnTo>
                    <a:pt x="822" y="227"/>
                  </a:lnTo>
                  <a:lnTo>
                    <a:pt x="822" y="85"/>
                  </a:lnTo>
                  <a:lnTo>
                    <a:pt x="766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6" name="Freeform 307">
              <a:extLst>
                <a:ext uri="{FF2B5EF4-FFF2-40B4-BE49-F238E27FC236}">
                  <a16:creationId xmlns:a16="http://schemas.microsoft.com/office/drawing/2014/main" id="{DDD2B019-0FC5-4BC1-B37E-2248978EFC8B}"/>
                </a:ext>
              </a:extLst>
            </p:cNvPr>
            <p:cNvSpPr>
              <a:spLocks/>
            </p:cNvSpPr>
            <p:nvPr/>
          </p:nvSpPr>
          <p:spPr bwMode="auto">
            <a:xfrm>
              <a:off x="2202" y="2756"/>
              <a:ext cx="624" cy="482"/>
            </a:xfrm>
            <a:custGeom>
              <a:avLst/>
              <a:gdLst>
                <a:gd name="T0" fmla="*/ 198 w 624"/>
                <a:gd name="T1" fmla="*/ 29 h 482"/>
                <a:gd name="T2" fmla="*/ 142 w 624"/>
                <a:gd name="T3" fmla="*/ 0 h 482"/>
                <a:gd name="T4" fmla="*/ 0 w 624"/>
                <a:gd name="T5" fmla="*/ 57 h 482"/>
                <a:gd name="T6" fmla="*/ 28 w 624"/>
                <a:gd name="T7" fmla="*/ 142 h 482"/>
                <a:gd name="T8" fmla="*/ 57 w 624"/>
                <a:gd name="T9" fmla="*/ 170 h 482"/>
                <a:gd name="T10" fmla="*/ 0 w 624"/>
                <a:gd name="T11" fmla="*/ 284 h 482"/>
                <a:gd name="T12" fmla="*/ 0 w 624"/>
                <a:gd name="T13" fmla="*/ 369 h 482"/>
                <a:gd name="T14" fmla="*/ 57 w 624"/>
                <a:gd name="T15" fmla="*/ 426 h 482"/>
                <a:gd name="T16" fmla="*/ 397 w 624"/>
                <a:gd name="T17" fmla="*/ 397 h 482"/>
                <a:gd name="T18" fmla="*/ 425 w 624"/>
                <a:gd name="T19" fmla="*/ 482 h 482"/>
                <a:gd name="T20" fmla="*/ 482 w 624"/>
                <a:gd name="T21" fmla="*/ 369 h 482"/>
                <a:gd name="T22" fmla="*/ 595 w 624"/>
                <a:gd name="T23" fmla="*/ 397 h 482"/>
                <a:gd name="T24" fmla="*/ 624 w 624"/>
                <a:gd name="T25" fmla="*/ 369 h 482"/>
                <a:gd name="T26" fmla="*/ 453 w 624"/>
                <a:gd name="T27" fmla="*/ 199 h 482"/>
                <a:gd name="T28" fmla="*/ 368 w 624"/>
                <a:gd name="T29" fmla="*/ 255 h 482"/>
                <a:gd name="T30" fmla="*/ 312 w 624"/>
                <a:gd name="T31" fmla="*/ 227 h 482"/>
                <a:gd name="T32" fmla="*/ 312 w 624"/>
                <a:gd name="T33" fmla="*/ 142 h 482"/>
                <a:gd name="T34" fmla="*/ 255 w 624"/>
                <a:gd name="T35" fmla="*/ 114 h 482"/>
                <a:gd name="T36" fmla="*/ 170 w 624"/>
                <a:gd name="T37" fmla="*/ 114 h 482"/>
                <a:gd name="T38" fmla="*/ 142 w 624"/>
                <a:gd name="T39" fmla="*/ 85 h 482"/>
                <a:gd name="T40" fmla="*/ 198 w 624"/>
                <a:gd name="T41" fmla="*/ 29 h 4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624" h="482">
                  <a:moveTo>
                    <a:pt x="198" y="29"/>
                  </a:moveTo>
                  <a:lnTo>
                    <a:pt x="142" y="0"/>
                  </a:lnTo>
                  <a:lnTo>
                    <a:pt x="0" y="57"/>
                  </a:lnTo>
                  <a:lnTo>
                    <a:pt x="28" y="142"/>
                  </a:lnTo>
                  <a:lnTo>
                    <a:pt x="57" y="170"/>
                  </a:lnTo>
                  <a:lnTo>
                    <a:pt x="0" y="284"/>
                  </a:lnTo>
                  <a:lnTo>
                    <a:pt x="0" y="369"/>
                  </a:lnTo>
                  <a:lnTo>
                    <a:pt x="57" y="426"/>
                  </a:lnTo>
                  <a:lnTo>
                    <a:pt x="397" y="397"/>
                  </a:lnTo>
                  <a:lnTo>
                    <a:pt x="425" y="482"/>
                  </a:lnTo>
                  <a:lnTo>
                    <a:pt x="482" y="369"/>
                  </a:lnTo>
                  <a:lnTo>
                    <a:pt x="595" y="397"/>
                  </a:lnTo>
                  <a:lnTo>
                    <a:pt x="624" y="369"/>
                  </a:lnTo>
                  <a:lnTo>
                    <a:pt x="453" y="199"/>
                  </a:lnTo>
                  <a:lnTo>
                    <a:pt x="368" y="255"/>
                  </a:lnTo>
                  <a:lnTo>
                    <a:pt x="312" y="227"/>
                  </a:lnTo>
                  <a:lnTo>
                    <a:pt x="312" y="142"/>
                  </a:lnTo>
                  <a:lnTo>
                    <a:pt x="255" y="114"/>
                  </a:lnTo>
                  <a:lnTo>
                    <a:pt x="170" y="114"/>
                  </a:lnTo>
                  <a:lnTo>
                    <a:pt x="142" y="85"/>
                  </a:lnTo>
                  <a:lnTo>
                    <a:pt x="198" y="2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7" name="Freeform 308">
              <a:extLst>
                <a:ext uri="{FF2B5EF4-FFF2-40B4-BE49-F238E27FC236}">
                  <a16:creationId xmlns:a16="http://schemas.microsoft.com/office/drawing/2014/main" id="{A2D2E399-C3D8-42A6-83CF-5BD9371ED25F}"/>
                </a:ext>
              </a:extLst>
            </p:cNvPr>
            <p:cNvSpPr>
              <a:spLocks/>
            </p:cNvSpPr>
            <p:nvPr/>
          </p:nvSpPr>
          <p:spPr bwMode="auto">
            <a:xfrm>
              <a:off x="2145" y="2161"/>
              <a:ext cx="567" cy="652"/>
            </a:xfrm>
            <a:custGeom>
              <a:avLst/>
              <a:gdLst>
                <a:gd name="T0" fmla="*/ 57 w 567"/>
                <a:gd name="T1" fmla="*/ 652 h 652"/>
                <a:gd name="T2" fmla="*/ 0 w 567"/>
                <a:gd name="T3" fmla="*/ 624 h 652"/>
                <a:gd name="T4" fmla="*/ 0 w 567"/>
                <a:gd name="T5" fmla="*/ 567 h 652"/>
                <a:gd name="T6" fmla="*/ 57 w 567"/>
                <a:gd name="T7" fmla="*/ 539 h 652"/>
                <a:gd name="T8" fmla="*/ 57 w 567"/>
                <a:gd name="T9" fmla="*/ 510 h 652"/>
                <a:gd name="T10" fmla="*/ 114 w 567"/>
                <a:gd name="T11" fmla="*/ 482 h 652"/>
                <a:gd name="T12" fmla="*/ 114 w 567"/>
                <a:gd name="T13" fmla="*/ 454 h 652"/>
                <a:gd name="T14" fmla="*/ 57 w 567"/>
                <a:gd name="T15" fmla="*/ 425 h 652"/>
                <a:gd name="T16" fmla="*/ 29 w 567"/>
                <a:gd name="T17" fmla="*/ 198 h 652"/>
                <a:gd name="T18" fmla="*/ 85 w 567"/>
                <a:gd name="T19" fmla="*/ 198 h 652"/>
                <a:gd name="T20" fmla="*/ 85 w 567"/>
                <a:gd name="T21" fmla="*/ 113 h 652"/>
                <a:gd name="T22" fmla="*/ 114 w 567"/>
                <a:gd name="T23" fmla="*/ 57 h 652"/>
                <a:gd name="T24" fmla="*/ 227 w 567"/>
                <a:gd name="T25" fmla="*/ 28 h 652"/>
                <a:gd name="T26" fmla="*/ 227 w 567"/>
                <a:gd name="T27" fmla="*/ 113 h 652"/>
                <a:gd name="T28" fmla="*/ 312 w 567"/>
                <a:gd name="T29" fmla="*/ 85 h 652"/>
                <a:gd name="T30" fmla="*/ 312 w 567"/>
                <a:gd name="T31" fmla="*/ 28 h 652"/>
                <a:gd name="T32" fmla="*/ 369 w 567"/>
                <a:gd name="T33" fmla="*/ 0 h 652"/>
                <a:gd name="T34" fmla="*/ 369 w 567"/>
                <a:gd name="T35" fmla="*/ 57 h 652"/>
                <a:gd name="T36" fmla="*/ 454 w 567"/>
                <a:gd name="T37" fmla="*/ 28 h 652"/>
                <a:gd name="T38" fmla="*/ 482 w 567"/>
                <a:gd name="T39" fmla="*/ 113 h 652"/>
                <a:gd name="T40" fmla="*/ 482 w 567"/>
                <a:gd name="T41" fmla="*/ 227 h 652"/>
                <a:gd name="T42" fmla="*/ 539 w 567"/>
                <a:gd name="T43" fmla="*/ 340 h 652"/>
                <a:gd name="T44" fmla="*/ 510 w 567"/>
                <a:gd name="T45" fmla="*/ 397 h 652"/>
                <a:gd name="T46" fmla="*/ 567 w 567"/>
                <a:gd name="T47" fmla="*/ 425 h 652"/>
                <a:gd name="T48" fmla="*/ 510 w 567"/>
                <a:gd name="T49" fmla="*/ 454 h 652"/>
                <a:gd name="T50" fmla="*/ 397 w 567"/>
                <a:gd name="T51" fmla="*/ 397 h 652"/>
                <a:gd name="T52" fmla="*/ 369 w 567"/>
                <a:gd name="T53" fmla="*/ 595 h 652"/>
                <a:gd name="T54" fmla="*/ 255 w 567"/>
                <a:gd name="T55" fmla="*/ 624 h 652"/>
                <a:gd name="T56" fmla="*/ 199 w 567"/>
                <a:gd name="T57" fmla="*/ 595 h 652"/>
                <a:gd name="T58" fmla="*/ 57 w 567"/>
                <a:gd name="T59" fmla="*/ 652 h 6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567" h="652">
                  <a:moveTo>
                    <a:pt x="57" y="652"/>
                  </a:moveTo>
                  <a:lnTo>
                    <a:pt x="0" y="624"/>
                  </a:lnTo>
                  <a:lnTo>
                    <a:pt x="0" y="567"/>
                  </a:lnTo>
                  <a:lnTo>
                    <a:pt x="57" y="539"/>
                  </a:lnTo>
                  <a:lnTo>
                    <a:pt x="57" y="510"/>
                  </a:lnTo>
                  <a:lnTo>
                    <a:pt x="114" y="482"/>
                  </a:lnTo>
                  <a:lnTo>
                    <a:pt x="114" y="454"/>
                  </a:lnTo>
                  <a:lnTo>
                    <a:pt x="57" y="425"/>
                  </a:lnTo>
                  <a:lnTo>
                    <a:pt x="29" y="198"/>
                  </a:lnTo>
                  <a:lnTo>
                    <a:pt x="85" y="198"/>
                  </a:lnTo>
                  <a:lnTo>
                    <a:pt x="85" y="113"/>
                  </a:lnTo>
                  <a:lnTo>
                    <a:pt x="114" y="57"/>
                  </a:lnTo>
                  <a:lnTo>
                    <a:pt x="227" y="28"/>
                  </a:lnTo>
                  <a:lnTo>
                    <a:pt x="227" y="113"/>
                  </a:lnTo>
                  <a:lnTo>
                    <a:pt x="312" y="85"/>
                  </a:lnTo>
                  <a:lnTo>
                    <a:pt x="312" y="28"/>
                  </a:lnTo>
                  <a:lnTo>
                    <a:pt x="369" y="0"/>
                  </a:lnTo>
                  <a:lnTo>
                    <a:pt x="369" y="57"/>
                  </a:lnTo>
                  <a:lnTo>
                    <a:pt x="454" y="28"/>
                  </a:lnTo>
                  <a:lnTo>
                    <a:pt x="482" y="113"/>
                  </a:lnTo>
                  <a:lnTo>
                    <a:pt x="482" y="227"/>
                  </a:lnTo>
                  <a:lnTo>
                    <a:pt x="539" y="340"/>
                  </a:lnTo>
                  <a:lnTo>
                    <a:pt x="510" y="397"/>
                  </a:lnTo>
                  <a:lnTo>
                    <a:pt x="567" y="425"/>
                  </a:lnTo>
                  <a:lnTo>
                    <a:pt x="510" y="454"/>
                  </a:lnTo>
                  <a:lnTo>
                    <a:pt x="397" y="397"/>
                  </a:lnTo>
                  <a:lnTo>
                    <a:pt x="369" y="595"/>
                  </a:lnTo>
                  <a:lnTo>
                    <a:pt x="255" y="624"/>
                  </a:lnTo>
                  <a:lnTo>
                    <a:pt x="199" y="595"/>
                  </a:lnTo>
                  <a:lnTo>
                    <a:pt x="57" y="65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8" name="Freeform 309">
              <a:extLst>
                <a:ext uri="{FF2B5EF4-FFF2-40B4-BE49-F238E27FC236}">
                  <a16:creationId xmlns:a16="http://schemas.microsoft.com/office/drawing/2014/main" id="{755B47DE-3FDE-433C-89FA-C36464824E2B}"/>
                </a:ext>
              </a:extLst>
            </p:cNvPr>
            <p:cNvSpPr>
              <a:spLocks/>
            </p:cNvSpPr>
            <p:nvPr/>
          </p:nvSpPr>
          <p:spPr bwMode="auto">
            <a:xfrm>
              <a:off x="1521" y="2643"/>
              <a:ext cx="738" cy="822"/>
            </a:xfrm>
            <a:custGeom>
              <a:avLst/>
              <a:gdLst>
                <a:gd name="T0" fmla="*/ 624 w 738"/>
                <a:gd name="T1" fmla="*/ 85 h 822"/>
                <a:gd name="T2" fmla="*/ 624 w 738"/>
                <a:gd name="T3" fmla="*/ 0 h 822"/>
                <a:gd name="T4" fmla="*/ 539 w 738"/>
                <a:gd name="T5" fmla="*/ 113 h 822"/>
                <a:gd name="T6" fmla="*/ 482 w 738"/>
                <a:gd name="T7" fmla="*/ 85 h 822"/>
                <a:gd name="T8" fmla="*/ 426 w 738"/>
                <a:gd name="T9" fmla="*/ 85 h 822"/>
                <a:gd name="T10" fmla="*/ 397 w 738"/>
                <a:gd name="T11" fmla="*/ 142 h 822"/>
                <a:gd name="T12" fmla="*/ 341 w 738"/>
                <a:gd name="T13" fmla="*/ 113 h 822"/>
                <a:gd name="T14" fmla="*/ 256 w 738"/>
                <a:gd name="T15" fmla="*/ 170 h 822"/>
                <a:gd name="T16" fmla="*/ 142 w 738"/>
                <a:gd name="T17" fmla="*/ 170 h 822"/>
                <a:gd name="T18" fmla="*/ 114 w 738"/>
                <a:gd name="T19" fmla="*/ 227 h 822"/>
                <a:gd name="T20" fmla="*/ 171 w 738"/>
                <a:gd name="T21" fmla="*/ 283 h 822"/>
                <a:gd name="T22" fmla="*/ 114 w 738"/>
                <a:gd name="T23" fmla="*/ 425 h 822"/>
                <a:gd name="T24" fmla="*/ 29 w 738"/>
                <a:gd name="T25" fmla="*/ 482 h 822"/>
                <a:gd name="T26" fmla="*/ 0 w 738"/>
                <a:gd name="T27" fmla="*/ 567 h 822"/>
                <a:gd name="T28" fmla="*/ 142 w 738"/>
                <a:gd name="T29" fmla="*/ 624 h 822"/>
                <a:gd name="T30" fmla="*/ 142 w 738"/>
                <a:gd name="T31" fmla="*/ 652 h 822"/>
                <a:gd name="T32" fmla="*/ 227 w 738"/>
                <a:gd name="T33" fmla="*/ 737 h 822"/>
                <a:gd name="T34" fmla="*/ 369 w 738"/>
                <a:gd name="T35" fmla="*/ 709 h 822"/>
                <a:gd name="T36" fmla="*/ 369 w 738"/>
                <a:gd name="T37" fmla="*/ 794 h 822"/>
                <a:gd name="T38" fmla="*/ 482 w 738"/>
                <a:gd name="T39" fmla="*/ 822 h 822"/>
                <a:gd name="T40" fmla="*/ 567 w 738"/>
                <a:gd name="T41" fmla="*/ 794 h 822"/>
                <a:gd name="T42" fmla="*/ 539 w 738"/>
                <a:gd name="T43" fmla="*/ 680 h 822"/>
                <a:gd name="T44" fmla="*/ 738 w 738"/>
                <a:gd name="T45" fmla="*/ 539 h 822"/>
                <a:gd name="T46" fmla="*/ 681 w 738"/>
                <a:gd name="T47" fmla="*/ 482 h 822"/>
                <a:gd name="T48" fmla="*/ 681 w 738"/>
                <a:gd name="T49" fmla="*/ 397 h 822"/>
                <a:gd name="T50" fmla="*/ 738 w 738"/>
                <a:gd name="T51" fmla="*/ 283 h 822"/>
                <a:gd name="T52" fmla="*/ 709 w 738"/>
                <a:gd name="T53" fmla="*/ 255 h 822"/>
                <a:gd name="T54" fmla="*/ 681 w 738"/>
                <a:gd name="T55" fmla="*/ 170 h 822"/>
                <a:gd name="T56" fmla="*/ 624 w 738"/>
                <a:gd name="T57" fmla="*/ 142 h 822"/>
                <a:gd name="T58" fmla="*/ 624 w 738"/>
                <a:gd name="T59" fmla="*/ 85 h 8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738" h="822">
                  <a:moveTo>
                    <a:pt x="624" y="85"/>
                  </a:moveTo>
                  <a:lnTo>
                    <a:pt x="624" y="0"/>
                  </a:lnTo>
                  <a:lnTo>
                    <a:pt x="539" y="113"/>
                  </a:lnTo>
                  <a:lnTo>
                    <a:pt x="482" y="85"/>
                  </a:lnTo>
                  <a:lnTo>
                    <a:pt x="426" y="85"/>
                  </a:lnTo>
                  <a:lnTo>
                    <a:pt x="397" y="142"/>
                  </a:lnTo>
                  <a:lnTo>
                    <a:pt x="341" y="113"/>
                  </a:lnTo>
                  <a:lnTo>
                    <a:pt x="256" y="170"/>
                  </a:lnTo>
                  <a:lnTo>
                    <a:pt x="142" y="170"/>
                  </a:lnTo>
                  <a:lnTo>
                    <a:pt x="114" y="227"/>
                  </a:lnTo>
                  <a:lnTo>
                    <a:pt x="171" y="283"/>
                  </a:lnTo>
                  <a:lnTo>
                    <a:pt x="114" y="425"/>
                  </a:lnTo>
                  <a:lnTo>
                    <a:pt x="29" y="482"/>
                  </a:lnTo>
                  <a:lnTo>
                    <a:pt x="0" y="567"/>
                  </a:lnTo>
                  <a:lnTo>
                    <a:pt x="142" y="624"/>
                  </a:lnTo>
                  <a:lnTo>
                    <a:pt x="142" y="652"/>
                  </a:lnTo>
                  <a:lnTo>
                    <a:pt x="227" y="737"/>
                  </a:lnTo>
                  <a:lnTo>
                    <a:pt x="369" y="709"/>
                  </a:lnTo>
                  <a:lnTo>
                    <a:pt x="369" y="794"/>
                  </a:lnTo>
                  <a:lnTo>
                    <a:pt x="482" y="822"/>
                  </a:lnTo>
                  <a:lnTo>
                    <a:pt x="567" y="794"/>
                  </a:lnTo>
                  <a:lnTo>
                    <a:pt x="539" y="680"/>
                  </a:lnTo>
                  <a:lnTo>
                    <a:pt x="738" y="539"/>
                  </a:lnTo>
                  <a:lnTo>
                    <a:pt x="681" y="482"/>
                  </a:lnTo>
                  <a:lnTo>
                    <a:pt x="681" y="397"/>
                  </a:lnTo>
                  <a:lnTo>
                    <a:pt x="738" y="283"/>
                  </a:lnTo>
                  <a:lnTo>
                    <a:pt x="709" y="255"/>
                  </a:lnTo>
                  <a:lnTo>
                    <a:pt x="681" y="170"/>
                  </a:lnTo>
                  <a:lnTo>
                    <a:pt x="624" y="142"/>
                  </a:lnTo>
                  <a:lnTo>
                    <a:pt x="624" y="8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9" name="Freeform 311">
              <a:extLst>
                <a:ext uri="{FF2B5EF4-FFF2-40B4-BE49-F238E27FC236}">
                  <a16:creationId xmlns:a16="http://schemas.microsoft.com/office/drawing/2014/main" id="{37A112EA-EAF0-4134-9632-2269A62C501E}"/>
                </a:ext>
              </a:extLst>
            </p:cNvPr>
            <p:cNvSpPr>
              <a:spLocks/>
            </p:cNvSpPr>
            <p:nvPr/>
          </p:nvSpPr>
          <p:spPr bwMode="auto">
            <a:xfrm>
              <a:off x="1890" y="2246"/>
              <a:ext cx="369" cy="482"/>
            </a:xfrm>
            <a:custGeom>
              <a:avLst/>
              <a:gdLst>
                <a:gd name="T0" fmla="*/ 255 w 369"/>
                <a:gd name="T1" fmla="*/ 397 h 482"/>
                <a:gd name="T2" fmla="*/ 198 w 369"/>
                <a:gd name="T3" fmla="*/ 397 h 482"/>
                <a:gd name="T4" fmla="*/ 198 w 369"/>
                <a:gd name="T5" fmla="*/ 340 h 482"/>
                <a:gd name="T6" fmla="*/ 142 w 369"/>
                <a:gd name="T7" fmla="*/ 340 h 482"/>
                <a:gd name="T8" fmla="*/ 142 w 369"/>
                <a:gd name="T9" fmla="*/ 283 h 482"/>
                <a:gd name="T10" fmla="*/ 113 w 369"/>
                <a:gd name="T11" fmla="*/ 255 h 482"/>
                <a:gd name="T12" fmla="*/ 113 w 369"/>
                <a:gd name="T13" fmla="*/ 170 h 482"/>
                <a:gd name="T14" fmla="*/ 28 w 369"/>
                <a:gd name="T15" fmla="*/ 170 h 482"/>
                <a:gd name="T16" fmla="*/ 0 w 369"/>
                <a:gd name="T17" fmla="*/ 113 h 482"/>
                <a:gd name="T18" fmla="*/ 28 w 369"/>
                <a:gd name="T19" fmla="*/ 0 h 482"/>
                <a:gd name="T20" fmla="*/ 85 w 369"/>
                <a:gd name="T21" fmla="*/ 0 h 482"/>
                <a:gd name="T22" fmla="*/ 113 w 369"/>
                <a:gd name="T23" fmla="*/ 28 h 482"/>
                <a:gd name="T24" fmla="*/ 284 w 369"/>
                <a:gd name="T25" fmla="*/ 0 h 482"/>
                <a:gd name="T26" fmla="*/ 340 w 369"/>
                <a:gd name="T27" fmla="*/ 28 h 482"/>
                <a:gd name="T28" fmla="*/ 340 w 369"/>
                <a:gd name="T29" fmla="*/ 113 h 482"/>
                <a:gd name="T30" fmla="*/ 284 w 369"/>
                <a:gd name="T31" fmla="*/ 113 h 482"/>
                <a:gd name="T32" fmla="*/ 312 w 369"/>
                <a:gd name="T33" fmla="*/ 340 h 482"/>
                <a:gd name="T34" fmla="*/ 369 w 369"/>
                <a:gd name="T35" fmla="*/ 369 h 482"/>
                <a:gd name="T36" fmla="*/ 369 w 369"/>
                <a:gd name="T37" fmla="*/ 397 h 482"/>
                <a:gd name="T38" fmla="*/ 312 w 369"/>
                <a:gd name="T39" fmla="*/ 425 h 482"/>
                <a:gd name="T40" fmla="*/ 312 w 369"/>
                <a:gd name="T41" fmla="*/ 454 h 482"/>
                <a:gd name="T42" fmla="*/ 255 w 369"/>
                <a:gd name="T43" fmla="*/ 482 h 482"/>
                <a:gd name="T44" fmla="*/ 255 w 369"/>
                <a:gd name="T45" fmla="*/ 397 h 4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369" h="482">
                  <a:moveTo>
                    <a:pt x="255" y="397"/>
                  </a:moveTo>
                  <a:lnTo>
                    <a:pt x="198" y="397"/>
                  </a:lnTo>
                  <a:lnTo>
                    <a:pt x="198" y="340"/>
                  </a:lnTo>
                  <a:lnTo>
                    <a:pt x="142" y="340"/>
                  </a:lnTo>
                  <a:lnTo>
                    <a:pt x="142" y="283"/>
                  </a:lnTo>
                  <a:lnTo>
                    <a:pt x="113" y="255"/>
                  </a:lnTo>
                  <a:lnTo>
                    <a:pt x="113" y="170"/>
                  </a:lnTo>
                  <a:lnTo>
                    <a:pt x="28" y="170"/>
                  </a:lnTo>
                  <a:lnTo>
                    <a:pt x="0" y="113"/>
                  </a:lnTo>
                  <a:lnTo>
                    <a:pt x="28" y="0"/>
                  </a:lnTo>
                  <a:lnTo>
                    <a:pt x="85" y="0"/>
                  </a:lnTo>
                  <a:lnTo>
                    <a:pt x="113" y="28"/>
                  </a:lnTo>
                  <a:lnTo>
                    <a:pt x="284" y="0"/>
                  </a:lnTo>
                  <a:lnTo>
                    <a:pt x="340" y="28"/>
                  </a:lnTo>
                  <a:lnTo>
                    <a:pt x="340" y="113"/>
                  </a:lnTo>
                  <a:lnTo>
                    <a:pt x="284" y="113"/>
                  </a:lnTo>
                  <a:lnTo>
                    <a:pt x="312" y="340"/>
                  </a:lnTo>
                  <a:lnTo>
                    <a:pt x="369" y="369"/>
                  </a:lnTo>
                  <a:lnTo>
                    <a:pt x="369" y="397"/>
                  </a:lnTo>
                  <a:lnTo>
                    <a:pt x="312" y="425"/>
                  </a:lnTo>
                  <a:lnTo>
                    <a:pt x="312" y="454"/>
                  </a:lnTo>
                  <a:lnTo>
                    <a:pt x="255" y="482"/>
                  </a:lnTo>
                  <a:lnTo>
                    <a:pt x="255" y="39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0" name="Freeform 312">
              <a:extLst>
                <a:ext uri="{FF2B5EF4-FFF2-40B4-BE49-F238E27FC236}">
                  <a16:creationId xmlns:a16="http://schemas.microsoft.com/office/drawing/2014/main" id="{1939B966-FCB0-4429-8982-C2B5A50E68E9}"/>
                </a:ext>
              </a:extLst>
            </p:cNvPr>
            <p:cNvSpPr>
              <a:spLocks/>
            </p:cNvSpPr>
            <p:nvPr/>
          </p:nvSpPr>
          <p:spPr bwMode="auto">
            <a:xfrm>
              <a:off x="1550" y="2161"/>
              <a:ext cx="595" cy="652"/>
            </a:xfrm>
            <a:custGeom>
              <a:avLst/>
              <a:gdLst>
                <a:gd name="T0" fmla="*/ 113 w 595"/>
                <a:gd name="T1" fmla="*/ 652 h 652"/>
                <a:gd name="T2" fmla="*/ 227 w 595"/>
                <a:gd name="T3" fmla="*/ 652 h 652"/>
                <a:gd name="T4" fmla="*/ 312 w 595"/>
                <a:gd name="T5" fmla="*/ 595 h 652"/>
                <a:gd name="T6" fmla="*/ 368 w 595"/>
                <a:gd name="T7" fmla="*/ 624 h 652"/>
                <a:gd name="T8" fmla="*/ 397 w 595"/>
                <a:gd name="T9" fmla="*/ 567 h 652"/>
                <a:gd name="T10" fmla="*/ 453 w 595"/>
                <a:gd name="T11" fmla="*/ 567 h 652"/>
                <a:gd name="T12" fmla="*/ 510 w 595"/>
                <a:gd name="T13" fmla="*/ 595 h 652"/>
                <a:gd name="T14" fmla="*/ 595 w 595"/>
                <a:gd name="T15" fmla="*/ 482 h 652"/>
                <a:gd name="T16" fmla="*/ 538 w 595"/>
                <a:gd name="T17" fmla="*/ 482 h 652"/>
                <a:gd name="T18" fmla="*/ 538 w 595"/>
                <a:gd name="T19" fmla="*/ 425 h 652"/>
                <a:gd name="T20" fmla="*/ 482 w 595"/>
                <a:gd name="T21" fmla="*/ 425 h 652"/>
                <a:gd name="T22" fmla="*/ 482 w 595"/>
                <a:gd name="T23" fmla="*/ 368 h 652"/>
                <a:gd name="T24" fmla="*/ 453 w 595"/>
                <a:gd name="T25" fmla="*/ 340 h 652"/>
                <a:gd name="T26" fmla="*/ 453 w 595"/>
                <a:gd name="T27" fmla="*/ 255 h 652"/>
                <a:gd name="T28" fmla="*/ 368 w 595"/>
                <a:gd name="T29" fmla="*/ 255 h 652"/>
                <a:gd name="T30" fmla="*/ 340 w 595"/>
                <a:gd name="T31" fmla="*/ 198 h 652"/>
                <a:gd name="T32" fmla="*/ 283 w 595"/>
                <a:gd name="T33" fmla="*/ 198 h 652"/>
                <a:gd name="T34" fmla="*/ 283 w 595"/>
                <a:gd name="T35" fmla="*/ 142 h 652"/>
                <a:gd name="T36" fmla="*/ 198 w 595"/>
                <a:gd name="T37" fmla="*/ 113 h 652"/>
                <a:gd name="T38" fmla="*/ 198 w 595"/>
                <a:gd name="T39" fmla="*/ 57 h 652"/>
                <a:gd name="T40" fmla="*/ 113 w 595"/>
                <a:gd name="T41" fmla="*/ 57 h 652"/>
                <a:gd name="T42" fmla="*/ 57 w 595"/>
                <a:gd name="T43" fmla="*/ 0 h 652"/>
                <a:gd name="T44" fmla="*/ 0 w 595"/>
                <a:gd name="T45" fmla="*/ 85 h 652"/>
                <a:gd name="T46" fmla="*/ 57 w 595"/>
                <a:gd name="T47" fmla="*/ 142 h 652"/>
                <a:gd name="T48" fmla="*/ 57 w 595"/>
                <a:gd name="T49" fmla="*/ 255 h 652"/>
                <a:gd name="T50" fmla="*/ 28 w 595"/>
                <a:gd name="T51" fmla="*/ 340 h 652"/>
                <a:gd name="T52" fmla="*/ 85 w 595"/>
                <a:gd name="T53" fmla="*/ 368 h 652"/>
                <a:gd name="T54" fmla="*/ 113 w 595"/>
                <a:gd name="T55" fmla="*/ 510 h 652"/>
                <a:gd name="T56" fmla="*/ 113 w 595"/>
                <a:gd name="T57" fmla="*/ 652 h 6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595" h="652">
                  <a:moveTo>
                    <a:pt x="113" y="652"/>
                  </a:moveTo>
                  <a:lnTo>
                    <a:pt x="227" y="652"/>
                  </a:lnTo>
                  <a:lnTo>
                    <a:pt x="312" y="595"/>
                  </a:lnTo>
                  <a:lnTo>
                    <a:pt x="368" y="624"/>
                  </a:lnTo>
                  <a:lnTo>
                    <a:pt x="397" y="567"/>
                  </a:lnTo>
                  <a:lnTo>
                    <a:pt x="453" y="567"/>
                  </a:lnTo>
                  <a:lnTo>
                    <a:pt x="510" y="595"/>
                  </a:lnTo>
                  <a:lnTo>
                    <a:pt x="595" y="482"/>
                  </a:lnTo>
                  <a:lnTo>
                    <a:pt x="538" y="482"/>
                  </a:lnTo>
                  <a:lnTo>
                    <a:pt x="538" y="425"/>
                  </a:lnTo>
                  <a:lnTo>
                    <a:pt x="482" y="425"/>
                  </a:lnTo>
                  <a:lnTo>
                    <a:pt x="482" y="368"/>
                  </a:lnTo>
                  <a:lnTo>
                    <a:pt x="453" y="340"/>
                  </a:lnTo>
                  <a:lnTo>
                    <a:pt x="453" y="255"/>
                  </a:lnTo>
                  <a:lnTo>
                    <a:pt x="368" y="255"/>
                  </a:lnTo>
                  <a:lnTo>
                    <a:pt x="340" y="198"/>
                  </a:lnTo>
                  <a:lnTo>
                    <a:pt x="283" y="198"/>
                  </a:lnTo>
                  <a:lnTo>
                    <a:pt x="283" y="142"/>
                  </a:lnTo>
                  <a:lnTo>
                    <a:pt x="198" y="113"/>
                  </a:lnTo>
                  <a:lnTo>
                    <a:pt x="198" y="57"/>
                  </a:lnTo>
                  <a:lnTo>
                    <a:pt x="113" y="57"/>
                  </a:lnTo>
                  <a:lnTo>
                    <a:pt x="57" y="0"/>
                  </a:lnTo>
                  <a:lnTo>
                    <a:pt x="0" y="85"/>
                  </a:lnTo>
                  <a:lnTo>
                    <a:pt x="57" y="142"/>
                  </a:lnTo>
                  <a:lnTo>
                    <a:pt x="57" y="255"/>
                  </a:lnTo>
                  <a:lnTo>
                    <a:pt x="28" y="340"/>
                  </a:lnTo>
                  <a:lnTo>
                    <a:pt x="85" y="368"/>
                  </a:lnTo>
                  <a:lnTo>
                    <a:pt x="113" y="510"/>
                  </a:lnTo>
                  <a:lnTo>
                    <a:pt x="113" y="65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1" name="Freeform 313">
              <a:extLst>
                <a:ext uri="{FF2B5EF4-FFF2-40B4-BE49-F238E27FC236}">
                  <a16:creationId xmlns:a16="http://schemas.microsoft.com/office/drawing/2014/main" id="{2155A559-95A6-4DCF-A442-40EDAFBD44D6}"/>
                </a:ext>
              </a:extLst>
            </p:cNvPr>
            <p:cNvSpPr>
              <a:spLocks/>
            </p:cNvSpPr>
            <p:nvPr/>
          </p:nvSpPr>
          <p:spPr bwMode="auto">
            <a:xfrm>
              <a:off x="1465" y="1112"/>
              <a:ext cx="482" cy="454"/>
            </a:xfrm>
            <a:custGeom>
              <a:avLst/>
              <a:gdLst>
                <a:gd name="T0" fmla="*/ 453 w 482"/>
                <a:gd name="T1" fmla="*/ 113 h 454"/>
                <a:gd name="T2" fmla="*/ 425 w 482"/>
                <a:gd name="T3" fmla="*/ 255 h 454"/>
                <a:gd name="T4" fmla="*/ 482 w 482"/>
                <a:gd name="T5" fmla="*/ 312 h 454"/>
                <a:gd name="T6" fmla="*/ 368 w 482"/>
                <a:gd name="T7" fmla="*/ 454 h 454"/>
                <a:gd name="T8" fmla="*/ 312 w 482"/>
                <a:gd name="T9" fmla="*/ 397 h 454"/>
                <a:gd name="T10" fmla="*/ 255 w 482"/>
                <a:gd name="T11" fmla="*/ 454 h 454"/>
                <a:gd name="T12" fmla="*/ 142 w 482"/>
                <a:gd name="T13" fmla="*/ 425 h 454"/>
                <a:gd name="T14" fmla="*/ 113 w 482"/>
                <a:gd name="T15" fmla="*/ 454 h 454"/>
                <a:gd name="T16" fmla="*/ 0 w 482"/>
                <a:gd name="T17" fmla="*/ 397 h 454"/>
                <a:gd name="T18" fmla="*/ 56 w 482"/>
                <a:gd name="T19" fmla="*/ 312 h 454"/>
                <a:gd name="T20" fmla="*/ 113 w 482"/>
                <a:gd name="T21" fmla="*/ 0 h 454"/>
                <a:gd name="T22" fmla="*/ 255 w 482"/>
                <a:gd name="T23" fmla="*/ 85 h 454"/>
                <a:gd name="T24" fmla="*/ 312 w 482"/>
                <a:gd name="T25" fmla="*/ 142 h 454"/>
                <a:gd name="T26" fmla="*/ 453 w 482"/>
                <a:gd name="T27" fmla="*/ 113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482" h="454">
                  <a:moveTo>
                    <a:pt x="453" y="113"/>
                  </a:moveTo>
                  <a:lnTo>
                    <a:pt x="425" y="255"/>
                  </a:lnTo>
                  <a:lnTo>
                    <a:pt x="482" y="312"/>
                  </a:lnTo>
                  <a:lnTo>
                    <a:pt x="368" y="454"/>
                  </a:lnTo>
                  <a:lnTo>
                    <a:pt x="312" y="397"/>
                  </a:lnTo>
                  <a:lnTo>
                    <a:pt x="255" y="454"/>
                  </a:lnTo>
                  <a:lnTo>
                    <a:pt x="142" y="425"/>
                  </a:lnTo>
                  <a:lnTo>
                    <a:pt x="113" y="454"/>
                  </a:lnTo>
                  <a:lnTo>
                    <a:pt x="0" y="397"/>
                  </a:lnTo>
                  <a:lnTo>
                    <a:pt x="56" y="312"/>
                  </a:lnTo>
                  <a:lnTo>
                    <a:pt x="113" y="0"/>
                  </a:lnTo>
                  <a:lnTo>
                    <a:pt x="255" y="85"/>
                  </a:lnTo>
                  <a:lnTo>
                    <a:pt x="312" y="142"/>
                  </a:lnTo>
                  <a:lnTo>
                    <a:pt x="453" y="113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2" name="Freeform 314">
              <a:extLst>
                <a:ext uri="{FF2B5EF4-FFF2-40B4-BE49-F238E27FC236}">
                  <a16:creationId xmlns:a16="http://schemas.microsoft.com/office/drawing/2014/main" id="{CC02ACE8-711A-4A59-B41D-776491D4CA9F}"/>
                </a:ext>
              </a:extLst>
            </p:cNvPr>
            <p:cNvSpPr>
              <a:spLocks/>
            </p:cNvSpPr>
            <p:nvPr/>
          </p:nvSpPr>
          <p:spPr bwMode="auto">
            <a:xfrm>
              <a:off x="1408" y="1509"/>
              <a:ext cx="425" cy="255"/>
            </a:xfrm>
            <a:custGeom>
              <a:avLst/>
              <a:gdLst>
                <a:gd name="T0" fmla="*/ 57 w 425"/>
                <a:gd name="T1" fmla="*/ 0 h 255"/>
                <a:gd name="T2" fmla="*/ 170 w 425"/>
                <a:gd name="T3" fmla="*/ 57 h 255"/>
                <a:gd name="T4" fmla="*/ 199 w 425"/>
                <a:gd name="T5" fmla="*/ 28 h 255"/>
                <a:gd name="T6" fmla="*/ 312 w 425"/>
                <a:gd name="T7" fmla="*/ 57 h 255"/>
                <a:gd name="T8" fmla="*/ 369 w 425"/>
                <a:gd name="T9" fmla="*/ 0 h 255"/>
                <a:gd name="T10" fmla="*/ 425 w 425"/>
                <a:gd name="T11" fmla="*/ 57 h 255"/>
                <a:gd name="T12" fmla="*/ 425 w 425"/>
                <a:gd name="T13" fmla="*/ 142 h 255"/>
                <a:gd name="T14" fmla="*/ 340 w 425"/>
                <a:gd name="T15" fmla="*/ 142 h 255"/>
                <a:gd name="T16" fmla="*/ 340 w 425"/>
                <a:gd name="T17" fmla="*/ 170 h 255"/>
                <a:gd name="T18" fmla="*/ 369 w 425"/>
                <a:gd name="T19" fmla="*/ 198 h 255"/>
                <a:gd name="T20" fmla="*/ 227 w 425"/>
                <a:gd name="T21" fmla="*/ 255 h 255"/>
                <a:gd name="T22" fmla="*/ 170 w 425"/>
                <a:gd name="T23" fmla="*/ 142 h 255"/>
                <a:gd name="T24" fmla="*/ 85 w 425"/>
                <a:gd name="T25" fmla="*/ 142 h 255"/>
                <a:gd name="T26" fmla="*/ 0 w 425"/>
                <a:gd name="T27" fmla="*/ 85 h 255"/>
                <a:gd name="T28" fmla="*/ 57 w 425"/>
                <a:gd name="T29" fmla="*/ 0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25" h="255">
                  <a:moveTo>
                    <a:pt x="57" y="0"/>
                  </a:moveTo>
                  <a:lnTo>
                    <a:pt x="170" y="57"/>
                  </a:lnTo>
                  <a:lnTo>
                    <a:pt x="199" y="28"/>
                  </a:lnTo>
                  <a:lnTo>
                    <a:pt x="312" y="57"/>
                  </a:lnTo>
                  <a:lnTo>
                    <a:pt x="369" y="0"/>
                  </a:lnTo>
                  <a:lnTo>
                    <a:pt x="425" y="57"/>
                  </a:lnTo>
                  <a:lnTo>
                    <a:pt x="425" y="142"/>
                  </a:lnTo>
                  <a:lnTo>
                    <a:pt x="340" y="142"/>
                  </a:lnTo>
                  <a:lnTo>
                    <a:pt x="340" y="170"/>
                  </a:lnTo>
                  <a:lnTo>
                    <a:pt x="369" y="198"/>
                  </a:lnTo>
                  <a:lnTo>
                    <a:pt x="227" y="255"/>
                  </a:lnTo>
                  <a:lnTo>
                    <a:pt x="170" y="142"/>
                  </a:lnTo>
                  <a:lnTo>
                    <a:pt x="85" y="142"/>
                  </a:lnTo>
                  <a:lnTo>
                    <a:pt x="0" y="85"/>
                  </a:lnTo>
                  <a:lnTo>
                    <a:pt x="57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3" name="Freeform 315">
              <a:extLst>
                <a:ext uri="{FF2B5EF4-FFF2-40B4-BE49-F238E27FC236}">
                  <a16:creationId xmlns:a16="http://schemas.microsoft.com/office/drawing/2014/main" id="{A3AA3035-AA09-42D9-909E-BF3828D3015A}"/>
                </a:ext>
              </a:extLst>
            </p:cNvPr>
            <p:cNvSpPr>
              <a:spLocks/>
            </p:cNvSpPr>
            <p:nvPr/>
          </p:nvSpPr>
          <p:spPr bwMode="auto">
            <a:xfrm>
              <a:off x="1550" y="1651"/>
              <a:ext cx="340" cy="255"/>
            </a:xfrm>
            <a:custGeom>
              <a:avLst/>
              <a:gdLst>
                <a:gd name="T0" fmla="*/ 85 w 340"/>
                <a:gd name="T1" fmla="*/ 113 h 255"/>
                <a:gd name="T2" fmla="*/ 227 w 340"/>
                <a:gd name="T3" fmla="*/ 56 h 255"/>
                <a:gd name="T4" fmla="*/ 198 w 340"/>
                <a:gd name="T5" fmla="*/ 28 h 255"/>
                <a:gd name="T6" fmla="*/ 198 w 340"/>
                <a:gd name="T7" fmla="*/ 0 h 255"/>
                <a:gd name="T8" fmla="*/ 283 w 340"/>
                <a:gd name="T9" fmla="*/ 0 h 255"/>
                <a:gd name="T10" fmla="*/ 283 w 340"/>
                <a:gd name="T11" fmla="*/ 28 h 255"/>
                <a:gd name="T12" fmla="*/ 340 w 340"/>
                <a:gd name="T13" fmla="*/ 28 h 255"/>
                <a:gd name="T14" fmla="*/ 312 w 340"/>
                <a:gd name="T15" fmla="*/ 113 h 255"/>
                <a:gd name="T16" fmla="*/ 283 w 340"/>
                <a:gd name="T17" fmla="*/ 113 h 255"/>
                <a:gd name="T18" fmla="*/ 283 w 340"/>
                <a:gd name="T19" fmla="*/ 170 h 255"/>
                <a:gd name="T20" fmla="*/ 170 w 340"/>
                <a:gd name="T21" fmla="*/ 255 h 255"/>
                <a:gd name="T22" fmla="*/ 113 w 340"/>
                <a:gd name="T23" fmla="*/ 226 h 255"/>
                <a:gd name="T24" fmla="*/ 28 w 340"/>
                <a:gd name="T25" fmla="*/ 255 h 255"/>
                <a:gd name="T26" fmla="*/ 0 w 340"/>
                <a:gd name="T27" fmla="*/ 198 h 255"/>
                <a:gd name="T28" fmla="*/ 85 w 340"/>
                <a:gd name="T29" fmla="*/ 141 h 255"/>
                <a:gd name="T30" fmla="*/ 85 w 340"/>
                <a:gd name="T31" fmla="*/ 113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40" h="255">
                  <a:moveTo>
                    <a:pt x="85" y="113"/>
                  </a:moveTo>
                  <a:lnTo>
                    <a:pt x="227" y="56"/>
                  </a:lnTo>
                  <a:lnTo>
                    <a:pt x="198" y="28"/>
                  </a:lnTo>
                  <a:lnTo>
                    <a:pt x="198" y="0"/>
                  </a:lnTo>
                  <a:lnTo>
                    <a:pt x="283" y="0"/>
                  </a:lnTo>
                  <a:lnTo>
                    <a:pt x="283" y="28"/>
                  </a:lnTo>
                  <a:lnTo>
                    <a:pt x="340" y="28"/>
                  </a:lnTo>
                  <a:lnTo>
                    <a:pt x="312" y="113"/>
                  </a:lnTo>
                  <a:lnTo>
                    <a:pt x="283" y="113"/>
                  </a:lnTo>
                  <a:lnTo>
                    <a:pt x="283" y="170"/>
                  </a:lnTo>
                  <a:lnTo>
                    <a:pt x="170" y="255"/>
                  </a:lnTo>
                  <a:lnTo>
                    <a:pt x="113" y="226"/>
                  </a:lnTo>
                  <a:lnTo>
                    <a:pt x="28" y="255"/>
                  </a:lnTo>
                  <a:lnTo>
                    <a:pt x="0" y="198"/>
                  </a:lnTo>
                  <a:lnTo>
                    <a:pt x="85" y="141"/>
                  </a:lnTo>
                  <a:lnTo>
                    <a:pt x="85" y="113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4" name="Freeform 316">
              <a:extLst>
                <a:ext uri="{FF2B5EF4-FFF2-40B4-BE49-F238E27FC236}">
                  <a16:creationId xmlns:a16="http://schemas.microsoft.com/office/drawing/2014/main" id="{A9C46608-90C7-4E9C-B6CB-5A57D40ECC96}"/>
                </a:ext>
              </a:extLst>
            </p:cNvPr>
            <p:cNvSpPr>
              <a:spLocks/>
            </p:cNvSpPr>
            <p:nvPr/>
          </p:nvSpPr>
          <p:spPr bwMode="auto">
            <a:xfrm>
              <a:off x="1833" y="1792"/>
              <a:ext cx="170" cy="312"/>
            </a:xfrm>
            <a:custGeom>
              <a:avLst/>
              <a:gdLst>
                <a:gd name="T0" fmla="*/ 0 w 170"/>
                <a:gd name="T1" fmla="*/ 57 h 312"/>
                <a:gd name="T2" fmla="*/ 0 w 170"/>
                <a:gd name="T3" fmla="*/ 312 h 312"/>
                <a:gd name="T4" fmla="*/ 85 w 170"/>
                <a:gd name="T5" fmla="*/ 256 h 312"/>
                <a:gd name="T6" fmla="*/ 170 w 170"/>
                <a:gd name="T7" fmla="*/ 227 h 312"/>
                <a:gd name="T8" fmla="*/ 142 w 170"/>
                <a:gd name="T9" fmla="*/ 170 h 312"/>
                <a:gd name="T10" fmla="*/ 142 w 170"/>
                <a:gd name="T11" fmla="*/ 57 h 312"/>
                <a:gd name="T12" fmla="*/ 57 w 170"/>
                <a:gd name="T13" fmla="*/ 0 h 312"/>
                <a:gd name="T14" fmla="*/ 0 w 170"/>
                <a:gd name="T15" fmla="*/ 57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70" h="312">
                  <a:moveTo>
                    <a:pt x="0" y="57"/>
                  </a:moveTo>
                  <a:lnTo>
                    <a:pt x="0" y="312"/>
                  </a:lnTo>
                  <a:lnTo>
                    <a:pt x="85" y="256"/>
                  </a:lnTo>
                  <a:lnTo>
                    <a:pt x="170" y="227"/>
                  </a:lnTo>
                  <a:lnTo>
                    <a:pt x="142" y="170"/>
                  </a:lnTo>
                  <a:lnTo>
                    <a:pt x="142" y="57"/>
                  </a:lnTo>
                  <a:lnTo>
                    <a:pt x="57" y="0"/>
                  </a:lnTo>
                  <a:lnTo>
                    <a:pt x="0" y="5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5" name="Freeform 317">
              <a:extLst>
                <a:ext uri="{FF2B5EF4-FFF2-40B4-BE49-F238E27FC236}">
                  <a16:creationId xmlns:a16="http://schemas.microsoft.com/office/drawing/2014/main" id="{0A018894-4849-4C9B-8B1D-E7FB0146014C}"/>
                </a:ext>
              </a:extLst>
            </p:cNvPr>
            <p:cNvSpPr>
              <a:spLocks/>
            </p:cNvSpPr>
            <p:nvPr/>
          </p:nvSpPr>
          <p:spPr bwMode="auto">
            <a:xfrm>
              <a:off x="1436" y="1821"/>
              <a:ext cx="539" cy="538"/>
            </a:xfrm>
            <a:custGeom>
              <a:avLst/>
              <a:gdLst>
                <a:gd name="T0" fmla="*/ 397 w 539"/>
                <a:gd name="T1" fmla="*/ 0 h 538"/>
                <a:gd name="T2" fmla="*/ 397 w 539"/>
                <a:gd name="T3" fmla="*/ 283 h 538"/>
                <a:gd name="T4" fmla="*/ 482 w 539"/>
                <a:gd name="T5" fmla="*/ 227 h 538"/>
                <a:gd name="T6" fmla="*/ 539 w 539"/>
                <a:gd name="T7" fmla="*/ 283 h 538"/>
                <a:gd name="T8" fmla="*/ 539 w 539"/>
                <a:gd name="T9" fmla="*/ 425 h 538"/>
                <a:gd name="T10" fmla="*/ 482 w 539"/>
                <a:gd name="T11" fmla="*/ 425 h 538"/>
                <a:gd name="T12" fmla="*/ 454 w 539"/>
                <a:gd name="T13" fmla="*/ 538 h 538"/>
                <a:gd name="T14" fmla="*/ 397 w 539"/>
                <a:gd name="T15" fmla="*/ 538 h 538"/>
                <a:gd name="T16" fmla="*/ 397 w 539"/>
                <a:gd name="T17" fmla="*/ 482 h 538"/>
                <a:gd name="T18" fmla="*/ 312 w 539"/>
                <a:gd name="T19" fmla="*/ 453 h 538"/>
                <a:gd name="T20" fmla="*/ 312 w 539"/>
                <a:gd name="T21" fmla="*/ 397 h 538"/>
                <a:gd name="T22" fmla="*/ 227 w 539"/>
                <a:gd name="T23" fmla="*/ 397 h 538"/>
                <a:gd name="T24" fmla="*/ 171 w 539"/>
                <a:gd name="T25" fmla="*/ 340 h 538"/>
                <a:gd name="T26" fmla="*/ 114 w 539"/>
                <a:gd name="T27" fmla="*/ 425 h 538"/>
                <a:gd name="T28" fmla="*/ 57 w 539"/>
                <a:gd name="T29" fmla="*/ 312 h 538"/>
                <a:gd name="T30" fmla="*/ 0 w 539"/>
                <a:gd name="T31" fmla="*/ 312 h 538"/>
                <a:gd name="T32" fmla="*/ 0 w 539"/>
                <a:gd name="T33" fmla="*/ 227 h 538"/>
                <a:gd name="T34" fmla="*/ 57 w 539"/>
                <a:gd name="T35" fmla="*/ 198 h 538"/>
                <a:gd name="T36" fmla="*/ 57 w 539"/>
                <a:gd name="T37" fmla="*/ 113 h 538"/>
                <a:gd name="T38" fmla="*/ 142 w 539"/>
                <a:gd name="T39" fmla="*/ 85 h 538"/>
                <a:gd name="T40" fmla="*/ 227 w 539"/>
                <a:gd name="T41" fmla="*/ 56 h 538"/>
                <a:gd name="T42" fmla="*/ 284 w 539"/>
                <a:gd name="T43" fmla="*/ 85 h 538"/>
                <a:gd name="T44" fmla="*/ 397 w 539"/>
                <a:gd name="T45" fmla="*/ 0 h 5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539" h="538">
                  <a:moveTo>
                    <a:pt x="397" y="0"/>
                  </a:moveTo>
                  <a:lnTo>
                    <a:pt x="397" y="283"/>
                  </a:lnTo>
                  <a:lnTo>
                    <a:pt x="482" y="227"/>
                  </a:lnTo>
                  <a:lnTo>
                    <a:pt x="539" y="283"/>
                  </a:lnTo>
                  <a:lnTo>
                    <a:pt x="539" y="425"/>
                  </a:lnTo>
                  <a:lnTo>
                    <a:pt x="482" y="425"/>
                  </a:lnTo>
                  <a:lnTo>
                    <a:pt x="454" y="538"/>
                  </a:lnTo>
                  <a:lnTo>
                    <a:pt x="397" y="538"/>
                  </a:lnTo>
                  <a:lnTo>
                    <a:pt x="397" y="482"/>
                  </a:lnTo>
                  <a:lnTo>
                    <a:pt x="312" y="453"/>
                  </a:lnTo>
                  <a:lnTo>
                    <a:pt x="312" y="397"/>
                  </a:lnTo>
                  <a:lnTo>
                    <a:pt x="227" y="397"/>
                  </a:lnTo>
                  <a:lnTo>
                    <a:pt x="171" y="340"/>
                  </a:lnTo>
                  <a:lnTo>
                    <a:pt x="114" y="425"/>
                  </a:lnTo>
                  <a:lnTo>
                    <a:pt x="57" y="312"/>
                  </a:lnTo>
                  <a:lnTo>
                    <a:pt x="0" y="312"/>
                  </a:lnTo>
                  <a:lnTo>
                    <a:pt x="0" y="227"/>
                  </a:lnTo>
                  <a:lnTo>
                    <a:pt x="57" y="198"/>
                  </a:lnTo>
                  <a:lnTo>
                    <a:pt x="57" y="113"/>
                  </a:lnTo>
                  <a:lnTo>
                    <a:pt x="142" y="85"/>
                  </a:lnTo>
                  <a:lnTo>
                    <a:pt x="227" y="56"/>
                  </a:lnTo>
                  <a:lnTo>
                    <a:pt x="284" y="85"/>
                  </a:lnTo>
                  <a:lnTo>
                    <a:pt x="397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6" name="Freeform 318">
              <a:extLst>
                <a:ext uri="{FF2B5EF4-FFF2-40B4-BE49-F238E27FC236}">
                  <a16:creationId xmlns:a16="http://schemas.microsoft.com/office/drawing/2014/main" id="{5A276A53-C6DE-4C28-8B62-2503A85FE444}"/>
                </a:ext>
              </a:extLst>
            </p:cNvPr>
            <p:cNvSpPr>
              <a:spLocks/>
            </p:cNvSpPr>
            <p:nvPr/>
          </p:nvSpPr>
          <p:spPr bwMode="auto">
            <a:xfrm>
              <a:off x="1578" y="120"/>
              <a:ext cx="596" cy="1134"/>
            </a:xfrm>
            <a:custGeom>
              <a:avLst/>
              <a:gdLst>
                <a:gd name="T0" fmla="*/ 0 w 596"/>
                <a:gd name="T1" fmla="*/ 992 h 1134"/>
                <a:gd name="T2" fmla="*/ 142 w 596"/>
                <a:gd name="T3" fmla="*/ 1077 h 1134"/>
                <a:gd name="T4" fmla="*/ 199 w 596"/>
                <a:gd name="T5" fmla="*/ 1134 h 1134"/>
                <a:gd name="T6" fmla="*/ 340 w 596"/>
                <a:gd name="T7" fmla="*/ 1105 h 1134"/>
                <a:gd name="T8" fmla="*/ 397 w 596"/>
                <a:gd name="T9" fmla="*/ 1077 h 1134"/>
                <a:gd name="T10" fmla="*/ 369 w 596"/>
                <a:gd name="T11" fmla="*/ 964 h 1134"/>
                <a:gd name="T12" fmla="*/ 284 w 596"/>
                <a:gd name="T13" fmla="*/ 623 h 1134"/>
                <a:gd name="T14" fmla="*/ 425 w 596"/>
                <a:gd name="T15" fmla="*/ 595 h 1134"/>
                <a:gd name="T16" fmla="*/ 510 w 596"/>
                <a:gd name="T17" fmla="*/ 453 h 1134"/>
                <a:gd name="T18" fmla="*/ 567 w 596"/>
                <a:gd name="T19" fmla="*/ 453 h 1134"/>
                <a:gd name="T20" fmla="*/ 596 w 596"/>
                <a:gd name="T21" fmla="*/ 340 h 1134"/>
                <a:gd name="T22" fmla="*/ 454 w 596"/>
                <a:gd name="T23" fmla="*/ 227 h 1134"/>
                <a:gd name="T24" fmla="*/ 425 w 596"/>
                <a:gd name="T25" fmla="*/ 28 h 1134"/>
                <a:gd name="T26" fmla="*/ 340 w 596"/>
                <a:gd name="T27" fmla="*/ 56 h 1134"/>
                <a:gd name="T28" fmla="*/ 284 w 596"/>
                <a:gd name="T29" fmla="*/ 0 h 1134"/>
                <a:gd name="T30" fmla="*/ 255 w 596"/>
                <a:gd name="T31" fmla="*/ 56 h 1134"/>
                <a:gd name="T32" fmla="*/ 284 w 596"/>
                <a:gd name="T33" fmla="*/ 227 h 1134"/>
                <a:gd name="T34" fmla="*/ 227 w 596"/>
                <a:gd name="T35" fmla="*/ 283 h 1134"/>
                <a:gd name="T36" fmla="*/ 170 w 596"/>
                <a:gd name="T37" fmla="*/ 255 h 1134"/>
                <a:gd name="T38" fmla="*/ 142 w 596"/>
                <a:gd name="T39" fmla="*/ 312 h 1134"/>
                <a:gd name="T40" fmla="*/ 227 w 596"/>
                <a:gd name="T41" fmla="*/ 482 h 1134"/>
                <a:gd name="T42" fmla="*/ 85 w 596"/>
                <a:gd name="T43" fmla="*/ 567 h 1134"/>
                <a:gd name="T44" fmla="*/ 0 w 596"/>
                <a:gd name="T45" fmla="*/ 737 h 1134"/>
                <a:gd name="T46" fmla="*/ 29 w 596"/>
                <a:gd name="T47" fmla="*/ 850 h 1134"/>
                <a:gd name="T48" fmla="*/ 0 w 596"/>
                <a:gd name="T49" fmla="*/ 992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596" h="1134">
                  <a:moveTo>
                    <a:pt x="0" y="992"/>
                  </a:moveTo>
                  <a:lnTo>
                    <a:pt x="142" y="1077"/>
                  </a:lnTo>
                  <a:lnTo>
                    <a:pt x="199" y="1134"/>
                  </a:lnTo>
                  <a:lnTo>
                    <a:pt x="340" y="1105"/>
                  </a:lnTo>
                  <a:lnTo>
                    <a:pt x="397" y="1077"/>
                  </a:lnTo>
                  <a:lnTo>
                    <a:pt x="369" y="964"/>
                  </a:lnTo>
                  <a:lnTo>
                    <a:pt x="284" y="623"/>
                  </a:lnTo>
                  <a:lnTo>
                    <a:pt x="425" y="595"/>
                  </a:lnTo>
                  <a:lnTo>
                    <a:pt x="510" y="453"/>
                  </a:lnTo>
                  <a:lnTo>
                    <a:pt x="567" y="453"/>
                  </a:lnTo>
                  <a:lnTo>
                    <a:pt x="596" y="340"/>
                  </a:lnTo>
                  <a:lnTo>
                    <a:pt x="454" y="227"/>
                  </a:lnTo>
                  <a:lnTo>
                    <a:pt x="425" y="28"/>
                  </a:lnTo>
                  <a:lnTo>
                    <a:pt x="340" y="56"/>
                  </a:lnTo>
                  <a:lnTo>
                    <a:pt x="284" y="0"/>
                  </a:lnTo>
                  <a:lnTo>
                    <a:pt x="255" y="56"/>
                  </a:lnTo>
                  <a:lnTo>
                    <a:pt x="284" y="227"/>
                  </a:lnTo>
                  <a:lnTo>
                    <a:pt x="227" y="283"/>
                  </a:lnTo>
                  <a:lnTo>
                    <a:pt x="170" y="255"/>
                  </a:lnTo>
                  <a:lnTo>
                    <a:pt x="142" y="312"/>
                  </a:lnTo>
                  <a:lnTo>
                    <a:pt x="227" y="482"/>
                  </a:lnTo>
                  <a:lnTo>
                    <a:pt x="85" y="567"/>
                  </a:lnTo>
                  <a:lnTo>
                    <a:pt x="0" y="737"/>
                  </a:lnTo>
                  <a:lnTo>
                    <a:pt x="29" y="850"/>
                  </a:lnTo>
                  <a:lnTo>
                    <a:pt x="0" y="99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90635861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10000">
        <p:fade/>
      </p:transition>
    </mc:Choice>
    <mc:Fallback xmlns="">
      <p:transition spd="med" advClick="0" advTm="10000">
        <p:fade/>
      </p:transition>
    </mc:Fallback>
  </mc:AlternateContent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F0038069-8634-4F32-841E-4343E6E4EB68}"/>
              </a:ext>
            </a:extLst>
          </p:cNvPr>
          <p:cNvSpPr/>
          <p:nvPr/>
        </p:nvSpPr>
        <p:spPr bwMode="auto">
          <a:xfrm>
            <a:off x="0" y="6307108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A9168033-672B-45F1-A9ED-6A49F567C8EB}"/>
              </a:ext>
            </a:extLst>
          </p:cNvPr>
          <p:cNvSpPr/>
          <p:nvPr/>
        </p:nvSpPr>
        <p:spPr bwMode="auto">
          <a:xfrm>
            <a:off x="0" y="6307108"/>
            <a:ext cx="12192000" cy="270030"/>
          </a:xfrm>
          <a:prstGeom prst="rect">
            <a:avLst/>
          </a:prstGeom>
          <a:solidFill>
            <a:srgbClr val="00B0F0"/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8C9783D0-0270-4555-A92D-65165971C0CB}"/>
              </a:ext>
            </a:extLst>
          </p:cNvPr>
          <p:cNvSpPr txBox="1"/>
          <p:nvPr/>
        </p:nvSpPr>
        <p:spPr>
          <a:xfrm>
            <a:off x="549416" y="616042"/>
            <a:ext cx="631684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８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4D16442B-31E7-4530-BE82-50228E377E23}"/>
              </a:ext>
            </a:extLst>
          </p:cNvPr>
          <p:cNvSpPr txBox="1"/>
          <p:nvPr/>
        </p:nvSpPr>
        <p:spPr>
          <a:xfrm>
            <a:off x="251490" y="177589"/>
            <a:ext cx="1227536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問 題</a:t>
            </a:r>
          </a:p>
        </p:txBody>
      </p:sp>
      <p:grpSp>
        <p:nvGrpSpPr>
          <p:cNvPr id="160" name="Group 783">
            <a:extLst>
              <a:ext uri="{FF2B5EF4-FFF2-40B4-BE49-F238E27FC236}">
                <a16:creationId xmlns:a16="http://schemas.microsoft.com/office/drawing/2014/main" id="{8DC00D8B-621B-4700-957B-2524E6D43F12}"/>
              </a:ext>
            </a:extLst>
          </p:cNvPr>
          <p:cNvGrpSpPr>
            <a:grpSpLocks/>
          </p:cNvGrpSpPr>
          <p:nvPr/>
        </p:nvGrpSpPr>
        <p:grpSpPr bwMode="auto">
          <a:xfrm>
            <a:off x="3403602" y="1412330"/>
            <a:ext cx="5384796" cy="4266920"/>
            <a:chOff x="347" y="104"/>
            <a:chExt cx="7370" cy="5840"/>
          </a:xfrm>
        </p:grpSpPr>
        <p:sp>
          <p:nvSpPr>
            <p:cNvPr id="169" name="Freeform 707">
              <a:extLst>
                <a:ext uri="{FF2B5EF4-FFF2-40B4-BE49-F238E27FC236}">
                  <a16:creationId xmlns:a16="http://schemas.microsoft.com/office/drawing/2014/main" id="{96817DCC-377B-439B-977D-1129E0ED9541}"/>
                </a:ext>
              </a:extLst>
            </p:cNvPr>
            <p:cNvSpPr>
              <a:spLocks/>
            </p:cNvSpPr>
            <p:nvPr/>
          </p:nvSpPr>
          <p:spPr bwMode="auto">
            <a:xfrm>
              <a:off x="5846" y="3337"/>
              <a:ext cx="1700" cy="2267"/>
            </a:xfrm>
            <a:custGeom>
              <a:avLst/>
              <a:gdLst>
                <a:gd name="T0" fmla="*/ 851 w 1701"/>
                <a:gd name="T1" fmla="*/ 2268 h 2268"/>
                <a:gd name="T2" fmla="*/ 652 w 1701"/>
                <a:gd name="T3" fmla="*/ 2211 h 2268"/>
                <a:gd name="T4" fmla="*/ 567 w 1701"/>
                <a:gd name="T5" fmla="*/ 2211 h 2268"/>
                <a:gd name="T6" fmla="*/ 454 w 1701"/>
                <a:gd name="T7" fmla="*/ 2126 h 2268"/>
                <a:gd name="T8" fmla="*/ 199 w 1701"/>
                <a:gd name="T9" fmla="*/ 2069 h 2268"/>
                <a:gd name="T10" fmla="*/ 57 w 1701"/>
                <a:gd name="T11" fmla="*/ 1871 h 2268"/>
                <a:gd name="T12" fmla="*/ 0 w 1701"/>
                <a:gd name="T13" fmla="*/ 1672 h 2268"/>
                <a:gd name="T14" fmla="*/ 199 w 1701"/>
                <a:gd name="T15" fmla="*/ 1502 h 2268"/>
                <a:gd name="T16" fmla="*/ 227 w 1701"/>
                <a:gd name="T17" fmla="*/ 1332 h 2268"/>
                <a:gd name="T18" fmla="*/ 284 w 1701"/>
                <a:gd name="T19" fmla="*/ 1304 h 2268"/>
                <a:gd name="T20" fmla="*/ 369 w 1701"/>
                <a:gd name="T21" fmla="*/ 1134 h 2268"/>
                <a:gd name="T22" fmla="*/ 256 w 1701"/>
                <a:gd name="T23" fmla="*/ 822 h 2268"/>
                <a:gd name="T24" fmla="*/ 227 w 1701"/>
                <a:gd name="T25" fmla="*/ 850 h 2268"/>
                <a:gd name="T26" fmla="*/ 170 w 1701"/>
                <a:gd name="T27" fmla="*/ 822 h 2268"/>
                <a:gd name="T28" fmla="*/ 142 w 1701"/>
                <a:gd name="T29" fmla="*/ 709 h 2268"/>
                <a:gd name="T30" fmla="*/ 170 w 1701"/>
                <a:gd name="T31" fmla="*/ 567 h 2268"/>
                <a:gd name="T32" fmla="*/ 454 w 1701"/>
                <a:gd name="T33" fmla="*/ 453 h 2268"/>
                <a:gd name="T34" fmla="*/ 482 w 1701"/>
                <a:gd name="T35" fmla="*/ 170 h 2268"/>
                <a:gd name="T36" fmla="*/ 482 w 1701"/>
                <a:gd name="T37" fmla="*/ 28 h 2268"/>
                <a:gd name="T38" fmla="*/ 624 w 1701"/>
                <a:gd name="T39" fmla="*/ 0 h 2268"/>
                <a:gd name="T40" fmla="*/ 652 w 1701"/>
                <a:gd name="T41" fmla="*/ 113 h 2268"/>
                <a:gd name="T42" fmla="*/ 851 w 1701"/>
                <a:gd name="T43" fmla="*/ 170 h 2268"/>
                <a:gd name="T44" fmla="*/ 936 w 1701"/>
                <a:gd name="T45" fmla="*/ 312 h 2268"/>
                <a:gd name="T46" fmla="*/ 1049 w 1701"/>
                <a:gd name="T47" fmla="*/ 283 h 2268"/>
                <a:gd name="T48" fmla="*/ 1163 w 1701"/>
                <a:gd name="T49" fmla="*/ 312 h 2268"/>
                <a:gd name="T50" fmla="*/ 1219 w 1701"/>
                <a:gd name="T51" fmla="*/ 397 h 2268"/>
                <a:gd name="T52" fmla="*/ 1191 w 1701"/>
                <a:gd name="T53" fmla="*/ 482 h 2268"/>
                <a:gd name="T54" fmla="*/ 1304 w 1701"/>
                <a:gd name="T55" fmla="*/ 510 h 2268"/>
                <a:gd name="T56" fmla="*/ 1531 w 1701"/>
                <a:gd name="T57" fmla="*/ 680 h 2268"/>
                <a:gd name="T58" fmla="*/ 1701 w 1701"/>
                <a:gd name="T59" fmla="*/ 680 h 2268"/>
                <a:gd name="T60" fmla="*/ 1701 w 1701"/>
                <a:gd name="T61" fmla="*/ 935 h 2268"/>
                <a:gd name="T62" fmla="*/ 1673 w 1701"/>
                <a:gd name="T63" fmla="*/ 964 h 2268"/>
                <a:gd name="T64" fmla="*/ 1701 w 1701"/>
                <a:gd name="T65" fmla="*/ 1020 h 2268"/>
                <a:gd name="T66" fmla="*/ 1588 w 1701"/>
                <a:gd name="T67" fmla="*/ 1219 h 2268"/>
                <a:gd name="T68" fmla="*/ 1560 w 1701"/>
                <a:gd name="T69" fmla="*/ 1502 h 2268"/>
                <a:gd name="T70" fmla="*/ 1645 w 1701"/>
                <a:gd name="T71" fmla="*/ 1616 h 2268"/>
                <a:gd name="T72" fmla="*/ 1560 w 1701"/>
                <a:gd name="T73" fmla="*/ 1672 h 2268"/>
                <a:gd name="T74" fmla="*/ 1560 w 1701"/>
                <a:gd name="T75" fmla="*/ 1729 h 2268"/>
                <a:gd name="T76" fmla="*/ 1390 w 1701"/>
                <a:gd name="T77" fmla="*/ 1928 h 2268"/>
                <a:gd name="T78" fmla="*/ 1333 w 1701"/>
                <a:gd name="T79" fmla="*/ 1871 h 2268"/>
                <a:gd name="T80" fmla="*/ 1191 w 1701"/>
                <a:gd name="T81" fmla="*/ 1956 h 2268"/>
                <a:gd name="T82" fmla="*/ 1049 w 1701"/>
                <a:gd name="T83" fmla="*/ 2013 h 2268"/>
                <a:gd name="T84" fmla="*/ 964 w 1701"/>
                <a:gd name="T85" fmla="*/ 2013 h 2268"/>
                <a:gd name="T86" fmla="*/ 908 w 1701"/>
                <a:gd name="T87" fmla="*/ 2069 h 2268"/>
                <a:gd name="T88" fmla="*/ 851 w 1701"/>
                <a:gd name="T89" fmla="*/ 2268 h 22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701" h="2268">
                  <a:moveTo>
                    <a:pt x="851" y="2268"/>
                  </a:moveTo>
                  <a:lnTo>
                    <a:pt x="652" y="2211"/>
                  </a:lnTo>
                  <a:lnTo>
                    <a:pt x="567" y="2211"/>
                  </a:lnTo>
                  <a:lnTo>
                    <a:pt x="454" y="2126"/>
                  </a:lnTo>
                  <a:lnTo>
                    <a:pt x="199" y="2069"/>
                  </a:lnTo>
                  <a:lnTo>
                    <a:pt x="57" y="1871"/>
                  </a:lnTo>
                  <a:lnTo>
                    <a:pt x="0" y="1672"/>
                  </a:lnTo>
                  <a:lnTo>
                    <a:pt x="199" y="1502"/>
                  </a:lnTo>
                  <a:lnTo>
                    <a:pt x="227" y="1332"/>
                  </a:lnTo>
                  <a:lnTo>
                    <a:pt x="284" y="1304"/>
                  </a:lnTo>
                  <a:lnTo>
                    <a:pt x="369" y="1134"/>
                  </a:lnTo>
                  <a:lnTo>
                    <a:pt x="256" y="822"/>
                  </a:lnTo>
                  <a:lnTo>
                    <a:pt x="227" y="850"/>
                  </a:lnTo>
                  <a:lnTo>
                    <a:pt x="170" y="822"/>
                  </a:lnTo>
                  <a:lnTo>
                    <a:pt x="142" y="709"/>
                  </a:lnTo>
                  <a:lnTo>
                    <a:pt x="170" y="567"/>
                  </a:lnTo>
                  <a:lnTo>
                    <a:pt x="454" y="453"/>
                  </a:lnTo>
                  <a:lnTo>
                    <a:pt x="482" y="170"/>
                  </a:lnTo>
                  <a:lnTo>
                    <a:pt x="482" y="28"/>
                  </a:lnTo>
                  <a:lnTo>
                    <a:pt x="624" y="0"/>
                  </a:lnTo>
                  <a:lnTo>
                    <a:pt x="652" y="113"/>
                  </a:lnTo>
                  <a:lnTo>
                    <a:pt x="851" y="170"/>
                  </a:lnTo>
                  <a:lnTo>
                    <a:pt x="936" y="312"/>
                  </a:lnTo>
                  <a:lnTo>
                    <a:pt x="1049" y="283"/>
                  </a:lnTo>
                  <a:lnTo>
                    <a:pt x="1163" y="312"/>
                  </a:lnTo>
                  <a:lnTo>
                    <a:pt x="1219" y="397"/>
                  </a:lnTo>
                  <a:lnTo>
                    <a:pt x="1191" y="482"/>
                  </a:lnTo>
                  <a:lnTo>
                    <a:pt x="1304" y="510"/>
                  </a:lnTo>
                  <a:lnTo>
                    <a:pt x="1531" y="680"/>
                  </a:lnTo>
                  <a:lnTo>
                    <a:pt x="1701" y="680"/>
                  </a:lnTo>
                  <a:lnTo>
                    <a:pt x="1701" y="935"/>
                  </a:lnTo>
                  <a:lnTo>
                    <a:pt x="1673" y="964"/>
                  </a:lnTo>
                  <a:lnTo>
                    <a:pt x="1701" y="1020"/>
                  </a:lnTo>
                  <a:lnTo>
                    <a:pt x="1588" y="1219"/>
                  </a:lnTo>
                  <a:lnTo>
                    <a:pt x="1560" y="1502"/>
                  </a:lnTo>
                  <a:lnTo>
                    <a:pt x="1645" y="1616"/>
                  </a:lnTo>
                  <a:lnTo>
                    <a:pt x="1560" y="1672"/>
                  </a:lnTo>
                  <a:lnTo>
                    <a:pt x="1560" y="1729"/>
                  </a:lnTo>
                  <a:lnTo>
                    <a:pt x="1390" y="1928"/>
                  </a:lnTo>
                  <a:lnTo>
                    <a:pt x="1333" y="1871"/>
                  </a:lnTo>
                  <a:lnTo>
                    <a:pt x="1191" y="1956"/>
                  </a:lnTo>
                  <a:lnTo>
                    <a:pt x="1049" y="2013"/>
                  </a:lnTo>
                  <a:lnTo>
                    <a:pt x="964" y="2013"/>
                  </a:lnTo>
                  <a:lnTo>
                    <a:pt x="908" y="2069"/>
                  </a:lnTo>
                  <a:lnTo>
                    <a:pt x="851" y="226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0" name="Freeform 708">
              <a:extLst>
                <a:ext uri="{FF2B5EF4-FFF2-40B4-BE49-F238E27FC236}">
                  <a16:creationId xmlns:a16="http://schemas.microsoft.com/office/drawing/2014/main" id="{A81EEA53-797A-4AD8-9FF1-CB1DACED1C5B}"/>
                </a:ext>
              </a:extLst>
            </p:cNvPr>
            <p:cNvSpPr>
              <a:spLocks/>
            </p:cNvSpPr>
            <p:nvPr/>
          </p:nvSpPr>
          <p:spPr bwMode="auto">
            <a:xfrm>
              <a:off x="3777" y="1862"/>
              <a:ext cx="2069" cy="1757"/>
            </a:xfrm>
            <a:custGeom>
              <a:avLst/>
              <a:gdLst>
                <a:gd name="T0" fmla="*/ 1928 w 2069"/>
                <a:gd name="T1" fmla="*/ 1757 h 1757"/>
                <a:gd name="T2" fmla="*/ 1616 w 2069"/>
                <a:gd name="T3" fmla="*/ 1531 h 1757"/>
                <a:gd name="T4" fmla="*/ 1332 w 2069"/>
                <a:gd name="T5" fmla="*/ 1445 h 1757"/>
                <a:gd name="T6" fmla="*/ 765 w 2069"/>
                <a:gd name="T7" fmla="*/ 1417 h 1757"/>
                <a:gd name="T8" fmla="*/ 624 w 2069"/>
                <a:gd name="T9" fmla="*/ 1304 h 1757"/>
                <a:gd name="T10" fmla="*/ 453 w 2069"/>
                <a:gd name="T11" fmla="*/ 1417 h 1757"/>
                <a:gd name="T12" fmla="*/ 255 w 2069"/>
                <a:gd name="T13" fmla="*/ 1502 h 1757"/>
                <a:gd name="T14" fmla="*/ 0 w 2069"/>
                <a:gd name="T15" fmla="*/ 1389 h 1757"/>
                <a:gd name="T16" fmla="*/ 28 w 2069"/>
                <a:gd name="T17" fmla="*/ 1162 h 1757"/>
                <a:gd name="T18" fmla="*/ 255 w 2069"/>
                <a:gd name="T19" fmla="*/ 850 h 1757"/>
                <a:gd name="T20" fmla="*/ 368 w 2069"/>
                <a:gd name="T21" fmla="*/ 793 h 1757"/>
                <a:gd name="T22" fmla="*/ 595 w 2069"/>
                <a:gd name="T23" fmla="*/ 850 h 1757"/>
                <a:gd name="T24" fmla="*/ 567 w 2069"/>
                <a:gd name="T25" fmla="*/ 595 h 1757"/>
                <a:gd name="T26" fmla="*/ 510 w 2069"/>
                <a:gd name="T27" fmla="*/ 482 h 1757"/>
                <a:gd name="T28" fmla="*/ 709 w 2069"/>
                <a:gd name="T29" fmla="*/ 340 h 1757"/>
                <a:gd name="T30" fmla="*/ 765 w 2069"/>
                <a:gd name="T31" fmla="*/ 141 h 1757"/>
                <a:gd name="T32" fmla="*/ 997 w 2069"/>
                <a:gd name="T33" fmla="*/ 20 h 1757"/>
                <a:gd name="T34" fmla="*/ 1049 w 2069"/>
                <a:gd name="T35" fmla="*/ 510 h 1757"/>
                <a:gd name="T36" fmla="*/ 1105 w 2069"/>
                <a:gd name="T37" fmla="*/ 538 h 1757"/>
                <a:gd name="T38" fmla="*/ 1162 w 2069"/>
                <a:gd name="T39" fmla="*/ 737 h 1757"/>
                <a:gd name="T40" fmla="*/ 1219 w 2069"/>
                <a:gd name="T41" fmla="*/ 737 h 1757"/>
                <a:gd name="T42" fmla="*/ 1417 w 2069"/>
                <a:gd name="T43" fmla="*/ 652 h 1757"/>
                <a:gd name="T44" fmla="*/ 1502 w 2069"/>
                <a:gd name="T45" fmla="*/ 652 h 1757"/>
                <a:gd name="T46" fmla="*/ 1701 w 2069"/>
                <a:gd name="T47" fmla="*/ 680 h 1757"/>
                <a:gd name="T48" fmla="*/ 1701 w 2069"/>
                <a:gd name="T49" fmla="*/ 765 h 1757"/>
                <a:gd name="T50" fmla="*/ 1587 w 2069"/>
                <a:gd name="T51" fmla="*/ 907 h 1757"/>
                <a:gd name="T52" fmla="*/ 1531 w 2069"/>
                <a:gd name="T53" fmla="*/ 935 h 1757"/>
                <a:gd name="T54" fmla="*/ 1616 w 2069"/>
                <a:gd name="T55" fmla="*/ 1049 h 1757"/>
                <a:gd name="T56" fmla="*/ 1616 w 2069"/>
                <a:gd name="T57" fmla="*/ 1190 h 1757"/>
                <a:gd name="T58" fmla="*/ 1729 w 2069"/>
                <a:gd name="T59" fmla="*/ 1162 h 1757"/>
                <a:gd name="T60" fmla="*/ 1758 w 2069"/>
                <a:gd name="T61" fmla="*/ 1247 h 1757"/>
                <a:gd name="T62" fmla="*/ 1871 w 2069"/>
                <a:gd name="T63" fmla="*/ 1162 h 1757"/>
                <a:gd name="T64" fmla="*/ 2013 w 2069"/>
                <a:gd name="T65" fmla="*/ 1275 h 1757"/>
                <a:gd name="T66" fmla="*/ 2041 w 2069"/>
                <a:gd name="T67" fmla="*/ 1531 h 1757"/>
                <a:gd name="T68" fmla="*/ 2013 w 2069"/>
                <a:gd name="T69" fmla="*/ 1729 h 17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2069" h="1757">
                  <a:moveTo>
                    <a:pt x="2013" y="1729"/>
                  </a:moveTo>
                  <a:lnTo>
                    <a:pt x="1928" y="1757"/>
                  </a:lnTo>
                  <a:lnTo>
                    <a:pt x="1871" y="1672"/>
                  </a:lnTo>
                  <a:lnTo>
                    <a:pt x="1616" y="1531"/>
                  </a:lnTo>
                  <a:lnTo>
                    <a:pt x="1531" y="1531"/>
                  </a:lnTo>
                  <a:lnTo>
                    <a:pt x="1332" y="1445"/>
                  </a:lnTo>
                  <a:lnTo>
                    <a:pt x="1332" y="1360"/>
                  </a:lnTo>
                  <a:lnTo>
                    <a:pt x="765" y="1417"/>
                  </a:lnTo>
                  <a:lnTo>
                    <a:pt x="680" y="1275"/>
                  </a:lnTo>
                  <a:lnTo>
                    <a:pt x="624" y="1304"/>
                  </a:lnTo>
                  <a:lnTo>
                    <a:pt x="595" y="1219"/>
                  </a:lnTo>
                  <a:lnTo>
                    <a:pt x="453" y="1417"/>
                  </a:lnTo>
                  <a:lnTo>
                    <a:pt x="312" y="1417"/>
                  </a:lnTo>
                  <a:lnTo>
                    <a:pt x="255" y="1502"/>
                  </a:lnTo>
                  <a:lnTo>
                    <a:pt x="142" y="1474"/>
                  </a:lnTo>
                  <a:lnTo>
                    <a:pt x="0" y="1389"/>
                  </a:lnTo>
                  <a:lnTo>
                    <a:pt x="57" y="1275"/>
                  </a:lnTo>
                  <a:lnTo>
                    <a:pt x="28" y="1162"/>
                  </a:lnTo>
                  <a:lnTo>
                    <a:pt x="57" y="992"/>
                  </a:lnTo>
                  <a:lnTo>
                    <a:pt x="255" y="850"/>
                  </a:lnTo>
                  <a:lnTo>
                    <a:pt x="283" y="765"/>
                  </a:lnTo>
                  <a:lnTo>
                    <a:pt x="368" y="793"/>
                  </a:lnTo>
                  <a:lnTo>
                    <a:pt x="510" y="793"/>
                  </a:lnTo>
                  <a:lnTo>
                    <a:pt x="595" y="850"/>
                  </a:lnTo>
                  <a:lnTo>
                    <a:pt x="624" y="737"/>
                  </a:lnTo>
                  <a:lnTo>
                    <a:pt x="567" y="595"/>
                  </a:lnTo>
                  <a:lnTo>
                    <a:pt x="595" y="538"/>
                  </a:lnTo>
                  <a:lnTo>
                    <a:pt x="510" y="482"/>
                  </a:lnTo>
                  <a:lnTo>
                    <a:pt x="652" y="283"/>
                  </a:lnTo>
                  <a:lnTo>
                    <a:pt x="709" y="340"/>
                  </a:lnTo>
                  <a:lnTo>
                    <a:pt x="765" y="226"/>
                  </a:lnTo>
                  <a:lnTo>
                    <a:pt x="765" y="141"/>
                  </a:lnTo>
                  <a:lnTo>
                    <a:pt x="935" y="0"/>
                  </a:lnTo>
                  <a:lnTo>
                    <a:pt x="997" y="20"/>
                  </a:lnTo>
                  <a:lnTo>
                    <a:pt x="935" y="170"/>
                  </a:lnTo>
                  <a:lnTo>
                    <a:pt x="1049" y="510"/>
                  </a:lnTo>
                  <a:lnTo>
                    <a:pt x="1077" y="510"/>
                  </a:lnTo>
                  <a:lnTo>
                    <a:pt x="1105" y="538"/>
                  </a:lnTo>
                  <a:lnTo>
                    <a:pt x="1077" y="708"/>
                  </a:lnTo>
                  <a:lnTo>
                    <a:pt x="1162" y="737"/>
                  </a:lnTo>
                  <a:lnTo>
                    <a:pt x="1191" y="708"/>
                  </a:lnTo>
                  <a:lnTo>
                    <a:pt x="1219" y="737"/>
                  </a:lnTo>
                  <a:lnTo>
                    <a:pt x="1361" y="708"/>
                  </a:lnTo>
                  <a:lnTo>
                    <a:pt x="1417" y="652"/>
                  </a:lnTo>
                  <a:lnTo>
                    <a:pt x="1474" y="708"/>
                  </a:lnTo>
                  <a:lnTo>
                    <a:pt x="1502" y="652"/>
                  </a:lnTo>
                  <a:lnTo>
                    <a:pt x="1616" y="680"/>
                  </a:lnTo>
                  <a:lnTo>
                    <a:pt x="1701" y="680"/>
                  </a:lnTo>
                  <a:lnTo>
                    <a:pt x="1729" y="737"/>
                  </a:lnTo>
                  <a:lnTo>
                    <a:pt x="1701" y="765"/>
                  </a:lnTo>
                  <a:lnTo>
                    <a:pt x="1672" y="907"/>
                  </a:lnTo>
                  <a:lnTo>
                    <a:pt x="1587" y="907"/>
                  </a:lnTo>
                  <a:lnTo>
                    <a:pt x="1587" y="935"/>
                  </a:lnTo>
                  <a:lnTo>
                    <a:pt x="1531" y="935"/>
                  </a:lnTo>
                  <a:lnTo>
                    <a:pt x="1531" y="1020"/>
                  </a:lnTo>
                  <a:lnTo>
                    <a:pt x="1616" y="1049"/>
                  </a:lnTo>
                  <a:lnTo>
                    <a:pt x="1559" y="1105"/>
                  </a:lnTo>
                  <a:lnTo>
                    <a:pt x="1616" y="1190"/>
                  </a:lnTo>
                  <a:lnTo>
                    <a:pt x="1672" y="1134"/>
                  </a:lnTo>
                  <a:lnTo>
                    <a:pt x="1729" y="1162"/>
                  </a:lnTo>
                  <a:lnTo>
                    <a:pt x="1701" y="1247"/>
                  </a:lnTo>
                  <a:lnTo>
                    <a:pt x="1758" y="1247"/>
                  </a:lnTo>
                  <a:lnTo>
                    <a:pt x="1786" y="1162"/>
                  </a:lnTo>
                  <a:lnTo>
                    <a:pt x="1871" y="1162"/>
                  </a:lnTo>
                  <a:lnTo>
                    <a:pt x="2069" y="1247"/>
                  </a:lnTo>
                  <a:lnTo>
                    <a:pt x="2013" y="1275"/>
                  </a:lnTo>
                  <a:lnTo>
                    <a:pt x="1928" y="1417"/>
                  </a:lnTo>
                  <a:lnTo>
                    <a:pt x="2041" y="1531"/>
                  </a:lnTo>
                  <a:lnTo>
                    <a:pt x="2013" y="1587"/>
                  </a:lnTo>
                  <a:lnTo>
                    <a:pt x="2013" y="172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1" name="Freeform 709">
              <a:extLst>
                <a:ext uri="{FF2B5EF4-FFF2-40B4-BE49-F238E27FC236}">
                  <a16:creationId xmlns:a16="http://schemas.microsoft.com/office/drawing/2014/main" id="{231EFFE7-87D2-49E5-82DB-0B9690A6A52A}"/>
                </a:ext>
              </a:extLst>
            </p:cNvPr>
            <p:cNvSpPr>
              <a:spLocks/>
            </p:cNvSpPr>
            <p:nvPr/>
          </p:nvSpPr>
          <p:spPr bwMode="auto">
            <a:xfrm>
              <a:off x="4712" y="1692"/>
              <a:ext cx="1616" cy="765"/>
            </a:xfrm>
            <a:custGeom>
              <a:avLst/>
              <a:gdLst>
                <a:gd name="T0" fmla="*/ 29 w 1616"/>
                <a:gd name="T1" fmla="*/ 85 h 765"/>
                <a:gd name="T2" fmla="*/ 0 w 1616"/>
                <a:gd name="T3" fmla="*/ 170 h 765"/>
                <a:gd name="T4" fmla="*/ 85 w 1616"/>
                <a:gd name="T5" fmla="*/ 198 h 765"/>
                <a:gd name="T6" fmla="*/ 284 w 1616"/>
                <a:gd name="T7" fmla="*/ 255 h 765"/>
                <a:gd name="T8" fmla="*/ 284 w 1616"/>
                <a:gd name="T9" fmla="*/ 283 h 765"/>
                <a:gd name="T10" fmla="*/ 227 w 1616"/>
                <a:gd name="T11" fmla="*/ 340 h 765"/>
                <a:gd name="T12" fmla="*/ 284 w 1616"/>
                <a:gd name="T13" fmla="*/ 396 h 765"/>
                <a:gd name="T14" fmla="*/ 312 w 1616"/>
                <a:gd name="T15" fmla="*/ 482 h 765"/>
                <a:gd name="T16" fmla="*/ 454 w 1616"/>
                <a:gd name="T17" fmla="*/ 453 h 765"/>
                <a:gd name="T18" fmla="*/ 539 w 1616"/>
                <a:gd name="T19" fmla="*/ 567 h 765"/>
                <a:gd name="T20" fmla="*/ 596 w 1616"/>
                <a:gd name="T21" fmla="*/ 510 h 765"/>
                <a:gd name="T22" fmla="*/ 652 w 1616"/>
                <a:gd name="T23" fmla="*/ 567 h 765"/>
                <a:gd name="T24" fmla="*/ 709 w 1616"/>
                <a:gd name="T25" fmla="*/ 567 h 765"/>
                <a:gd name="T26" fmla="*/ 794 w 1616"/>
                <a:gd name="T27" fmla="*/ 652 h 765"/>
                <a:gd name="T28" fmla="*/ 879 w 1616"/>
                <a:gd name="T29" fmla="*/ 652 h 765"/>
                <a:gd name="T30" fmla="*/ 851 w 1616"/>
                <a:gd name="T31" fmla="*/ 708 h 765"/>
                <a:gd name="T32" fmla="*/ 936 w 1616"/>
                <a:gd name="T33" fmla="*/ 765 h 765"/>
                <a:gd name="T34" fmla="*/ 993 w 1616"/>
                <a:gd name="T35" fmla="*/ 765 h 765"/>
                <a:gd name="T36" fmla="*/ 1049 w 1616"/>
                <a:gd name="T37" fmla="*/ 708 h 765"/>
                <a:gd name="T38" fmla="*/ 1106 w 1616"/>
                <a:gd name="T39" fmla="*/ 765 h 765"/>
                <a:gd name="T40" fmla="*/ 1304 w 1616"/>
                <a:gd name="T41" fmla="*/ 652 h 765"/>
                <a:gd name="T42" fmla="*/ 1390 w 1616"/>
                <a:gd name="T43" fmla="*/ 652 h 765"/>
                <a:gd name="T44" fmla="*/ 1446 w 1616"/>
                <a:gd name="T45" fmla="*/ 595 h 765"/>
                <a:gd name="T46" fmla="*/ 1560 w 1616"/>
                <a:gd name="T47" fmla="*/ 595 h 765"/>
                <a:gd name="T48" fmla="*/ 1616 w 1616"/>
                <a:gd name="T49" fmla="*/ 567 h 765"/>
                <a:gd name="T50" fmla="*/ 1560 w 1616"/>
                <a:gd name="T51" fmla="*/ 482 h 765"/>
                <a:gd name="T52" fmla="*/ 1616 w 1616"/>
                <a:gd name="T53" fmla="*/ 340 h 765"/>
                <a:gd name="T54" fmla="*/ 1560 w 1616"/>
                <a:gd name="T55" fmla="*/ 340 h 765"/>
                <a:gd name="T56" fmla="*/ 1418 w 1616"/>
                <a:gd name="T57" fmla="*/ 396 h 765"/>
                <a:gd name="T58" fmla="*/ 1390 w 1616"/>
                <a:gd name="T59" fmla="*/ 255 h 765"/>
                <a:gd name="T60" fmla="*/ 1191 w 1616"/>
                <a:gd name="T61" fmla="*/ 198 h 765"/>
                <a:gd name="T62" fmla="*/ 1106 w 1616"/>
                <a:gd name="T63" fmla="*/ 28 h 765"/>
                <a:gd name="T64" fmla="*/ 1078 w 1616"/>
                <a:gd name="T65" fmla="*/ 56 h 765"/>
                <a:gd name="T66" fmla="*/ 993 w 1616"/>
                <a:gd name="T67" fmla="*/ 85 h 765"/>
                <a:gd name="T68" fmla="*/ 993 w 1616"/>
                <a:gd name="T69" fmla="*/ 28 h 765"/>
                <a:gd name="T70" fmla="*/ 879 w 1616"/>
                <a:gd name="T71" fmla="*/ 170 h 765"/>
                <a:gd name="T72" fmla="*/ 879 w 1616"/>
                <a:gd name="T73" fmla="*/ 85 h 765"/>
                <a:gd name="T74" fmla="*/ 794 w 1616"/>
                <a:gd name="T75" fmla="*/ 85 h 765"/>
                <a:gd name="T76" fmla="*/ 794 w 1616"/>
                <a:gd name="T77" fmla="*/ 28 h 765"/>
                <a:gd name="T78" fmla="*/ 652 w 1616"/>
                <a:gd name="T79" fmla="*/ 28 h 765"/>
                <a:gd name="T80" fmla="*/ 567 w 1616"/>
                <a:gd name="T81" fmla="*/ 85 h 765"/>
                <a:gd name="T82" fmla="*/ 369 w 1616"/>
                <a:gd name="T83" fmla="*/ 28 h 765"/>
                <a:gd name="T84" fmla="*/ 341 w 1616"/>
                <a:gd name="T85" fmla="*/ 56 h 765"/>
                <a:gd name="T86" fmla="*/ 227 w 1616"/>
                <a:gd name="T87" fmla="*/ 0 h 765"/>
                <a:gd name="T88" fmla="*/ 29 w 1616"/>
                <a:gd name="T89" fmla="*/ 85 h 7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616" h="765">
                  <a:moveTo>
                    <a:pt x="29" y="85"/>
                  </a:moveTo>
                  <a:lnTo>
                    <a:pt x="0" y="170"/>
                  </a:lnTo>
                  <a:lnTo>
                    <a:pt x="85" y="198"/>
                  </a:lnTo>
                  <a:lnTo>
                    <a:pt x="284" y="255"/>
                  </a:lnTo>
                  <a:lnTo>
                    <a:pt x="284" y="283"/>
                  </a:lnTo>
                  <a:lnTo>
                    <a:pt x="227" y="340"/>
                  </a:lnTo>
                  <a:lnTo>
                    <a:pt x="284" y="396"/>
                  </a:lnTo>
                  <a:lnTo>
                    <a:pt x="312" y="482"/>
                  </a:lnTo>
                  <a:lnTo>
                    <a:pt x="454" y="453"/>
                  </a:lnTo>
                  <a:lnTo>
                    <a:pt x="539" y="567"/>
                  </a:lnTo>
                  <a:lnTo>
                    <a:pt x="596" y="510"/>
                  </a:lnTo>
                  <a:lnTo>
                    <a:pt x="652" y="567"/>
                  </a:lnTo>
                  <a:lnTo>
                    <a:pt x="709" y="567"/>
                  </a:lnTo>
                  <a:lnTo>
                    <a:pt x="794" y="652"/>
                  </a:lnTo>
                  <a:lnTo>
                    <a:pt x="879" y="652"/>
                  </a:lnTo>
                  <a:lnTo>
                    <a:pt x="851" y="708"/>
                  </a:lnTo>
                  <a:lnTo>
                    <a:pt x="936" y="765"/>
                  </a:lnTo>
                  <a:lnTo>
                    <a:pt x="993" y="765"/>
                  </a:lnTo>
                  <a:lnTo>
                    <a:pt x="1049" y="708"/>
                  </a:lnTo>
                  <a:lnTo>
                    <a:pt x="1106" y="765"/>
                  </a:lnTo>
                  <a:lnTo>
                    <a:pt x="1304" y="652"/>
                  </a:lnTo>
                  <a:lnTo>
                    <a:pt x="1390" y="652"/>
                  </a:lnTo>
                  <a:lnTo>
                    <a:pt x="1446" y="595"/>
                  </a:lnTo>
                  <a:lnTo>
                    <a:pt x="1560" y="595"/>
                  </a:lnTo>
                  <a:lnTo>
                    <a:pt x="1616" y="567"/>
                  </a:lnTo>
                  <a:lnTo>
                    <a:pt x="1560" y="482"/>
                  </a:lnTo>
                  <a:lnTo>
                    <a:pt x="1616" y="340"/>
                  </a:lnTo>
                  <a:lnTo>
                    <a:pt x="1560" y="340"/>
                  </a:lnTo>
                  <a:lnTo>
                    <a:pt x="1418" y="396"/>
                  </a:lnTo>
                  <a:lnTo>
                    <a:pt x="1390" y="255"/>
                  </a:lnTo>
                  <a:lnTo>
                    <a:pt x="1191" y="198"/>
                  </a:lnTo>
                  <a:lnTo>
                    <a:pt x="1106" y="28"/>
                  </a:lnTo>
                  <a:lnTo>
                    <a:pt x="1078" y="56"/>
                  </a:lnTo>
                  <a:lnTo>
                    <a:pt x="993" y="85"/>
                  </a:lnTo>
                  <a:lnTo>
                    <a:pt x="993" y="28"/>
                  </a:lnTo>
                  <a:lnTo>
                    <a:pt x="879" y="170"/>
                  </a:lnTo>
                  <a:lnTo>
                    <a:pt x="879" y="85"/>
                  </a:lnTo>
                  <a:lnTo>
                    <a:pt x="794" y="85"/>
                  </a:lnTo>
                  <a:lnTo>
                    <a:pt x="794" y="28"/>
                  </a:lnTo>
                  <a:lnTo>
                    <a:pt x="652" y="28"/>
                  </a:lnTo>
                  <a:lnTo>
                    <a:pt x="567" y="85"/>
                  </a:lnTo>
                  <a:lnTo>
                    <a:pt x="369" y="28"/>
                  </a:lnTo>
                  <a:lnTo>
                    <a:pt x="341" y="56"/>
                  </a:lnTo>
                  <a:lnTo>
                    <a:pt x="227" y="0"/>
                  </a:lnTo>
                  <a:lnTo>
                    <a:pt x="29" y="8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2" name="Freeform 711">
              <a:extLst>
                <a:ext uri="{FF2B5EF4-FFF2-40B4-BE49-F238E27FC236}">
                  <a16:creationId xmlns:a16="http://schemas.microsoft.com/office/drawing/2014/main" id="{15DA31A2-54A2-435C-8082-BFA49E529E0A}"/>
                </a:ext>
              </a:extLst>
            </p:cNvPr>
            <p:cNvSpPr>
              <a:spLocks/>
            </p:cNvSpPr>
            <p:nvPr/>
          </p:nvSpPr>
          <p:spPr bwMode="auto">
            <a:xfrm>
              <a:off x="4514" y="104"/>
              <a:ext cx="1332" cy="1758"/>
            </a:xfrm>
            <a:custGeom>
              <a:avLst/>
              <a:gdLst>
                <a:gd name="T0" fmla="*/ 227 w 1332"/>
                <a:gd name="T1" fmla="*/ 1673 h 1758"/>
                <a:gd name="T2" fmla="*/ 425 w 1332"/>
                <a:gd name="T3" fmla="*/ 1588 h 1758"/>
                <a:gd name="T4" fmla="*/ 539 w 1332"/>
                <a:gd name="T5" fmla="*/ 1644 h 1758"/>
                <a:gd name="T6" fmla="*/ 567 w 1332"/>
                <a:gd name="T7" fmla="*/ 1616 h 1758"/>
                <a:gd name="T8" fmla="*/ 765 w 1332"/>
                <a:gd name="T9" fmla="*/ 1673 h 1758"/>
                <a:gd name="T10" fmla="*/ 850 w 1332"/>
                <a:gd name="T11" fmla="*/ 1616 h 1758"/>
                <a:gd name="T12" fmla="*/ 992 w 1332"/>
                <a:gd name="T13" fmla="*/ 1616 h 1758"/>
                <a:gd name="T14" fmla="*/ 992 w 1332"/>
                <a:gd name="T15" fmla="*/ 1673 h 1758"/>
                <a:gd name="T16" fmla="*/ 1077 w 1332"/>
                <a:gd name="T17" fmla="*/ 1673 h 1758"/>
                <a:gd name="T18" fmla="*/ 1077 w 1332"/>
                <a:gd name="T19" fmla="*/ 1758 h 1758"/>
                <a:gd name="T20" fmla="*/ 1191 w 1332"/>
                <a:gd name="T21" fmla="*/ 1616 h 1758"/>
                <a:gd name="T22" fmla="*/ 1191 w 1332"/>
                <a:gd name="T23" fmla="*/ 1673 h 1758"/>
                <a:gd name="T24" fmla="*/ 1276 w 1332"/>
                <a:gd name="T25" fmla="*/ 1644 h 1758"/>
                <a:gd name="T26" fmla="*/ 1304 w 1332"/>
                <a:gd name="T27" fmla="*/ 1616 h 1758"/>
                <a:gd name="T28" fmla="*/ 1332 w 1332"/>
                <a:gd name="T29" fmla="*/ 1559 h 1758"/>
                <a:gd name="T30" fmla="*/ 1191 w 1332"/>
                <a:gd name="T31" fmla="*/ 1361 h 1758"/>
                <a:gd name="T32" fmla="*/ 1247 w 1332"/>
                <a:gd name="T33" fmla="*/ 1332 h 1758"/>
                <a:gd name="T34" fmla="*/ 1219 w 1332"/>
                <a:gd name="T35" fmla="*/ 1276 h 1758"/>
                <a:gd name="T36" fmla="*/ 1247 w 1332"/>
                <a:gd name="T37" fmla="*/ 1191 h 1758"/>
                <a:gd name="T38" fmla="*/ 1332 w 1332"/>
                <a:gd name="T39" fmla="*/ 1049 h 1758"/>
                <a:gd name="T40" fmla="*/ 1162 w 1332"/>
                <a:gd name="T41" fmla="*/ 1049 h 1758"/>
                <a:gd name="T42" fmla="*/ 1162 w 1332"/>
                <a:gd name="T43" fmla="*/ 936 h 1758"/>
                <a:gd name="T44" fmla="*/ 1134 w 1332"/>
                <a:gd name="T45" fmla="*/ 850 h 1758"/>
                <a:gd name="T46" fmla="*/ 1021 w 1332"/>
                <a:gd name="T47" fmla="*/ 822 h 1758"/>
                <a:gd name="T48" fmla="*/ 1049 w 1332"/>
                <a:gd name="T49" fmla="*/ 737 h 1758"/>
                <a:gd name="T50" fmla="*/ 964 w 1332"/>
                <a:gd name="T51" fmla="*/ 737 h 1758"/>
                <a:gd name="T52" fmla="*/ 964 w 1332"/>
                <a:gd name="T53" fmla="*/ 652 h 1758"/>
                <a:gd name="T54" fmla="*/ 992 w 1332"/>
                <a:gd name="T55" fmla="*/ 624 h 1758"/>
                <a:gd name="T56" fmla="*/ 907 w 1332"/>
                <a:gd name="T57" fmla="*/ 510 h 1758"/>
                <a:gd name="T58" fmla="*/ 935 w 1332"/>
                <a:gd name="T59" fmla="*/ 369 h 1758"/>
                <a:gd name="T60" fmla="*/ 992 w 1332"/>
                <a:gd name="T61" fmla="*/ 340 h 1758"/>
                <a:gd name="T62" fmla="*/ 935 w 1332"/>
                <a:gd name="T63" fmla="*/ 283 h 1758"/>
                <a:gd name="T64" fmla="*/ 935 w 1332"/>
                <a:gd name="T65" fmla="*/ 198 h 1758"/>
                <a:gd name="T66" fmla="*/ 964 w 1332"/>
                <a:gd name="T67" fmla="*/ 170 h 1758"/>
                <a:gd name="T68" fmla="*/ 765 w 1332"/>
                <a:gd name="T69" fmla="*/ 85 h 1758"/>
                <a:gd name="T70" fmla="*/ 709 w 1332"/>
                <a:gd name="T71" fmla="*/ 0 h 1758"/>
                <a:gd name="T72" fmla="*/ 624 w 1332"/>
                <a:gd name="T73" fmla="*/ 28 h 1758"/>
                <a:gd name="T74" fmla="*/ 624 w 1332"/>
                <a:gd name="T75" fmla="*/ 113 h 1758"/>
                <a:gd name="T76" fmla="*/ 510 w 1332"/>
                <a:gd name="T77" fmla="*/ 85 h 1758"/>
                <a:gd name="T78" fmla="*/ 482 w 1332"/>
                <a:gd name="T79" fmla="*/ 142 h 1758"/>
                <a:gd name="T80" fmla="*/ 340 w 1332"/>
                <a:gd name="T81" fmla="*/ 85 h 1758"/>
                <a:gd name="T82" fmla="*/ 340 w 1332"/>
                <a:gd name="T83" fmla="*/ 28 h 1758"/>
                <a:gd name="T84" fmla="*/ 198 w 1332"/>
                <a:gd name="T85" fmla="*/ 0 h 1758"/>
                <a:gd name="T86" fmla="*/ 170 w 1332"/>
                <a:gd name="T87" fmla="*/ 85 h 1758"/>
                <a:gd name="T88" fmla="*/ 198 w 1332"/>
                <a:gd name="T89" fmla="*/ 198 h 1758"/>
                <a:gd name="T90" fmla="*/ 142 w 1332"/>
                <a:gd name="T91" fmla="*/ 312 h 1758"/>
                <a:gd name="T92" fmla="*/ 170 w 1332"/>
                <a:gd name="T93" fmla="*/ 425 h 1758"/>
                <a:gd name="T94" fmla="*/ 113 w 1332"/>
                <a:gd name="T95" fmla="*/ 680 h 1758"/>
                <a:gd name="T96" fmla="*/ 170 w 1332"/>
                <a:gd name="T97" fmla="*/ 794 h 1758"/>
                <a:gd name="T98" fmla="*/ 255 w 1332"/>
                <a:gd name="T99" fmla="*/ 822 h 1758"/>
                <a:gd name="T100" fmla="*/ 28 w 1332"/>
                <a:gd name="T101" fmla="*/ 1134 h 1758"/>
                <a:gd name="T102" fmla="*/ 57 w 1332"/>
                <a:gd name="T103" fmla="*/ 1191 h 1758"/>
                <a:gd name="T104" fmla="*/ 28 w 1332"/>
                <a:gd name="T105" fmla="*/ 1247 h 1758"/>
                <a:gd name="T106" fmla="*/ 28 w 1332"/>
                <a:gd name="T107" fmla="*/ 1417 h 1758"/>
                <a:gd name="T108" fmla="*/ 0 w 1332"/>
                <a:gd name="T109" fmla="*/ 1474 h 1758"/>
                <a:gd name="T110" fmla="*/ 198 w 1332"/>
                <a:gd name="T111" fmla="*/ 1588 h 1758"/>
                <a:gd name="T112" fmla="*/ 227 w 1332"/>
                <a:gd name="T113" fmla="*/ 1673 h 17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1332" h="1758">
                  <a:moveTo>
                    <a:pt x="227" y="1673"/>
                  </a:moveTo>
                  <a:lnTo>
                    <a:pt x="425" y="1588"/>
                  </a:lnTo>
                  <a:lnTo>
                    <a:pt x="539" y="1644"/>
                  </a:lnTo>
                  <a:lnTo>
                    <a:pt x="567" y="1616"/>
                  </a:lnTo>
                  <a:lnTo>
                    <a:pt x="765" y="1673"/>
                  </a:lnTo>
                  <a:lnTo>
                    <a:pt x="850" y="1616"/>
                  </a:lnTo>
                  <a:lnTo>
                    <a:pt x="992" y="1616"/>
                  </a:lnTo>
                  <a:lnTo>
                    <a:pt x="992" y="1673"/>
                  </a:lnTo>
                  <a:lnTo>
                    <a:pt x="1077" y="1673"/>
                  </a:lnTo>
                  <a:lnTo>
                    <a:pt x="1077" y="1758"/>
                  </a:lnTo>
                  <a:lnTo>
                    <a:pt x="1191" y="1616"/>
                  </a:lnTo>
                  <a:lnTo>
                    <a:pt x="1191" y="1673"/>
                  </a:lnTo>
                  <a:lnTo>
                    <a:pt x="1276" y="1644"/>
                  </a:lnTo>
                  <a:lnTo>
                    <a:pt x="1304" y="1616"/>
                  </a:lnTo>
                  <a:lnTo>
                    <a:pt x="1332" y="1559"/>
                  </a:lnTo>
                  <a:lnTo>
                    <a:pt x="1191" y="1361"/>
                  </a:lnTo>
                  <a:lnTo>
                    <a:pt x="1247" y="1332"/>
                  </a:lnTo>
                  <a:lnTo>
                    <a:pt x="1219" y="1276"/>
                  </a:lnTo>
                  <a:lnTo>
                    <a:pt x="1247" y="1191"/>
                  </a:lnTo>
                  <a:lnTo>
                    <a:pt x="1332" y="1049"/>
                  </a:lnTo>
                  <a:lnTo>
                    <a:pt x="1162" y="1049"/>
                  </a:lnTo>
                  <a:lnTo>
                    <a:pt x="1162" y="936"/>
                  </a:lnTo>
                  <a:lnTo>
                    <a:pt x="1134" y="850"/>
                  </a:lnTo>
                  <a:lnTo>
                    <a:pt x="1021" y="822"/>
                  </a:lnTo>
                  <a:lnTo>
                    <a:pt x="1049" y="737"/>
                  </a:lnTo>
                  <a:lnTo>
                    <a:pt x="964" y="737"/>
                  </a:lnTo>
                  <a:lnTo>
                    <a:pt x="964" y="652"/>
                  </a:lnTo>
                  <a:lnTo>
                    <a:pt x="992" y="624"/>
                  </a:lnTo>
                  <a:lnTo>
                    <a:pt x="907" y="510"/>
                  </a:lnTo>
                  <a:lnTo>
                    <a:pt x="935" y="369"/>
                  </a:lnTo>
                  <a:lnTo>
                    <a:pt x="992" y="340"/>
                  </a:lnTo>
                  <a:lnTo>
                    <a:pt x="935" y="283"/>
                  </a:lnTo>
                  <a:lnTo>
                    <a:pt x="935" y="198"/>
                  </a:lnTo>
                  <a:lnTo>
                    <a:pt x="964" y="170"/>
                  </a:lnTo>
                  <a:lnTo>
                    <a:pt x="765" y="85"/>
                  </a:lnTo>
                  <a:lnTo>
                    <a:pt x="709" y="0"/>
                  </a:lnTo>
                  <a:lnTo>
                    <a:pt x="624" y="28"/>
                  </a:lnTo>
                  <a:lnTo>
                    <a:pt x="624" y="113"/>
                  </a:lnTo>
                  <a:lnTo>
                    <a:pt x="510" y="85"/>
                  </a:lnTo>
                  <a:lnTo>
                    <a:pt x="482" y="142"/>
                  </a:lnTo>
                  <a:lnTo>
                    <a:pt x="340" y="85"/>
                  </a:lnTo>
                  <a:lnTo>
                    <a:pt x="340" y="28"/>
                  </a:lnTo>
                  <a:lnTo>
                    <a:pt x="198" y="0"/>
                  </a:lnTo>
                  <a:lnTo>
                    <a:pt x="170" y="85"/>
                  </a:lnTo>
                  <a:lnTo>
                    <a:pt x="198" y="198"/>
                  </a:lnTo>
                  <a:lnTo>
                    <a:pt x="142" y="312"/>
                  </a:lnTo>
                  <a:lnTo>
                    <a:pt x="170" y="425"/>
                  </a:lnTo>
                  <a:lnTo>
                    <a:pt x="113" y="680"/>
                  </a:lnTo>
                  <a:lnTo>
                    <a:pt x="170" y="794"/>
                  </a:lnTo>
                  <a:lnTo>
                    <a:pt x="255" y="822"/>
                  </a:lnTo>
                  <a:lnTo>
                    <a:pt x="28" y="1134"/>
                  </a:lnTo>
                  <a:lnTo>
                    <a:pt x="57" y="1191"/>
                  </a:lnTo>
                  <a:lnTo>
                    <a:pt x="28" y="1247"/>
                  </a:lnTo>
                  <a:lnTo>
                    <a:pt x="28" y="1417"/>
                  </a:lnTo>
                  <a:lnTo>
                    <a:pt x="0" y="1474"/>
                  </a:lnTo>
                  <a:lnTo>
                    <a:pt x="198" y="1588"/>
                  </a:lnTo>
                  <a:lnTo>
                    <a:pt x="227" y="1673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3" name="Freeform 712">
              <a:extLst>
                <a:ext uri="{FF2B5EF4-FFF2-40B4-BE49-F238E27FC236}">
                  <a16:creationId xmlns:a16="http://schemas.microsoft.com/office/drawing/2014/main" id="{BA549624-6B67-452C-9523-30F6D41C335D}"/>
                </a:ext>
              </a:extLst>
            </p:cNvPr>
            <p:cNvSpPr>
              <a:spLocks/>
            </p:cNvSpPr>
            <p:nvPr/>
          </p:nvSpPr>
          <p:spPr bwMode="auto">
            <a:xfrm>
              <a:off x="1169" y="3393"/>
              <a:ext cx="1899" cy="1672"/>
            </a:xfrm>
            <a:custGeom>
              <a:avLst/>
              <a:gdLst>
                <a:gd name="T0" fmla="*/ 1871 w 1899"/>
                <a:gd name="T1" fmla="*/ 708 h 1672"/>
                <a:gd name="T2" fmla="*/ 1786 w 1899"/>
                <a:gd name="T3" fmla="*/ 623 h 1672"/>
                <a:gd name="T4" fmla="*/ 1814 w 1899"/>
                <a:gd name="T5" fmla="*/ 425 h 1672"/>
                <a:gd name="T6" fmla="*/ 1757 w 1899"/>
                <a:gd name="T7" fmla="*/ 368 h 1672"/>
                <a:gd name="T8" fmla="*/ 1616 w 1899"/>
                <a:gd name="T9" fmla="*/ 396 h 1672"/>
                <a:gd name="T10" fmla="*/ 1502 w 1899"/>
                <a:gd name="T11" fmla="*/ 340 h 1672"/>
                <a:gd name="T12" fmla="*/ 1105 w 1899"/>
                <a:gd name="T13" fmla="*/ 340 h 1672"/>
                <a:gd name="T14" fmla="*/ 1020 w 1899"/>
                <a:gd name="T15" fmla="*/ 396 h 1672"/>
                <a:gd name="T16" fmla="*/ 964 w 1899"/>
                <a:gd name="T17" fmla="*/ 510 h 1672"/>
                <a:gd name="T18" fmla="*/ 850 w 1899"/>
                <a:gd name="T19" fmla="*/ 481 h 1672"/>
                <a:gd name="T20" fmla="*/ 879 w 1899"/>
                <a:gd name="T21" fmla="*/ 198 h 1672"/>
                <a:gd name="T22" fmla="*/ 765 w 1899"/>
                <a:gd name="T23" fmla="*/ 0 h 1672"/>
                <a:gd name="T24" fmla="*/ 680 w 1899"/>
                <a:gd name="T25" fmla="*/ 0 h 1672"/>
                <a:gd name="T26" fmla="*/ 595 w 1899"/>
                <a:gd name="T27" fmla="*/ 0 h 1672"/>
                <a:gd name="T28" fmla="*/ 482 w 1899"/>
                <a:gd name="T29" fmla="*/ 113 h 1672"/>
                <a:gd name="T30" fmla="*/ 425 w 1899"/>
                <a:gd name="T31" fmla="*/ 226 h 1672"/>
                <a:gd name="T32" fmla="*/ 397 w 1899"/>
                <a:gd name="T33" fmla="*/ 396 h 1672"/>
                <a:gd name="T34" fmla="*/ 368 w 1899"/>
                <a:gd name="T35" fmla="*/ 623 h 1672"/>
                <a:gd name="T36" fmla="*/ 312 w 1899"/>
                <a:gd name="T37" fmla="*/ 765 h 1672"/>
                <a:gd name="T38" fmla="*/ 226 w 1899"/>
                <a:gd name="T39" fmla="*/ 850 h 1672"/>
                <a:gd name="T40" fmla="*/ 0 w 1899"/>
                <a:gd name="T41" fmla="*/ 963 h 1672"/>
                <a:gd name="T42" fmla="*/ 28 w 1899"/>
                <a:gd name="T43" fmla="*/ 1105 h 1672"/>
                <a:gd name="T44" fmla="*/ 141 w 1899"/>
                <a:gd name="T45" fmla="*/ 1190 h 1672"/>
                <a:gd name="T46" fmla="*/ 141 w 1899"/>
                <a:gd name="T47" fmla="*/ 1360 h 1672"/>
                <a:gd name="T48" fmla="*/ 255 w 1899"/>
                <a:gd name="T49" fmla="*/ 1615 h 1672"/>
                <a:gd name="T50" fmla="*/ 425 w 1899"/>
                <a:gd name="T51" fmla="*/ 1644 h 1672"/>
                <a:gd name="T52" fmla="*/ 680 w 1899"/>
                <a:gd name="T53" fmla="*/ 1587 h 1672"/>
                <a:gd name="T54" fmla="*/ 964 w 1899"/>
                <a:gd name="T55" fmla="*/ 1474 h 1672"/>
                <a:gd name="T56" fmla="*/ 1162 w 1899"/>
                <a:gd name="T57" fmla="*/ 1332 h 1672"/>
                <a:gd name="T58" fmla="*/ 1531 w 1899"/>
                <a:gd name="T59" fmla="*/ 1162 h 1672"/>
                <a:gd name="T60" fmla="*/ 1729 w 1899"/>
                <a:gd name="T61" fmla="*/ 1105 h 1672"/>
                <a:gd name="T62" fmla="*/ 1842 w 1899"/>
                <a:gd name="T63" fmla="*/ 850 h 16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899" h="1672">
                  <a:moveTo>
                    <a:pt x="1899" y="850"/>
                  </a:moveTo>
                  <a:lnTo>
                    <a:pt x="1871" y="708"/>
                  </a:lnTo>
                  <a:lnTo>
                    <a:pt x="1814" y="708"/>
                  </a:lnTo>
                  <a:lnTo>
                    <a:pt x="1786" y="623"/>
                  </a:lnTo>
                  <a:lnTo>
                    <a:pt x="1842" y="595"/>
                  </a:lnTo>
                  <a:lnTo>
                    <a:pt x="1814" y="425"/>
                  </a:lnTo>
                  <a:lnTo>
                    <a:pt x="1757" y="425"/>
                  </a:lnTo>
                  <a:lnTo>
                    <a:pt x="1757" y="368"/>
                  </a:lnTo>
                  <a:lnTo>
                    <a:pt x="1644" y="340"/>
                  </a:lnTo>
                  <a:lnTo>
                    <a:pt x="1616" y="396"/>
                  </a:lnTo>
                  <a:lnTo>
                    <a:pt x="1502" y="396"/>
                  </a:lnTo>
                  <a:lnTo>
                    <a:pt x="1502" y="340"/>
                  </a:lnTo>
                  <a:lnTo>
                    <a:pt x="1275" y="255"/>
                  </a:lnTo>
                  <a:lnTo>
                    <a:pt x="1105" y="340"/>
                  </a:lnTo>
                  <a:lnTo>
                    <a:pt x="1105" y="425"/>
                  </a:lnTo>
                  <a:lnTo>
                    <a:pt x="1020" y="396"/>
                  </a:lnTo>
                  <a:lnTo>
                    <a:pt x="964" y="425"/>
                  </a:lnTo>
                  <a:lnTo>
                    <a:pt x="964" y="510"/>
                  </a:lnTo>
                  <a:lnTo>
                    <a:pt x="907" y="538"/>
                  </a:lnTo>
                  <a:lnTo>
                    <a:pt x="850" y="481"/>
                  </a:lnTo>
                  <a:lnTo>
                    <a:pt x="822" y="283"/>
                  </a:lnTo>
                  <a:lnTo>
                    <a:pt x="879" y="198"/>
                  </a:lnTo>
                  <a:lnTo>
                    <a:pt x="822" y="141"/>
                  </a:lnTo>
                  <a:lnTo>
                    <a:pt x="765" y="0"/>
                  </a:lnTo>
                  <a:lnTo>
                    <a:pt x="737" y="56"/>
                  </a:lnTo>
                  <a:lnTo>
                    <a:pt x="680" y="0"/>
                  </a:lnTo>
                  <a:lnTo>
                    <a:pt x="652" y="28"/>
                  </a:lnTo>
                  <a:lnTo>
                    <a:pt x="595" y="0"/>
                  </a:lnTo>
                  <a:lnTo>
                    <a:pt x="510" y="85"/>
                  </a:lnTo>
                  <a:lnTo>
                    <a:pt x="482" y="113"/>
                  </a:lnTo>
                  <a:lnTo>
                    <a:pt x="397" y="85"/>
                  </a:lnTo>
                  <a:lnTo>
                    <a:pt x="425" y="226"/>
                  </a:lnTo>
                  <a:lnTo>
                    <a:pt x="453" y="255"/>
                  </a:lnTo>
                  <a:lnTo>
                    <a:pt x="397" y="396"/>
                  </a:lnTo>
                  <a:lnTo>
                    <a:pt x="453" y="453"/>
                  </a:lnTo>
                  <a:lnTo>
                    <a:pt x="368" y="623"/>
                  </a:lnTo>
                  <a:lnTo>
                    <a:pt x="312" y="708"/>
                  </a:lnTo>
                  <a:lnTo>
                    <a:pt x="312" y="765"/>
                  </a:lnTo>
                  <a:lnTo>
                    <a:pt x="226" y="793"/>
                  </a:lnTo>
                  <a:lnTo>
                    <a:pt x="226" y="850"/>
                  </a:lnTo>
                  <a:lnTo>
                    <a:pt x="141" y="850"/>
                  </a:lnTo>
                  <a:lnTo>
                    <a:pt x="0" y="963"/>
                  </a:lnTo>
                  <a:lnTo>
                    <a:pt x="28" y="1020"/>
                  </a:lnTo>
                  <a:lnTo>
                    <a:pt x="28" y="1105"/>
                  </a:lnTo>
                  <a:lnTo>
                    <a:pt x="85" y="1190"/>
                  </a:lnTo>
                  <a:lnTo>
                    <a:pt x="141" y="1190"/>
                  </a:lnTo>
                  <a:lnTo>
                    <a:pt x="170" y="1304"/>
                  </a:lnTo>
                  <a:lnTo>
                    <a:pt x="141" y="1360"/>
                  </a:lnTo>
                  <a:lnTo>
                    <a:pt x="283" y="1445"/>
                  </a:lnTo>
                  <a:lnTo>
                    <a:pt x="255" y="1615"/>
                  </a:lnTo>
                  <a:lnTo>
                    <a:pt x="340" y="1672"/>
                  </a:lnTo>
                  <a:lnTo>
                    <a:pt x="425" y="1644"/>
                  </a:lnTo>
                  <a:lnTo>
                    <a:pt x="510" y="1672"/>
                  </a:lnTo>
                  <a:lnTo>
                    <a:pt x="680" y="1587"/>
                  </a:lnTo>
                  <a:lnTo>
                    <a:pt x="793" y="1445"/>
                  </a:lnTo>
                  <a:lnTo>
                    <a:pt x="964" y="1474"/>
                  </a:lnTo>
                  <a:lnTo>
                    <a:pt x="992" y="1389"/>
                  </a:lnTo>
                  <a:lnTo>
                    <a:pt x="1162" y="1332"/>
                  </a:lnTo>
                  <a:lnTo>
                    <a:pt x="1162" y="1247"/>
                  </a:lnTo>
                  <a:lnTo>
                    <a:pt x="1531" y="1162"/>
                  </a:lnTo>
                  <a:lnTo>
                    <a:pt x="1559" y="1077"/>
                  </a:lnTo>
                  <a:lnTo>
                    <a:pt x="1729" y="1105"/>
                  </a:lnTo>
                  <a:lnTo>
                    <a:pt x="1729" y="963"/>
                  </a:lnTo>
                  <a:lnTo>
                    <a:pt x="1842" y="850"/>
                  </a:lnTo>
                  <a:lnTo>
                    <a:pt x="1899" y="85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4" name="Freeform 716">
              <a:extLst>
                <a:ext uri="{FF2B5EF4-FFF2-40B4-BE49-F238E27FC236}">
                  <a16:creationId xmlns:a16="http://schemas.microsoft.com/office/drawing/2014/main" id="{0F884BDA-D4D5-428B-8ED0-A6459922F29A}"/>
                </a:ext>
              </a:extLst>
            </p:cNvPr>
            <p:cNvSpPr>
              <a:spLocks/>
            </p:cNvSpPr>
            <p:nvPr/>
          </p:nvSpPr>
          <p:spPr bwMode="auto">
            <a:xfrm>
              <a:off x="347" y="2599"/>
              <a:ext cx="1615" cy="1757"/>
            </a:xfrm>
            <a:custGeom>
              <a:avLst/>
              <a:gdLst>
                <a:gd name="T0" fmla="*/ 963 w 1615"/>
                <a:gd name="T1" fmla="*/ 1644 h 1757"/>
                <a:gd name="T2" fmla="*/ 1048 w 1615"/>
                <a:gd name="T3" fmla="*/ 1587 h 1757"/>
                <a:gd name="T4" fmla="*/ 1134 w 1615"/>
                <a:gd name="T5" fmla="*/ 1502 h 1757"/>
                <a:gd name="T6" fmla="*/ 1219 w 1615"/>
                <a:gd name="T7" fmla="*/ 1190 h 1757"/>
                <a:gd name="T8" fmla="*/ 1247 w 1615"/>
                <a:gd name="T9" fmla="*/ 1020 h 1757"/>
                <a:gd name="T10" fmla="*/ 1304 w 1615"/>
                <a:gd name="T11" fmla="*/ 907 h 1757"/>
                <a:gd name="T12" fmla="*/ 1474 w 1615"/>
                <a:gd name="T13" fmla="*/ 822 h 1757"/>
                <a:gd name="T14" fmla="*/ 1559 w 1615"/>
                <a:gd name="T15" fmla="*/ 850 h 1757"/>
                <a:gd name="T16" fmla="*/ 1615 w 1615"/>
                <a:gd name="T17" fmla="*/ 737 h 1757"/>
                <a:gd name="T18" fmla="*/ 1530 w 1615"/>
                <a:gd name="T19" fmla="*/ 623 h 1757"/>
                <a:gd name="T20" fmla="*/ 1530 w 1615"/>
                <a:gd name="T21" fmla="*/ 567 h 1757"/>
                <a:gd name="T22" fmla="*/ 1360 w 1615"/>
                <a:gd name="T23" fmla="*/ 453 h 1757"/>
                <a:gd name="T24" fmla="*/ 1219 w 1615"/>
                <a:gd name="T25" fmla="*/ 623 h 1757"/>
                <a:gd name="T26" fmla="*/ 1105 w 1615"/>
                <a:gd name="T27" fmla="*/ 680 h 1757"/>
                <a:gd name="T28" fmla="*/ 1048 w 1615"/>
                <a:gd name="T29" fmla="*/ 623 h 1757"/>
                <a:gd name="T30" fmla="*/ 907 w 1615"/>
                <a:gd name="T31" fmla="*/ 538 h 1757"/>
                <a:gd name="T32" fmla="*/ 793 w 1615"/>
                <a:gd name="T33" fmla="*/ 425 h 1757"/>
                <a:gd name="T34" fmla="*/ 850 w 1615"/>
                <a:gd name="T35" fmla="*/ 283 h 1757"/>
                <a:gd name="T36" fmla="*/ 878 w 1615"/>
                <a:gd name="T37" fmla="*/ 170 h 1757"/>
                <a:gd name="T38" fmla="*/ 907 w 1615"/>
                <a:gd name="T39" fmla="*/ 56 h 1757"/>
                <a:gd name="T40" fmla="*/ 623 w 1615"/>
                <a:gd name="T41" fmla="*/ 85 h 1757"/>
                <a:gd name="T42" fmla="*/ 198 w 1615"/>
                <a:gd name="T43" fmla="*/ 113 h 1757"/>
                <a:gd name="T44" fmla="*/ 198 w 1615"/>
                <a:gd name="T45" fmla="*/ 397 h 1757"/>
                <a:gd name="T46" fmla="*/ 283 w 1615"/>
                <a:gd name="T47" fmla="*/ 510 h 1757"/>
                <a:gd name="T48" fmla="*/ 198 w 1615"/>
                <a:gd name="T49" fmla="*/ 680 h 1757"/>
                <a:gd name="T50" fmla="*/ 141 w 1615"/>
                <a:gd name="T51" fmla="*/ 992 h 1757"/>
                <a:gd name="T52" fmla="*/ 0 w 1615"/>
                <a:gd name="T53" fmla="*/ 1190 h 1757"/>
                <a:gd name="T54" fmla="*/ 198 w 1615"/>
                <a:gd name="T55" fmla="*/ 1304 h 1757"/>
                <a:gd name="T56" fmla="*/ 340 w 1615"/>
                <a:gd name="T57" fmla="*/ 1332 h 1757"/>
                <a:gd name="T58" fmla="*/ 510 w 1615"/>
                <a:gd name="T59" fmla="*/ 1531 h 1757"/>
                <a:gd name="T60" fmla="*/ 708 w 1615"/>
                <a:gd name="T61" fmla="*/ 1531 h 1757"/>
                <a:gd name="T62" fmla="*/ 708 w 1615"/>
                <a:gd name="T63" fmla="*/ 1757 h 17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615" h="1757">
                  <a:moveTo>
                    <a:pt x="822" y="1757"/>
                  </a:moveTo>
                  <a:lnTo>
                    <a:pt x="963" y="1644"/>
                  </a:lnTo>
                  <a:lnTo>
                    <a:pt x="1048" y="1644"/>
                  </a:lnTo>
                  <a:lnTo>
                    <a:pt x="1048" y="1587"/>
                  </a:lnTo>
                  <a:lnTo>
                    <a:pt x="1134" y="1559"/>
                  </a:lnTo>
                  <a:lnTo>
                    <a:pt x="1134" y="1502"/>
                  </a:lnTo>
                  <a:lnTo>
                    <a:pt x="1275" y="1247"/>
                  </a:lnTo>
                  <a:lnTo>
                    <a:pt x="1219" y="1190"/>
                  </a:lnTo>
                  <a:lnTo>
                    <a:pt x="1275" y="1049"/>
                  </a:lnTo>
                  <a:lnTo>
                    <a:pt x="1247" y="1020"/>
                  </a:lnTo>
                  <a:lnTo>
                    <a:pt x="1219" y="879"/>
                  </a:lnTo>
                  <a:lnTo>
                    <a:pt x="1304" y="907"/>
                  </a:lnTo>
                  <a:lnTo>
                    <a:pt x="1417" y="794"/>
                  </a:lnTo>
                  <a:lnTo>
                    <a:pt x="1474" y="822"/>
                  </a:lnTo>
                  <a:lnTo>
                    <a:pt x="1502" y="794"/>
                  </a:lnTo>
                  <a:lnTo>
                    <a:pt x="1559" y="850"/>
                  </a:lnTo>
                  <a:lnTo>
                    <a:pt x="1587" y="794"/>
                  </a:lnTo>
                  <a:lnTo>
                    <a:pt x="1615" y="737"/>
                  </a:lnTo>
                  <a:lnTo>
                    <a:pt x="1474" y="680"/>
                  </a:lnTo>
                  <a:lnTo>
                    <a:pt x="1530" y="623"/>
                  </a:lnTo>
                  <a:lnTo>
                    <a:pt x="1474" y="595"/>
                  </a:lnTo>
                  <a:lnTo>
                    <a:pt x="1530" y="567"/>
                  </a:lnTo>
                  <a:lnTo>
                    <a:pt x="1417" y="510"/>
                  </a:lnTo>
                  <a:lnTo>
                    <a:pt x="1360" y="453"/>
                  </a:lnTo>
                  <a:lnTo>
                    <a:pt x="1275" y="510"/>
                  </a:lnTo>
                  <a:lnTo>
                    <a:pt x="1219" y="623"/>
                  </a:lnTo>
                  <a:lnTo>
                    <a:pt x="1134" y="623"/>
                  </a:lnTo>
                  <a:lnTo>
                    <a:pt x="1105" y="680"/>
                  </a:lnTo>
                  <a:lnTo>
                    <a:pt x="1048" y="680"/>
                  </a:lnTo>
                  <a:lnTo>
                    <a:pt x="1048" y="623"/>
                  </a:lnTo>
                  <a:lnTo>
                    <a:pt x="963" y="652"/>
                  </a:lnTo>
                  <a:lnTo>
                    <a:pt x="907" y="538"/>
                  </a:lnTo>
                  <a:lnTo>
                    <a:pt x="850" y="567"/>
                  </a:lnTo>
                  <a:lnTo>
                    <a:pt x="793" y="425"/>
                  </a:lnTo>
                  <a:lnTo>
                    <a:pt x="850" y="368"/>
                  </a:lnTo>
                  <a:lnTo>
                    <a:pt x="850" y="283"/>
                  </a:lnTo>
                  <a:lnTo>
                    <a:pt x="878" y="255"/>
                  </a:lnTo>
                  <a:lnTo>
                    <a:pt x="878" y="170"/>
                  </a:lnTo>
                  <a:lnTo>
                    <a:pt x="907" y="142"/>
                  </a:lnTo>
                  <a:lnTo>
                    <a:pt x="907" y="56"/>
                  </a:lnTo>
                  <a:lnTo>
                    <a:pt x="737" y="0"/>
                  </a:lnTo>
                  <a:lnTo>
                    <a:pt x="623" y="85"/>
                  </a:lnTo>
                  <a:lnTo>
                    <a:pt x="396" y="113"/>
                  </a:lnTo>
                  <a:lnTo>
                    <a:pt x="198" y="113"/>
                  </a:lnTo>
                  <a:lnTo>
                    <a:pt x="141" y="283"/>
                  </a:lnTo>
                  <a:lnTo>
                    <a:pt x="198" y="397"/>
                  </a:lnTo>
                  <a:lnTo>
                    <a:pt x="226" y="425"/>
                  </a:lnTo>
                  <a:lnTo>
                    <a:pt x="283" y="510"/>
                  </a:lnTo>
                  <a:lnTo>
                    <a:pt x="255" y="595"/>
                  </a:lnTo>
                  <a:lnTo>
                    <a:pt x="198" y="680"/>
                  </a:lnTo>
                  <a:lnTo>
                    <a:pt x="226" y="765"/>
                  </a:lnTo>
                  <a:lnTo>
                    <a:pt x="141" y="992"/>
                  </a:lnTo>
                  <a:lnTo>
                    <a:pt x="0" y="1105"/>
                  </a:lnTo>
                  <a:lnTo>
                    <a:pt x="0" y="1190"/>
                  </a:lnTo>
                  <a:lnTo>
                    <a:pt x="141" y="1389"/>
                  </a:lnTo>
                  <a:lnTo>
                    <a:pt x="198" y="1304"/>
                  </a:lnTo>
                  <a:lnTo>
                    <a:pt x="255" y="1417"/>
                  </a:lnTo>
                  <a:lnTo>
                    <a:pt x="340" y="1332"/>
                  </a:lnTo>
                  <a:lnTo>
                    <a:pt x="453" y="1531"/>
                  </a:lnTo>
                  <a:lnTo>
                    <a:pt x="510" y="1531"/>
                  </a:lnTo>
                  <a:lnTo>
                    <a:pt x="680" y="1474"/>
                  </a:lnTo>
                  <a:lnTo>
                    <a:pt x="708" y="1531"/>
                  </a:lnTo>
                  <a:lnTo>
                    <a:pt x="652" y="1559"/>
                  </a:lnTo>
                  <a:lnTo>
                    <a:pt x="708" y="1757"/>
                  </a:lnTo>
                  <a:lnTo>
                    <a:pt x="822" y="175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5" name="Freeform 717">
              <a:extLst>
                <a:ext uri="{FF2B5EF4-FFF2-40B4-BE49-F238E27FC236}">
                  <a16:creationId xmlns:a16="http://schemas.microsoft.com/office/drawing/2014/main" id="{FD9D85DB-77AD-411E-BB71-138396011099}"/>
                </a:ext>
              </a:extLst>
            </p:cNvPr>
            <p:cNvSpPr>
              <a:spLocks/>
            </p:cNvSpPr>
            <p:nvPr/>
          </p:nvSpPr>
          <p:spPr bwMode="auto">
            <a:xfrm>
              <a:off x="602" y="3931"/>
              <a:ext cx="907" cy="1446"/>
            </a:xfrm>
            <a:custGeom>
              <a:avLst/>
              <a:gdLst>
                <a:gd name="T0" fmla="*/ 907 w 907"/>
                <a:gd name="T1" fmla="*/ 1134 h 1446"/>
                <a:gd name="T2" fmla="*/ 822 w 907"/>
                <a:gd name="T3" fmla="*/ 1077 h 1446"/>
                <a:gd name="T4" fmla="*/ 850 w 907"/>
                <a:gd name="T5" fmla="*/ 907 h 1446"/>
                <a:gd name="T6" fmla="*/ 708 w 907"/>
                <a:gd name="T7" fmla="*/ 822 h 1446"/>
                <a:gd name="T8" fmla="*/ 737 w 907"/>
                <a:gd name="T9" fmla="*/ 766 h 1446"/>
                <a:gd name="T10" fmla="*/ 708 w 907"/>
                <a:gd name="T11" fmla="*/ 652 h 1446"/>
                <a:gd name="T12" fmla="*/ 652 w 907"/>
                <a:gd name="T13" fmla="*/ 652 h 1446"/>
                <a:gd name="T14" fmla="*/ 595 w 907"/>
                <a:gd name="T15" fmla="*/ 567 h 1446"/>
                <a:gd name="T16" fmla="*/ 595 w 907"/>
                <a:gd name="T17" fmla="*/ 482 h 1446"/>
                <a:gd name="T18" fmla="*/ 567 w 907"/>
                <a:gd name="T19" fmla="*/ 425 h 1446"/>
                <a:gd name="T20" fmla="*/ 453 w 907"/>
                <a:gd name="T21" fmla="*/ 425 h 1446"/>
                <a:gd name="T22" fmla="*/ 397 w 907"/>
                <a:gd name="T23" fmla="*/ 227 h 1446"/>
                <a:gd name="T24" fmla="*/ 453 w 907"/>
                <a:gd name="T25" fmla="*/ 199 h 1446"/>
                <a:gd name="T26" fmla="*/ 425 w 907"/>
                <a:gd name="T27" fmla="*/ 142 h 1446"/>
                <a:gd name="T28" fmla="*/ 255 w 907"/>
                <a:gd name="T29" fmla="*/ 199 h 1446"/>
                <a:gd name="T30" fmla="*/ 198 w 907"/>
                <a:gd name="T31" fmla="*/ 199 h 1446"/>
                <a:gd name="T32" fmla="*/ 85 w 907"/>
                <a:gd name="T33" fmla="*/ 0 h 1446"/>
                <a:gd name="T34" fmla="*/ 0 w 907"/>
                <a:gd name="T35" fmla="*/ 85 h 1446"/>
                <a:gd name="T36" fmla="*/ 85 w 907"/>
                <a:gd name="T37" fmla="*/ 199 h 1446"/>
                <a:gd name="T38" fmla="*/ 0 w 907"/>
                <a:gd name="T39" fmla="*/ 510 h 1446"/>
                <a:gd name="T40" fmla="*/ 113 w 907"/>
                <a:gd name="T41" fmla="*/ 737 h 1446"/>
                <a:gd name="T42" fmla="*/ 56 w 907"/>
                <a:gd name="T43" fmla="*/ 907 h 1446"/>
                <a:gd name="T44" fmla="*/ 85 w 907"/>
                <a:gd name="T45" fmla="*/ 964 h 1446"/>
                <a:gd name="T46" fmla="*/ 56 w 907"/>
                <a:gd name="T47" fmla="*/ 1248 h 1446"/>
                <a:gd name="T48" fmla="*/ 0 w 907"/>
                <a:gd name="T49" fmla="*/ 1304 h 1446"/>
                <a:gd name="T50" fmla="*/ 56 w 907"/>
                <a:gd name="T51" fmla="*/ 1333 h 1446"/>
                <a:gd name="T52" fmla="*/ 113 w 907"/>
                <a:gd name="T53" fmla="*/ 1276 h 1446"/>
                <a:gd name="T54" fmla="*/ 170 w 907"/>
                <a:gd name="T55" fmla="*/ 1333 h 1446"/>
                <a:gd name="T56" fmla="*/ 226 w 907"/>
                <a:gd name="T57" fmla="*/ 1333 h 1446"/>
                <a:gd name="T58" fmla="*/ 283 w 907"/>
                <a:gd name="T59" fmla="*/ 1361 h 1446"/>
                <a:gd name="T60" fmla="*/ 425 w 907"/>
                <a:gd name="T61" fmla="*/ 1361 h 1446"/>
                <a:gd name="T62" fmla="*/ 482 w 907"/>
                <a:gd name="T63" fmla="*/ 1418 h 1446"/>
                <a:gd name="T64" fmla="*/ 567 w 907"/>
                <a:gd name="T65" fmla="*/ 1389 h 1446"/>
                <a:gd name="T66" fmla="*/ 623 w 907"/>
                <a:gd name="T67" fmla="*/ 1446 h 1446"/>
                <a:gd name="T68" fmla="*/ 680 w 907"/>
                <a:gd name="T69" fmla="*/ 1361 h 1446"/>
                <a:gd name="T70" fmla="*/ 765 w 907"/>
                <a:gd name="T71" fmla="*/ 1361 h 1446"/>
                <a:gd name="T72" fmla="*/ 793 w 907"/>
                <a:gd name="T73" fmla="*/ 1248 h 1446"/>
                <a:gd name="T74" fmla="*/ 907 w 907"/>
                <a:gd name="T75" fmla="*/ 1219 h 1446"/>
                <a:gd name="T76" fmla="*/ 907 w 907"/>
                <a:gd name="T77" fmla="*/ 1134 h 14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907" h="1446">
                  <a:moveTo>
                    <a:pt x="907" y="1134"/>
                  </a:moveTo>
                  <a:lnTo>
                    <a:pt x="822" y="1077"/>
                  </a:lnTo>
                  <a:lnTo>
                    <a:pt x="850" y="907"/>
                  </a:lnTo>
                  <a:lnTo>
                    <a:pt x="708" y="822"/>
                  </a:lnTo>
                  <a:lnTo>
                    <a:pt x="737" y="766"/>
                  </a:lnTo>
                  <a:lnTo>
                    <a:pt x="708" y="652"/>
                  </a:lnTo>
                  <a:lnTo>
                    <a:pt x="652" y="652"/>
                  </a:lnTo>
                  <a:lnTo>
                    <a:pt x="595" y="567"/>
                  </a:lnTo>
                  <a:lnTo>
                    <a:pt x="595" y="482"/>
                  </a:lnTo>
                  <a:lnTo>
                    <a:pt x="567" y="425"/>
                  </a:lnTo>
                  <a:lnTo>
                    <a:pt x="453" y="425"/>
                  </a:lnTo>
                  <a:lnTo>
                    <a:pt x="397" y="227"/>
                  </a:lnTo>
                  <a:lnTo>
                    <a:pt x="453" y="199"/>
                  </a:lnTo>
                  <a:lnTo>
                    <a:pt x="425" y="142"/>
                  </a:lnTo>
                  <a:lnTo>
                    <a:pt x="255" y="199"/>
                  </a:lnTo>
                  <a:lnTo>
                    <a:pt x="198" y="199"/>
                  </a:lnTo>
                  <a:lnTo>
                    <a:pt x="85" y="0"/>
                  </a:lnTo>
                  <a:lnTo>
                    <a:pt x="0" y="85"/>
                  </a:lnTo>
                  <a:lnTo>
                    <a:pt x="85" y="199"/>
                  </a:lnTo>
                  <a:lnTo>
                    <a:pt x="0" y="510"/>
                  </a:lnTo>
                  <a:lnTo>
                    <a:pt x="113" y="737"/>
                  </a:lnTo>
                  <a:lnTo>
                    <a:pt x="56" y="907"/>
                  </a:lnTo>
                  <a:lnTo>
                    <a:pt x="85" y="964"/>
                  </a:lnTo>
                  <a:lnTo>
                    <a:pt x="56" y="1248"/>
                  </a:lnTo>
                  <a:lnTo>
                    <a:pt x="0" y="1304"/>
                  </a:lnTo>
                  <a:lnTo>
                    <a:pt x="56" y="1333"/>
                  </a:lnTo>
                  <a:lnTo>
                    <a:pt x="113" y="1276"/>
                  </a:lnTo>
                  <a:lnTo>
                    <a:pt x="170" y="1333"/>
                  </a:lnTo>
                  <a:lnTo>
                    <a:pt x="226" y="1333"/>
                  </a:lnTo>
                  <a:lnTo>
                    <a:pt x="283" y="1361"/>
                  </a:lnTo>
                  <a:lnTo>
                    <a:pt x="425" y="1361"/>
                  </a:lnTo>
                  <a:lnTo>
                    <a:pt x="482" y="1418"/>
                  </a:lnTo>
                  <a:lnTo>
                    <a:pt x="567" y="1389"/>
                  </a:lnTo>
                  <a:lnTo>
                    <a:pt x="623" y="1446"/>
                  </a:lnTo>
                  <a:lnTo>
                    <a:pt x="680" y="1361"/>
                  </a:lnTo>
                  <a:lnTo>
                    <a:pt x="765" y="1361"/>
                  </a:lnTo>
                  <a:lnTo>
                    <a:pt x="793" y="1248"/>
                  </a:lnTo>
                  <a:lnTo>
                    <a:pt x="907" y="1219"/>
                  </a:lnTo>
                  <a:lnTo>
                    <a:pt x="907" y="113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6" name="Freeform 718">
              <a:extLst>
                <a:ext uri="{FF2B5EF4-FFF2-40B4-BE49-F238E27FC236}">
                  <a16:creationId xmlns:a16="http://schemas.microsoft.com/office/drawing/2014/main" id="{56D29D7D-8958-4719-8C0E-5F4B895AE0B0}"/>
                </a:ext>
              </a:extLst>
            </p:cNvPr>
            <p:cNvSpPr>
              <a:spLocks/>
            </p:cNvSpPr>
            <p:nvPr/>
          </p:nvSpPr>
          <p:spPr bwMode="auto">
            <a:xfrm>
              <a:off x="2019" y="2088"/>
              <a:ext cx="709" cy="1134"/>
            </a:xfrm>
            <a:custGeom>
              <a:avLst/>
              <a:gdLst>
                <a:gd name="T0" fmla="*/ 425 w 709"/>
                <a:gd name="T1" fmla="*/ 0 h 1134"/>
                <a:gd name="T2" fmla="*/ 510 w 709"/>
                <a:gd name="T3" fmla="*/ 29 h 1134"/>
                <a:gd name="T4" fmla="*/ 624 w 709"/>
                <a:gd name="T5" fmla="*/ 57 h 1134"/>
                <a:gd name="T6" fmla="*/ 624 w 709"/>
                <a:gd name="T7" fmla="*/ 86 h 1134"/>
                <a:gd name="T8" fmla="*/ 596 w 709"/>
                <a:gd name="T9" fmla="*/ 142 h 1134"/>
                <a:gd name="T10" fmla="*/ 681 w 709"/>
                <a:gd name="T11" fmla="*/ 199 h 1134"/>
                <a:gd name="T12" fmla="*/ 681 w 709"/>
                <a:gd name="T13" fmla="*/ 284 h 1134"/>
                <a:gd name="T14" fmla="*/ 652 w 709"/>
                <a:gd name="T15" fmla="*/ 341 h 1134"/>
                <a:gd name="T16" fmla="*/ 709 w 709"/>
                <a:gd name="T17" fmla="*/ 397 h 1134"/>
                <a:gd name="T18" fmla="*/ 681 w 709"/>
                <a:gd name="T19" fmla="*/ 426 h 1134"/>
                <a:gd name="T20" fmla="*/ 681 w 709"/>
                <a:gd name="T21" fmla="*/ 454 h 1134"/>
                <a:gd name="T22" fmla="*/ 596 w 709"/>
                <a:gd name="T23" fmla="*/ 539 h 1134"/>
                <a:gd name="T24" fmla="*/ 624 w 709"/>
                <a:gd name="T25" fmla="*/ 681 h 1134"/>
                <a:gd name="T26" fmla="*/ 652 w 709"/>
                <a:gd name="T27" fmla="*/ 709 h 1134"/>
                <a:gd name="T28" fmla="*/ 624 w 709"/>
                <a:gd name="T29" fmla="*/ 766 h 1134"/>
                <a:gd name="T30" fmla="*/ 652 w 709"/>
                <a:gd name="T31" fmla="*/ 851 h 1134"/>
                <a:gd name="T32" fmla="*/ 596 w 709"/>
                <a:gd name="T33" fmla="*/ 908 h 1134"/>
                <a:gd name="T34" fmla="*/ 624 w 709"/>
                <a:gd name="T35" fmla="*/ 964 h 1134"/>
                <a:gd name="T36" fmla="*/ 567 w 709"/>
                <a:gd name="T37" fmla="*/ 1049 h 1134"/>
                <a:gd name="T38" fmla="*/ 482 w 709"/>
                <a:gd name="T39" fmla="*/ 1049 h 1134"/>
                <a:gd name="T40" fmla="*/ 340 w 709"/>
                <a:gd name="T41" fmla="*/ 1134 h 1134"/>
                <a:gd name="T42" fmla="*/ 312 w 709"/>
                <a:gd name="T43" fmla="*/ 1134 h 1134"/>
                <a:gd name="T44" fmla="*/ 170 w 709"/>
                <a:gd name="T45" fmla="*/ 1021 h 1134"/>
                <a:gd name="T46" fmla="*/ 227 w 709"/>
                <a:gd name="T47" fmla="*/ 993 h 1134"/>
                <a:gd name="T48" fmla="*/ 284 w 709"/>
                <a:gd name="T49" fmla="*/ 936 h 1134"/>
                <a:gd name="T50" fmla="*/ 255 w 709"/>
                <a:gd name="T51" fmla="*/ 851 h 1134"/>
                <a:gd name="T52" fmla="*/ 255 w 709"/>
                <a:gd name="T53" fmla="*/ 681 h 1134"/>
                <a:gd name="T54" fmla="*/ 369 w 709"/>
                <a:gd name="T55" fmla="*/ 567 h 1134"/>
                <a:gd name="T56" fmla="*/ 340 w 709"/>
                <a:gd name="T57" fmla="*/ 482 h 1134"/>
                <a:gd name="T58" fmla="*/ 397 w 709"/>
                <a:gd name="T59" fmla="*/ 511 h 1134"/>
                <a:gd name="T60" fmla="*/ 482 w 709"/>
                <a:gd name="T61" fmla="*/ 482 h 1134"/>
                <a:gd name="T62" fmla="*/ 425 w 709"/>
                <a:gd name="T63" fmla="*/ 454 h 1134"/>
                <a:gd name="T64" fmla="*/ 425 w 709"/>
                <a:gd name="T65" fmla="*/ 397 h 1134"/>
                <a:gd name="T66" fmla="*/ 340 w 709"/>
                <a:gd name="T67" fmla="*/ 397 h 1134"/>
                <a:gd name="T68" fmla="*/ 255 w 709"/>
                <a:gd name="T69" fmla="*/ 397 h 1134"/>
                <a:gd name="T70" fmla="*/ 227 w 709"/>
                <a:gd name="T71" fmla="*/ 369 h 1134"/>
                <a:gd name="T72" fmla="*/ 85 w 709"/>
                <a:gd name="T73" fmla="*/ 397 h 1134"/>
                <a:gd name="T74" fmla="*/ 57 w 709"/>
                <a:gd name="T75" fmla="*/ 397 h 1134"/>
                <a:gd name="T76" fmla="*/ 0 w 709"/>
                <a:gd name="T77" fmla="*/ 369 h 1134"/>
                <a:gd name="T78" fmla="*/ 0 w 709"/>
                <a:gd name="T79" fmla="*/ 341 h 1134"/>
                <a:gd name="T80" fmla="*/ 284 w 709"/>
                <a:gd name="T81" fmla="*/ 341 h 1134"/>
                <a:gd name="T82" fmla="*/ 312 w 709"/>
                <a:gd name="T83" fmla="*/ 256 h 1134"/>
                <a:gd name="T84" fmla="*/ 340 w 709"/>
                <a:gd name="T85" fmla="*/ 312 h 1134"/>
                <a:gd name="T86" fmla="*/ 369 w 709"/>
                <a:gd name="T87" fmla="*/ 256 h 1134"/>
                <a:gd name="T88" fmla="*/ 340 w 709"/>
                <a:gd name="T89" fmla="*/ 199 h 1134"/>
                <a:gd name="T90" fmla="*/ 425 w 709"/>
                <a:gd name="T91" fmla="*/ 86 h 1134"/>
                <a:gd name="T92" fmla="*/ 397 w 709"/>
                <a:gd name="T93" fmla="*/ 57 h 1134"/>
                <a:gd name="T94" fmla="*/ 425 w 709"/>
                <a:gd name="T95" fmla="*/ 0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709" h="1134">
                  <a:moveTo>
                    <a:pt x="425" y="0"/>
                  </a:moveTo>
                  <a:lnTo>
                    <a:pt x="510" y="29"/>
                  </a:lnTo>
                  <a:lnTo>
                    <a:pt x="624" y="57"/>
                  </a:lnTo>
                  <a:lnTo>
                    <a:pt x="624" y="86"/>
                  </a:lnTo>
                  <a:lnTo>
                    <a:pt x="596" y="142"/>
                  </a:lnTo>
                  <a:lnTo>
                    <a:pt x="681" y="199"/>
                  </a:lnTo>
                  <a:lnTo>
                    <a:pt x="681" y="284"/>
                  </a:lnTo>
                  <a:lnTo>
                    <a:pt x="652" y="341"/>
                  </a:lnTo>
                  <a:lnTo>
                    <a:pt x="709" y="397"/>
                  </a:lnTo>
                  <a:lnTo>
                    <a:pt x="681" y="426"/>
                  </a:lnTo>
                  <a:lnTo>
                    <a:pt x="681" y="454"/>
                  </a:lnTo>
                  <a:lnTo>
                    <a:pt x="596" y="539"/>
                  </a:lnTo>
                  <a:lnTo>
                    <a:pt x="624" y="681"/>
                  </a:lnTo>
                  <a:lnTo>
                    <a:pt x="652" y="709"/>
                  </a:lnTo>
                  <a:lnTo>
                    <a:pt x="624" y="766"/>
                  </a:lnTo>
                  <a:lnTo>
                    <a:pt x="652" y="851"/>
                  </a:lnTo>
                  <a:lnTo>
                    <a:pt x="596" y="908"/>
                  </a:lnTo>
                  <a:lnTo>
                    <a:pt x="624" y="964"/>
                  </a:lnTo>
                  <a:lnTo>
                    <a:pt x="567" y="1049"/>
                  </a:lnTo>
                  <a:lnTo>
                    <a:pt x="482" y="1049"/>
                  </a:lnTo>
                  <a:lnTo>
                    <a:pt x="340" y="1134"/>
                  </a:lnTo>
                  <a:lnTo>
                    <a:pt x="312" y="1134"/>
                  </a:lnTo>
                  <a:lnTo>
                    <a:pt x="170" y="1021"/>
                  </a:lnTo>
                  <a:lnTo>
                    <a:pt x="227" y="993"/>
                  </a:lnTo>
                  <a:lnTo>
                    <a:pt x="284" y="936"/>
                  </a:lnTo>
                  <a:lnTo>
                    <a:pt x="255" y="851"/>
                  </a:lnTo>
                  <a:lnTo>
                    <a:pt x="255" y="681"/>
                  </a:lnTo>
                  <a:lnTo>
                    <a:pt x="369" y="567"/>
                  </a:lnTo>
                  <a:lnTo>
                    <a:pt x="340" y="482"/>
                  </a:lnTo>
                  <a:lnTo>
                    <a:pt x="397" y="511"/>
                  </a:lnTo>
                  <a:lnTo>
                    <a:pt x="482" y="482"/>
                  </a:lnTo>
                  <a:lnTo>
                    <a:pt x="425" y="454"/>
                  </a:lnTo>
                  <a:lnTo>
                    <a:pt x="425" y="397"/>
                  </a:lnTo>
                  <a:lnTo>
                    <a:pt x="340" y="397"/>
                  </a:lnTo>
                  <a:lnTo>
                    <a:pt x="255" y="397"/>
                  </a:lnTo>
                  <a:lnTo>
                    <a:pt x="227" y="369"/>
                  </a:lnTo>
                  <a:lnTo>
                    <a:pt x="85" y="397"/>
                  </a:lnTo>
                  <a:lnTo>
                    <a:pt x="57" y="397"/>
                  </a:lnTo>
                  <a:lnTo>
                    <a:pt x="0" y="369"/>
                  </a:lnTo>
                  <a:lnTo>
                    <a:pt x="0" y="341"/>
                  </a:lnTo>
                  <a:lnTo>
                    <a:pt x="284" y="341"/>
                  </a:lnTo>
                  <a:lnTo>
                    <a:pt x="312" y="256"/>
                  </a:lnTo>
                  <a:lnTo>
                    <a:pt x="340" y="312"/>
                  </a:lnTo>
                  <a:lnTo>
                    <a:pt x="369" y="256"/>
                  </a:lnTo>
                  <a:lnTo>
                    <a:pt x="340" y="199"/>
                  </a:lnTo>
                  <a:lnTo>
                    <a:pt x="425" y="86"/>
                  </a:lnTo>
                  <a:lnTo>
                    <a:pt x="397" y="57"/>
                  </a:lnTo>
                  <a:lnTo>
                    <a:pt x="425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7" name="Freeform 719">
              <a:extLst>
                <a:ext uri="{FF2B5EF4-FFF2-40B4-BE49-F238E27FC236}">
                  <a16:creationId xmlns:a16="http://schemas.microsoft.com/office/drawing/2014/main" id="{64B2079A-CC80-47FA-B2D5-9A08F10CE7A8}"/>
                </a:ext>
              </a:extLst>
            </p:cNvPr>
            <p:cNvSpPr>
              <a:spLocks/>
            </p:cNvSpPr>
            <p:nvPr/>
          </p:nvSpPr>
          <p:spPr bwMode="auto">
            <a:xfrm>
              <a:off x="2303" y="813"/>
              <a:ext cx="1332" cy="1275"/>
            </a:xfrm>
            <a:custGeom>
              <a:avLst/>
              <a:gdLst>
                <a:gd name="T0" fmla="*/ 226 w 1332"/>
                <a:gd name="T1" fmla="*/ 1190 h 1275"/>
                <a:gd name="T2" fmla="*/ 226 w 1332"/>
                <a:gd name="T3" fmla="*/ 1134 h 1275"/>
                <a:gd name="T4" fmla="*/ 283 w 1332"/>
                <a:gd name="T5" fmla="*/ 1162 h 1275"/>
                <a:gd name="T6" fmla="*/ 397 w 1332"/>
                <a:gd name="T7" fmla="*/ 1162 h 1275"/>
                <a:gd name="T8" fmla="*/ 425 w 1332"/>
                <a:gd name="T9" fmla="*/ 1190 h 1275"/>
                <a:gd name="T10" fmla="*/ 453 w 1332"/>
                <a:gd name="T11" fmla="*/ 1190 h 1275"/>
                <a:gd name="T12" fmla="*/ 482 w 1332"/>
                <a:gd name="T13" fmla="*/ 964 h 1275"/>
                <a:gd name="T14" fmla="*/ 567 w 1332"/>
                <a:gd name="T15" fmla="*/ 964 h 1275"/>
                <a:gd name="T16" fmla="*/ 567 w 1332"/>
                <a:gd name="T17" fmla="*/ 1020 h 1275"/>
                <a:gd name="T18" fmla="*/ 538 w 1332"/>
                <a:gd name="T19" fmla="*/ 1020 h 1275"/>
                <a:gd name="T20" fmla="*/ 538 w 1332"/>
                <a:gd name="T21" fmla="*/ 1077 h 1275"/>
                <a:gd name="T22" fmla="*/ 595 w 1332"/>
                <a:gd name="T23" fmla="*/ 1105 h 1275"/>
                <a:gd name="T24" fmla="*/ 623 w 1332"/>
                <a:gd name="T25" fmla="*/ 1162 h 1275"/>
                <a:gd name="T26" fmla="*/ 680 w 1332"/>
                <a:gd name="T27" fmla="*/ 1134 h 1275"/>
                <a:gd name="T28" fmla="*/ 708 w 1332"/>
                <a:gd name="T29" fmla="*/ 1190 h 1275"/>
                <a:gd name="T30" fmla="*/ 765 w 1332"/>
                <a:gd name="T31" fmla="*/ 1190 h 1275"/>
                <a:gd name="T32" fmla="*/ 765 w 1332"/>
                <a:gd name="T33" fmla="*/ 1247 h 1275"/>
                <a:gd name="T34" fmla="*/ 822 w 1332"/>
                <a:gd name="T35" fmla="*/ 1219 h 1275"/>
                <a:gd name="T36" fmla="*/ 850 w 1332"/>
                <a:gd name="T37" fmla="*/ 1162 h 1275"/>
                <a:gd name="T38" fmla="*/ 935 w 1332"/>
                <a:gd name="T39" fmla="*/ 1219 h 1275"/>
                <a:gd name="T40" fmla="*/ 1049 w 1332"/>
                <a:gd name="T41" fmla="*/ 1275 h 1275"/>
                <a:gd name="T42" fmla="*/ 1190 w 1332"/>
                <a:gd name="T43" fmla="*/ 1162 h 1275"/>
                <a:gd name="T44" fmla="*/ 1190 w 1332"/>
                <a:gd name="T45" fmla="*/ 1105 h 1275"/>
                <a:gd name="T46" fmla="*/ 1304 w 1332"/>
                <a:gd name="T47" fmla="*/ 1105 h 1275"/>
                <a:gd name="T48" fmla="*/ 1332 w 1332"/>
                <a:gd name="T49" fmla="*/ 1020 h 1275"/>
                <a:gd name="T50" fmla="*/ 1105 w 1332"/>
                <a:gd name="T51" fmla="*/ 879 h 1275"/>
                <a:gd name="T52" fmla="*/ 1020 w 1332"/>
                <a:gd name="T53" fmla="*/ 935 h 1275"/>
                <a:gd name="T54" fmla="*/ 992 w 1332"/>
                <a:gd name="T55" fmla="*/ 935 h 1275"/>
                <a:gd name="T56" fmla="*/ 992 w 1332"/>
                <a:gd name="T57" fmla="*/ 822 h 1275"/>
                <a:gd name="T58" fmla="*/ 1134 w 1332"/>
                <a:gd name="T59" fmla="*/ 680 h 1275"/>
                <a:gd name="T60" fmla="*/ 1162 w 1332"/>
                <a:gd name="T61" fmla="*/ 680 h 1275"/>
                <a:gd name="T62" fmla="*/ 1219 w 1332"/>
                <a:gd name="T63" fmla="*/ 567 h 1275"/>
                <a:gd name="T64" fmla="*/ 1275 w 1332"/>
                <a:gd name="T65" fmla="*/ 567 h 1275"/>
                <a:gd name="T66" fmla="*/ 1275 w 1332"/>
                <a:gd name="T67" fmla="*/ 368 h 1275"/>
                <a:gd name="T68" fmla="*/ 1190 w 1332"/>
                <a:gd name="T69" fmla="*/ 255 h 1275"/>
                <a:gd name="T70" fmla="*/ 1162 w 1332"/>
                <a:gd name="T71" fmla="*/ 85 h 1275"/>
                <a:gd name="T72" fmla="*/ 1049 w 1332"/>
                <a:gd name="T73" fmla="*/ 0 h 1275"/>
                <a:gd name="T74" fmla="*/ 1020 w 1332"/>
                <a:gd name="T75" fmla="*/ 113 h 1275"/>
                <a:gd name="T76" fmla="*/ 850 w 1332"/>
                <a:gd name="T77" fmla="*/ 113 h 1275"/>
                <a:gd name="T78" fmla="*/ 765 w 1332"/>
                <a:gd name="T79" fmla="*/ 28 h 1275"/>
                <a:gd name="T80" fmla="*/ 567 w 1332"/>
                <a:gd name="T81" fmla="*/ 113 h 1275"/>
                <a:gd name="T82" fmla="*/ 482 w 1332"/>
                <a:gd name="T83" fmla="*/ 28 h 1275"/>
                <a:gd name="T84" fmla="*/ 255 w 1332"/>
                <a:gd name="T85" fmla="*/ 85 h 1275"/>
                <a:gd name="T86" fmla="*/ 312 w 1332"/>
                <a:gd name="T87" fmla="*/ 227 h 1275"/>
                <a:gd name="T88" fmla="*/ 283 w 1332"/>
                <a:gd name="T89" fmla="*/ 227 h 1275"/>
                <a:gd name="T90" fmla="*/ 255 w 1332"/>
                <a:gd name="T91" fmla="*/ 312 h 1275"/>
                <a:gd name="T92" fmla="*/ 283 w 1332"/>
                <a:gd name="T93" fmla="*/ 397 h 1275"/>
                <a:gd name="T94" fmla="*/ 141 w 1332"/>
                <a:gd name="T95" fmla="*/ 737 h 1275"/>
                <a:gd name="T96" fmla="*/ 170 w 1332"/>
                <a:gd name="T97" fmla="*/ 765 h 1275"/>
                <a:gd name="T98" fmla="*/ 141 w 1332"/>
                <a:gd name="T99" fmla="*/ 822 h 1275"/>
                <a:gd name="T100" fmla="*/ 170 w 1332"/>
                <a:gd name="T101" fmla="*/ 879 h 1275"/>
                <a:gd name="T102" fmla="*/ 141 w 1332"/>
                <a:gd name="T103" fmla="*/ 964 h 1275"/>
                <a:gd name="T104" fmla="*/ 56 w 1332"/>
                <a:gd name="T105" fmla="*/ 992 h 1275"/>
                <a:gd name="T106" fmla="*/ 0 w 1332"/>
                <a:gd name="T107" fmla="*/ 1049 h 1275"/>
                <a:gd name="T108" fmla="*/ 56 w 1332"/>
                <a:gd name="T109" fmla="*/ 1049 h 1275"/>
                <a:gd name="T110" fmla="*/ 28 w 1332"/>
                <a:gd name="T111" fmla="*/ 1105 h 1275"/>
                <a:gd name="T112" fmla="*/ 56 w 1332"/>
                <a:gd name="T113" fmla="*/ 1134 h 1275"/>
                <a:gd name="T114" fmla="*/ 141 w 1332"/>
                <a:gd name="T115" fmla="*/ 1077 h 1275"/>
                <a:gd name="T116" fmla="*/ 170 w 1332"/>
                <a:gd name="T117" fmla="*/ 1219 h 1275"/>
                <a:gd name="T118" fmla="*/ 198 w 1332"/>
                <a:gd name="T119" fmla="*/ 1219 h 1275"/>
                <a:gd name="T120" fmla="*/ 226 w 1332"/>
                <a:gd name="T121" fmla="*/ 1190 h 12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332" h="1275">
                  <a:moveTo>
                    <a:pt x="226" y="1190"/>
                  </a:moveTo>
                  <a:lnTo>
                    <a:pt x="226" y="1134"/>
                  </a:lnTo>
                  <a:lnTo>
                    <a:pt x="283" y="1162"/>
                  </a:lnTo>
                  <a:lnTo>
                    <a:pt x="397" y="1162"/>
                  </a:lnTo>
                  <a:lnTo>
                    <a:pt x="425" y="1190"/>
                  </a:lnTo>
                  <a:lnTo>
                    <a:pt x="453" y="1190"/>
                  </a:lnTo>
                  <a:lnTo>
                    <a:pt x="482" y="964"/>
                  </a:lnTo>
                  <a:lnTo>
                    <a:pt x="567" y="964"/>
                  </a:lnTo>
                  <a:lnTo>
                    <a:pt x="567" y="1020"/>
                  </a:lnTo>
                  <a:lnTo>
                    <a:pt x="538" y="1020"/>
                  </a:lnTo>
                  <a:lnTo>
                    <a:pt x="538" y="1077"/>
                  </a:lnTo>
                  <a:lnTo>
                    <a:pt x="595" y="1105"/>
                  </a:lnTo>
                  <a:lnTo>
                    <a:pt x="623" y="1162"/>
                  </a:lnTo>
                  <a:lnTo>
                    <a:pt x="680" y="1134"/>
                  </a:lnTo>
                  <a:lnTo>
                    <a:pt x="708" y="1190"/>
                  </a:lnTo>
                  <a:lnTo>
                    <a:pt x="765" y="1190"/>
                  </a:lnTo>
                  <a:lnTo>
                    <a:pt x="765" y="1247"/>
                  </a:lnTo>
                  <a:lnTo>
                    <a:pt x="822" y="1219"/>
                  </a:lnTo>
                  <a:lnTo>
                    <a:pt x="850" y="1162"/>
                  </a:lnTo>
                  <a:lnTo>
                    <a:pt x="935" y="1219"/>
                  </a:lnTo>
                  <a:lnTo>
                    <a:pt x="1049" y="1275"/>
                  </a:lnTo>
                  <a:lnTo>
                    <a:pt x="1190" y="1162"/>
                  </a:lnTo>
                  <a:lnTo>
                    <a:pt x="1190" y="1105"/>
                  </a:lnTo>
                  <a:lnTo>
                    <a:pt x="1304" y="1105"/>
                  </a:lnTo>
                  <a:lnTo>
                    <a:pt x="1332" y="1020"/>
                  </a:lnTo>
                  <a:lnTo>
                    <a:pt x="1105" y="879"/>
                  </a:lnTo>
                  <a:lnTo>
                    <a:pt x="1020" y="935"/>
                  </a:lnTo>
                  <a:lnTo>
                    <a:pt x="992" y="935"/>
                  </a:lnTo>
                  <a:lnTo>
                    <a:pt x="992" y="822"/>
                  </a:lnTo>
                  <a:lnTo>
                    <a:pt x="1134" y="680"/>
                  </a:lnTo>
                  <a:lnTo>
                    <a:pt x="1162" y="680"/>
                  </a:lnTo>
                  <a:lnTo>
                    <a:pt x="1219" y="567"/>
                  </a:lnTo>
                  <a:lnTo>
                    <a:pt x="1275" y="567"/>
                  </a:lnTo>
                  <a:lnTo>
                    <a:pt x="1275" y="368"/>
                  </a:lnTo>
                  <a:lnTo>
                    <a:pt x="1190" y="255"/>
                  </a:lnTo>
                  <a:lnTo>
                    <a:pt x="1162" y="85"/>
                  </a:lnTo>
                  <a:lnTo>
                    <a:pt x="1049" y="0"/>
                  </a:lnTo>
                  <a:lnTo>
                    <a:pt x="1020" y="113"/>
                  </a:lnTo>
                  <a:lnTo>
                    <a:pt x="850" y="113"/>
                  </a:lnTo>
                  <a:lnTo>
                    <a:pt x="765" y="28"/>
                  </a:lnTo>
                  <a:lnTo>
                    <a:pt x="567" y="113"/>
                  </a:lnTo>
                  <a:lnTo>
                    <a:pt x="482" y="28"/>
                  </a:lnTo>
                  <a:lnTo>
                    <a:pt x="255" y="85"/>
                  </a:lnTo>
                  <a:lnTo>
                    <a:pt x="312" y="227"/>
                  </a:lnTo>
                  <a:lnTo>
                    <a:pt x="283" y="227"/>
                  </a:lnTo>
                  <a:lnTo>
                    <a:pt x="255" y="312"/>
                  </a:lnTo>
                  <a:lnTo>
                    <a:pt x="283" y="397"/>
                  </a:lnTo>
                  <a:lnTo>
                    <a:pt x="141" y="737"/>
                  </a:lnTo>
                  <a:lnTo>
                    <a:pt x="170" y="765"/>
                  </a:lnTo>
                  <a:lnTo>
                    <a:pt x="141" y="822"/>
                  </a:lnTo>
                  <a:lnTo>
                    <a:pt x="170" y="879"/>
                  </a:lnTo>
                  <a:lnTo>
                    <a:pt x="141" y="964"/>
                  </a:lnTo>
                  <a:lnTo>
                    <a:pt x="56" y="992"/>
                  </a:lnTo>
                  <a:lnTo>
                    <a:pt x="0" y="1049"/>
                  </a:lnTo>
                  <a:lnTo>
                    <a:pt x="56" y="1049"/>
                  </a:lnTo>
                  <a:lnTo>
                    <a:pt x="28" y="1105"/>
                  </a:lnTo>
                  <a:lnTo>
                    <a:pt x="56" y="1134"/>
                  </a:lnTo>
                  <a:lnTo>
                    <a:pt x="141" y="1077"/>
                  </a:lnTo>
                  <a:lnTo>
                    <a:pt x="170" y="1219"/>
                  </a:lnTo>
                  <a:lnTo>
                    <a:pt x="198" y="1219"/>
                  </a:lnTo>
                  <a:lnTo>
                    <a:pt x="226" y="119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8" name="Freeform 721">
              <a:extLst>
                <a:ext uri="{FF2B5EF4-FFF2-40B4-BE49-F238E27FC236}">
                  <a16:creationId xmlns:a16="http://schemas.microsoft.com/office/drawing/2014/main" id="{7AD05959-4633-4524-A41C-B4FC50F7E34E}"/>
                </a:ext>
              </a:extLst>
            </p:cNvPr>
            <p:cNvSpPr>
              <a:spLocks/>
            </p:cNvSpPr>
            <p:nvPr/>
          </p:nvSpPr>
          <p:spPr bwMode="auto">
            <a:xfrm>
              <a:off x="2983" y="2031"/>
              <a:ext cx="1077" cy="1333"/>
            </a:xfrm>
            <a:custGeom>
              <a:avLst/>
              <a:gdLst>
                <a:gd name="T0" fmla="*/ 1077 w 1077"/>
                <a:gd name="T1" fmla="*/ 596 h 1333"/>
                <a:gd name="T2" fmla="*/ 1049 w 1077"/>
                <a:gd name="T3" fmla="*/ 681 h 1333"/>
                <a:gd name="T4" fmla="*/ 851 w 1077"/>
                <a:gd name="T5" fmla="*/ 823 h 1333"/>
                <a:gd name="T6" fmla="*/ 822 w 1077"/>
                <a:gd name="T7" fmla="*/ 993 h 1333"/>
                <a:gd name="T8" fmla="*/ 851 w 1077"/>
                <a:gd name="T9" fmla="*/ 1106 h 1333"/>
                <a:gd name="T10" fmla="*/ 794 w 1077"/>
                <a:gd name="T11" fmla="*/ 1220 h 1333"/>
                <a:gd name="T12" fmla="*/ 737 w 1077"/>
                <a:gd name="T13" fmla="*/ 1220 h 1333"/>
                <a:gd name="T14" fmla="*/ 680 w 1077"/>
                <a:gd name="T15" fmla="*/ 1305 h 1333"/>
                <a:gd name="T16" fmla="*/ 652 w 1077"/>
                <a:gd name="T17" fmla="*/ 1276 h 1333"/>
                <a:gd name="T18" fmla="*/ 567 w 1077"/>
                <a:gd name="T19" fmla="*/ 1276 h 1333"/>
                <a:gd name="T20" fmla="*/ 425 w 1077"/>
                <a:gd name="T21" fmla="*/ 1220 h 1333"/>
                <a:gd name="T22" fmla="*/ 425 w 1077"/>
                <a:gd name="T23" fmla="*/ 1305 h 1333"/>
                <a:gd name="T24" fmla="*/ 284 w 1077"/>
                <a:gd name="T25" fmla="*/ 1333 h 1333"/>
                <a:gd name="T26" fmla="*/ 312 w 1077"/>
                <a:gd name="T27" fmla="*/ 1135 h 1333"/>
                <a:gd name="T28" fmla="*/ 284 w 1077"/>
                <a:gd name="T29" fmla="*/ 1135 h 1333"/>
                <a:gd name="T30" fmla="*/ 199 w 1077"/>
                <a:gd name="T31" fmla="*/ 1220 h 1333"/>
                <a:gd name="T32" fmla="*/ 142 w 1077"/>
                <a:gd name="T33" fmla="*/ 1106 h 1333"/>
                <a:gd name="T34" fmla="*/ 170 w 1077"/>
                <a:gd name="T35" fmla="*/ 1050 h 1333"/>
                <a:gd name="T36" fmla="*/ 284 w 1077"/>
                <a:gd name="T37" fmla="*/ 1021 h 1333"/>
                <a:gd name="T38" fmla="*/ 340 w 1077"/>
                <a:gd name="T39" fmla="*/ 908 h 1333"/>
                <a:gd name="T40" fmla="*/ 255 w 1077"/>
                <a:gd name="T41" fmla="*/ 823 h 1333"/>
                <a:gd name="T42" fmla="*/ 255 w 1077"/>
                <a:gd name="T43" fmla="*/ 653 h 1333"/>
                <a:gd name="T44" fmla="*/ 227 w 1077"/>
                <a:gd name="T45" fmla="*/ 596 h 1333"/>
                <a:gd name="T46" fmla="*/ 170 w 1077"/>
                <a:gd name="T47" fmla="*/ 596 h 1333"/>
                <a:gd name="T48" fmla="*/ 142 w 1077"/>
                <a:gd name="T49" fmla="*/ 653 h 1333"/>
                <a:gd name="T50" fmla="*/ 85 w 1077"/>
                <a:gd name="T51" fmla="*/ 596 h 1333"/>
                <a:gd name="T52" fmla="*/ 57 w 1077"/>
                <a:gd name="T53" fmla="*/ 511 h 1333"/>
                <a:gd name="T54" fmla="*/ 0 w 1077"/>
                <a:gd name="T55" fmla="*/ 398 h 1333"/>
                <a:gd name="T56" fmla="*/ 28 w 1077"/>
                <a:gd name="T57" fmla="*/ 284 h 1333"/>
                <a:gd name="T58" fmla="*/ 113 w 1077"/>
                <a:gd name="T59" fmla="*/ 284 h 1333"/>
                <a:gd name="T60" fmla="*/ 113 w 1077"/>
                <a:gd name="T61" fmla="*/ 228 h 1333"/>
                <a:gd name="T62" fmla="*/ 227 w 1077"/>
                <a:gd name="T63" fmla="*/ 199 h 1333"/>
                <a:gd name="T64" fmla="*/ 227 w 1077"/>
                <a:gd name="T65" fmla="*/ 143 h 1333"/>
                <a:gd name="T66" fmla="*/ 199 w 1077"/>
                <a:gd name="T67" fmla="*/ 57 h 1333"/>
                <a:gd name="T68" fmla="*/ 254 w 1077"/>
                <a:gd name="T69" fmla="*/ 0 h 1333"/>
                <a:gd name="T70" fmla="*/ 369 w 1077"/>
                <a:gd name="T71" fmla="*/ 57 h 1333"/>
                <a:gd name="T72" fmla="*/ 454 w 1077"/>
                <a:gd name="T73" fmla="*/ 86 h 1333"/>
                <a:gd name="T74" fmla="*/ 454 w 1077"/>
                <a:gd name="T75" fmla="*/ 143 h 1333"/>
                <a:gd name="T76" fmla="*/ 539 w 1077"/>
                <a:gd name="T77" fmla="*/ 171 h 1333"/>
                <a:gd name="T78" fmla="*/ 567 w 1077"/>
                <a:gd name="T79" fmla="*/ 143 h 1333"/>
                <a:gd name="T80" fmla="*/ 624 w 1077"/>
                <a:gd name="T81" fmla="*/ 199 h 1333"/>
                <a:gd name="T82" fmla="*/ 680 w 1077"/>
                <a:gd name="T83" fmla="*/ 228 h 1333"/>
                <a:gd name="T84" fmla="*/ 680 w 1077"/>
                <a:gd name="T85" fmla="*/ 256 h 1333"/>
                <a:gd name="T86" fmla="*/ 766 w 1077"/>
                <a:gd name="T87" fmla="*/ 426 h 1333"/>
                <a:gd name="T88" fmla="*/ 1077 w 1077"/>
                <a:gd name="T89" fmla="*/ 596 h 13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077" h="1333">
                  <a:moveTo>
                    <a:pt x="1077" y="596"/>
                  </a:moveTo>
                  <a:lnTo>
                    <a:pt x="1049" y="681"/>
                  </a:lnTo>
                  <a:lnTo>
                    <a:pt x="851" y="823"/>
                  </a:lnTo>
                  <a:lnTo>
                    <a:pt x="822" y="993"/>
                  </a:lnTo>
                  <a:lnTo>
                    <a:pt x="851" y="1106"/>
                  </a:lnTo>
                  <a:lnTo>
                    <a:pt x="794" y="1220"/>
                  </a:lnTo>
                  <a:lnTo>
                    <a:pt x="737" y="1220"/>
                  </a:lnTo>
                  <a:lnTo>
                    <a:pt x="680" y="1305"/>
                  </a:lnTo>
                  <a:lnTo>
                    <a:pt x="652" y="1276"/>
                  </a:lnTo>
                  <a:lnTo>
                    <a:pt x="567" y="1276"/>
                  </a:lnTo>
                  <a:lnTo>
                    <a:pt x="425" y="1220"/>
                  </a:lnTo>
                  <a:lnTo>
                    <a:pt x="425" y="1305"/>
                  </a:lnTo>
                  <a:lnTo>
                    <a:pt x="284" y="1333"/>
                  </a:lnTo>
                  <a:lnTo>
                    <a:pt x="312" y="1135"/>
                  </a:lnTo>
                  <a:lnTo>
                    <a:pt x="284" y="1135"/>
                  </a:lnTo>
                  <a:lnTo>
                    <a:pt x="199" y="1220"/>
                  </a:lnTo>
                  <a:lnTo>
                    <a:pt x="142" y="1106"/>
                  </a:lnTo>
                  <a:lnTo>
                    <a:pt x="170" y="1050"/>
                  </a:lnTo>
                  <a:lnTo>
                    <a:pt x="284" y="1021"/>
                  </a:lnTo>
                  <a:lnTo>
                    <a:pt x="340" y="908"/>
                  </a:lnTo>
                  <a:lnTo>
                    <a:pt x="255" y="823"/>
                  </a:lnTo>
                  <a:lnTo>
                    <a:pt x="255" y="653"/>
                  </a:lnTo>
                  <a:lnTo>
                    <a:pt x="227" y="596"/>
                  </a:lnTo>
                  <a:lnTo>
                    <a:pt x="170" y="596"/>
                  </a:lnTo>
                  <a:lnTo>
                    <a:pt x="142" y="653"/>
                  </a:lnTo>
                  <a:lnTo>
                    <a:pt x="85" y="596"/>
                  </a:lnTo>
                  <a:lnTo>
                    <a:pt x="57" y="511"/>
                  </a:lnTo>
                  <a:lnTo>
                    <a:pt x="0" y="398"/>
                  </a:lnTo>
                  <a:lnTo>
                    <a:pt x="28" y="284"/>
                  </a:lnTo>
                  <a:lnTo>
                    <a:pt x="113" y="284"/>
                  </a:lnTo>
                  <a:lnTo>
                    <a:pt x="113" y="228"/>
                  </a:lnTo>
                  <a:lnTo>
                    <a:pt x="227" y="199"/>
                  </a:lnTo>
                  <a:lnTo>
                    <a:pt x="227" y="143"/>
                  </a:lnTo>
                  <a:lnTo>
                    <a:pt x="199" y="57"/>
                  </a:lnTo>
                  <a:lnTo>
                    <a:pt x="254" y="0"/>
                  </a:lnTo>
                  <a:lnTo>
                    <a:pt x="369" y="57"/>
                  </a:lnTo>
                  <a:lnTo>
                    <a:pt x="454" y="86"/>
                  </a:lnTo>
                  <a:lnTo>
                    <a:pt x="454" y="143"/>
                  </a:lnTo>
                  <a:lnTo>
                    <a:pt x="539" y="171"/>
                  </a:lnTo>
                  <a:lnTo>
                    <a:pt x="567" y="143"/>
                  </a:lnTo>
                  <a:lnTo>
                    <a:pt x="624" y="199"/>
                  </a:lnTo>
                  <a:lnTo>
                    <a:pt x="680" y="228"/>
                  </a:lnTo>
                  <a:lnTo>
                    <a:pt x="680" y="256"/>
                  </a:lnTo>
                  <a:lnTo>
                    <a:pt x="766" y="426"/>
                  </a:lnTo>
                  <a:lnTo>
                    <a:pt x="1077" y="596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9" name="Freeform 722">
              <a:extLst>
                <a:ext uri="{FF2B5EF4-FFF2-40B4-BE49-F238E27FC236}">
                  <a16:creationId xmlns:a16="http://schemas.microsoft.com/office/drawing/2014/main" id="{813980CF-811B-4997-B418-33AC6D04FE2A}"/>
                </a:ext>
              </a:extLst>
            </p:cNvPr>
            <p:cNvSpPr>
              <a:spLocks/>
            </p:cNvSpPr>
            <p:nvPr/>
          </p:nvSpPr>
          <p:spPr bwMode="auto">
            <a:xfrm>
              <a:off x="3068" y="1975"/>
              <a:ext cx="170" cy="284"/>
            </a:xfrm>
            <a:custGeom>
              <a:avLst/>
              <a:gdLst>
                <a:gd name="T0" fmla="*/ 0 w 170"/>
                <a:gd name="T1" fmla="*/ 85 h 284"/>
                <a:gd name="T2" fmla="*/ 57 w 170"/>
                <a:gd name="T3" fmla="*/ 57 h 284"/>
                <a:gd name="T4" fmla="*/ 85 w 170"/>
                <a:gd name="T5" fmla="*/ 0 h 284"/>
                <a:gd name="T6" fmla="*/ 170 w 170"/>
                <a:gd name="T7" fmla="*/ 57 h 284"/>
                <a:gd name="T8" fmla="*/ 114 w 170"/>
                <a:gd name="T9" fmla="*/ 113 h 284"/>
                <a:gd name="T10" fmla="*/ 142 w 170"/>
                <a:gd name="T11" fmla="*/ 199 h 284"/>
                <a:gd name="T12" fmla="*/ 142 w 170"/>
                <a:gd name="T13" fmla="*/ 255 h 284"/>
                <a:gd name="T14" fmla="*/ 28 w 170"/>
                <a:gd name="T15" fmla="*/ 284 h 284"/>
                <a:gd name="T16" fmla="*/ 0 w 170"/>
                <a:gd name="T17" fmla="*/ 255 h 284"/>
                <a:gd name="T18" fmla="*/ 0 w 170"/>
                <a:gd name="T19" fmla="*/ 85 h 2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0" h="284">
                  <a:moveTo>
                    <a:pt x="0" y="85"/>
                  </a:moveTo>
                  <a:lnTo>
                    <a:pt x="57" y="57"/>
                  </a:lnTo>
                  <a:lnTo>
                    <a:pt x="85" y="0"/>
                  </a:lnTo>
                  <a:lnTo>
                    <a:pt x="170" y="57"/>
                  </a:lnTo>
                  <a:lnTo>
                    <a:pt x="114" y="113"/>
                  </a:lnTo>
                  <a:lnTo>
                    <a:pt x="142" y="199"/>
                  </a:lnTo>
                  <a:lnTo>
                    <a:pt x="142" y="255"/>
                  </a:lnTo>
                  <a:lnTo>
                    <a:pt x="28" y="284"/>
                  </a:lnTo>
                  <a:lnTo>
                    <a:pt x="0" y="255"/>
                  </a:lnTo>
                  <a:lnTo>
                    <a:pt x="0" y="8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0" name="Freeform 723">
              <a:extLst>
                <a:ext uri="{FF2B5EF4-FFF2-40B4-BE49-F238E27FC236}">
                  <a16:creationId xmlns:a16="http://schemas.microsoft.com/office/drawing/2014/main" id="{E86E9817-DE53-46CB-A1D7-739AD2E4108A}"/>
                </a:ext>
              </a:extLst>
            </p:cNvPr>
            <p:cNvSpPr>
              <a:spLocks/>
            </p:cNvSpPr>
            <p:nvPr/>
          </p:nvSpPr>
          <p:spPr bwMode="auto">
            <a:xfrm>
              <a:off x="2501" y="1777"/>
              <a:ext cx="595" cy="623"/>
            </a:xfrm>
            <a:custGeom>
              <a:avLst/>
              <a:gdLst>
                <a:gd name="T0" fmla="*/ 199 w 595"/>
                <a:gd name="T1" fmla="*/ 595 h 623"/>
                <a:gd name="T2" fmla="*/ 199 w 595"/>
                <a:gd name="T3" fmla="*/ 510 h 623"/>
                <a:gd name="T4" fmla="*/ 114 w 595"/>
                <a:gd name="T5" fmla="*/ 453 h 623"/>
                <a:gd name="T6" fmla="*/ 142 w 595"/>
                <a:gd name="T7" fmla="*/ 397 h 623"/>
                <a:gd name="T8" fmla="*/ 142 w 595"/>
                <a:gd name="T9" fmla="*/ 368 h 623"/>
                <a:gd name="T10" fmla="*/ 28 w 595"/>
                <a:gd name="T11" fmla="*/ 340 h 623"/>
                <a:gd name="T12" fmla="*/ 57 w 595"/>
                <a:gd name="T13" fmla="*/ 283 h 623"/>
                <a:gd name="T14" fmla="*/ 0 w 595"/>
                <a:gd name="T15" fmla="*/ 255 h 623"/>
                <a:gd name="T16" fmla="*/ 28 w 595"/>
                <a:gd name="T17" fmla="*/ 226 h 623"/>
                <a:gd name="T18" fmla="*/ 28 w 595"/>
                <a:gd name="T19" fmla="*/ 170 h 623"/>
                <a:gd name="T20" fmla="*/ 85 w 595"/>
                <a:gd name="T21" fmla="*/ 198 h 623"/>
                <a:gd name="T22" fmla="*/ 199 w 595"/>
                <a:gd name="T23" fmla="*/ 198 h 623"/>
                <a:gd name="T24" fmla="*/ 227 w 595"/>
                <a:gd name="T25" fmla="*/ 226 h 623"/>
                <a:gd name="T26" fmla="*/ 255 w 595"/>
                <a:gd name="T27" fmla="*/ 226 h 623"/>
                <a:gd name="T28" fmla="*/ 284 w 595"/>
                <a:gd name="T29" fmla="*/ 0 h 623"/>
                <a:gd name="T30" fmla="*/ 369 w 595"/>
                <a:gd name="T31" fmla="*/ 0 h 623"/>
                <a:gd name="T32" fmla="*/ 369 w 595"/>
                <a:gd name="T33" fmla="*/ 56 h 623"/>
                <a:gd name="T34" fmla="*/ 340 w 595"/>
                <a:gd name="T35" fmla="*/ 56 h 623"/>
                <a:gd name="T36" fmla="*/ 340 w 595"/>
                <a:gd name="T37" fmla="*/ 113 h 623"/>
                <a:gd name="T38" fmla="*/ 397 w 595"/>
                <a:gd name="T39" fmla="*/ 141 h 623"/>
                <a:gd name="T40" fmla="*/ 425 w 595"/>
                <a:gd name="T41" fmla="*/ 198 h 623"/>
                <a:gd name="T42" fmla="*/ 482 w 595"/>
                <a:gd name="T43" fmla="*/ 170 h 623"/>
                <a:gd name="T44" fmla="*/ 510 w 595"/>
                <a:gd name="T45" fmla="*/ 226 h 623"/>
                <a:gd name="T46" fmla="*/ 567 w 595"/>
                <a:gd name="T47" fmla="*/ 226 h 623"/>
                <a:gd name="T48" fmla="*/ 567 w 595"/>
                <a:gd name="T49" fmla="*/ 453 h 623"/>
                <a:gd name="T50" fmla="*/ 595 w 595"/>
                <a:gd name="T51" fmla="*/ 482 h 623"/>
                <a:gd name="T52" fmla="*/ 595 w 595"/>
                <a:gd name="T53" fmla="*/ 538 h 623"/>
                <a:gd name="T54" fmla="*/ 425 w 595"/>
                <a:gd name="T55" fmla="*/ 538 h 623"/>
                <a:gd name="T56" fmla="*/ 369 w 595"/>
                <a:gd name="T57" fmla="*/ 567 h 623"/>
                <a:gd name="T58" fmla="*/ 312 w 595"/>
                <a:gd name="T59" fmla="*/ 538 h 623"/>
                <a:gd name="T60" fmla="*/ 227 w 595"/>
                <a:gd name="T61" fmla="*/ 623 h 623"/>
                <a:gd name="T62" fmla="*/ 199 w 595"/>
                <a:gd name="T63" fmla="*/ 595 h 6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595" h="623">
                  <a:moveTo>
                    <a:pt x="199" y="595"/>
                  </a:moveTo>
                  <a:lnTo>
                    <a:pt x="199" y="510"/>
                  </a:lnTo>
                  <a:lnTo>
                    <a:pt x="114" y="453"/>
                  </a:lnTo>
                  <a:lnTo>
                    <a:pt x="142" y="397"/>
                  </a:lnTo>
                  <a:lnTo>
                    <a:pt x="142" y="368"/>
                  </a:lnTo>
                  <a:lnTo>
                    <a:pt x="28" y="340"/>
                  </a:lnTo>
                  <a:lnTo>
                    <a:pt x="57" y="283"/>
                  </a:lnTo>
                  <a:lnTo>
                    <a:pt x="0" y="255"/>
                  </a:lnTo>
                  <a:lnTo>
                    <a:pt x="28" y="226"/>
                  </a:lnTo>
                  <a:lnTo>
                    <a:pt x="28" y="170"/>
                  </a:lnTo>
                  <a:lnTo>
                    <a:pt x="85" y="198"/>
                  </a:lnTo>
                  <a:lnTo>
                    <a:pt x="199" y="198"/>
                  </a:lnTo>
                  <a:lnTo>
                    <a:pt x="227" y="226"/>
                  </a:lnTo>
                  <a:lnTo>
                    <a:pt x="255" y="226"/>
                  </a:lnTo>
                  <a:lnTo>
                    <a:pt x="284" y="0"/>
                  </a:lnTo>
                  <a:lnTo>
                    <a:pt x="369" y="0"/>
                  </a:lnTo>
                  <a:lnTo>
                    <a:pt x="369" y="56"/>
                  </a:lnTo>
                  <a:lnTo>
                    <a:pt x="340" y="56"/>
                  </a:lnTo>
                  <a:lnTo>
                    <a:pt x="340" y="113"/>
                  </a:lnTo>
                  <a:lnTo>
                    <a:pt x="397" y="141"/>
                  </a:lnTo>
                  <a:lnTo>
                    <a:pt x="425" y="198"/>
                  </a:lnTo>
                  <a:lnTo>
                    <a:pt x="482" y="170"/>
                  </a:lnTo>
                  <a:lnTo>
                    <a:pt x="510" y="226"/>
                  </a:lnTo>
                  <a:lnTo>
                    <a:pt x="567" y="226"/>
                  </a:lnTo>
                  <a:lnTo>
                    <a:pt x="567" y="453"/>
                  </a:lnTo>
                  <a:lnTo>
                    <a:pt x="595" y="482"/>
                  </a:lnTo>
                  <a:lnTo>
                    <a:pt x="595" y="538"/>
                  </a:lnTo>
                  <a:lnTo>
                    <a:pt x="425" y="538"/>
                  </a:lnTo>
                  <a:lnTo>
                    <a:pt x="369" y="567"/>
                  </a:lnTo>
                  <a:lnTo>
                    <a:pt x="312" y="538"/>
                  </a:lnTo>
                  <a:lnTo>
                    <a:pt x="227" y="623"/>
                  </a:lnTo>
                  <a:lnTo>
                    <a:pt x="199" y="59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1" name="Freeform 724">
              <a:extLst>
                <a:ext uri="{FF2B5EF4-FFF2-40B4-BE49-F238E27FC236}">
                  <a16:creationId xmlns:a16="http://schemas.microsoft.com/office/drawing/2014/main" id="{7D1BD912-E56D-445A-BAB9-662C1703E0FC}"/>
                </a:ext>
              </a:extLst>
            </p:cNvPr>
            <p:cNvSpPr>
              <a:spLocks/>
            </p:cNvSpPr>
            <p:nvPr/>
          </p:nvSpPr>
          <p:spPr bwMode="auto">
            <a:xfrm>
              <a:off x="2501" y="2315"/>
              <a:ext cx="822" cy="1219"/>
            </a:xfrm>
            <a:custGeom>
              <a:avLst/>
              <a:gdLst>
                <a:gd name="T0" fmla="*/ 0 w 822"/>
                <a:gd name="T1" fmla="*/ 822 h 1219"/>
                <a:gd name="T2" fmla="*/ 85 w 822"/>
                <a:gd name="T3" fmla="*/ 822 h 1219"/>
                <a:gd name="T4" fmla="*/ 142 w 822"/>
                <a:gd name="T5" fmla="*/ 737 h 1219"/>
                <a:gd name="T6" fmla="*/ 114 w 822"/>
                <a:gd name="T7" fmla="*/ 681 h 1219"/>
                <a:gd name="T8" fmla="*/ 170 w 822"/>
                <a:gd name="T9" fmla="*/ 624 h 1219"/>
                <a:gd name="T10" fmla="*/ 142 w 822"/>
                <a:gd name="T11" fmla="*/ 539 h 1219"/>
                <a:gd name="T12" fmla="*/ 170 w 822"/>
                <a:gd name="T13" fmla="*/ 482 h 1219"/>
                <a:gd name="T14" fmla="*/ 142 w 822"/>
                <a:gd name="T15" fmla="*/ 454 h 1219"/>
                <a:gd name="T16" fmla="*/ 114 w 822"/>
                <a:gd name="T17" fmla="*/ 312 h 1219"/>
                <a:gd name="T18" fmla="*/ 199 w 822"/>
                <a:gd name="T19" fmla="*/ 227 h 1219"/>
                <a:gd name="T20" fmla="*/ 199 w 822"/>
                <a:gd name="T21" fmla="*/ 199 h 1219"/>
                <a:gd name="T22" fmla="*/ 227 w 822"/>
                <a:gd name="T23" fmla="*/ 170 h 1219"/>
                <a:gd name="T24" fmla="*/ 170 w 822"/>
                <a:gd name="T25" fmla="*/ 114 h 1219"/>
                <a:gd name="T26" fmla="*/ 199 w 822"/>
                <a:gd name="T27" fmla="*/ 57 h 1219"/>
                <a:gd name="T28" fmla="*/ 227 w 822"/>
                <a:gd name="T29" fmla="*/ 85 h 1219"/>
                <a:gd name="T30" fmla="*/ 312 w 822"/>
                <a:gd name="T31" fmla="*/ 0 h 1219"/>
                <a:gd name="T32" fmla="*/ 369 w 822"/>
                <a:gd name="T33" fmla="*/ 29 h 1219"/>
                <a:gd name="T34" fmla="*/ 425 w 822"/>
                <a:gd name="T35" fmla="*/ 0 h 1219"/>
                <a:gd name="T36" fmla="*/ 510 w 822"/>
                <a:gd name="T37" fmla="*/ 0 h 1219"/>
                <a:gd name="T38" fmla="*/ 482 w 822"/>
                <a:gd name="T39" fmla="*/ 114 h 1219"/>
                <a:gd name="T40" fmla="*/ 539 w 822"/>
                <a:gd name="T41" fmla="*/ 227 h 1219"/>
                <a:gd name="T42" fmla="*/ 567 w 822"/>
                <a:gd name="T43" fmla="*/ 312 h 1219"/>
                <a:gd name="T44" fmla="*/ 624 w 822"/>
                <a:gd name="T45" fmla="*/ 369 h 1219"/>
                <a:gd name="T46" fmla="*/ 652 w 822"/>
                <a:gd name="T47" fmla="*/ 312 h 1219"/>
                <a:gd name="T48" fmla="*/ 709 w 822"/>
                <a:gd name="T49" fmla="*/ 312 h 1219"/>
                <a:gd name="T50" fmla="*/ 737 w 822"/>
                <a:gd name="T51" fmla="*/ 369 h 1219"/>
                <a:gd name="T52" fmla="*/ 737 w 822"/>
                <a:gd name="T53" fmla="*/ 539 h 1219"/>
                <a:gd name="T54" fmla="*/ 822 w 822"/>
                <a:gd name="T55" fmla="*/ 624 h 1219"/>
                <a:gd name="T56" fmla="*/ 766 w 822"/>
                <a:gd name="T57" fmla="*/ 737 h 1219"/>
                <a:gd name="T58" fmla="*/ 652 w 822"/>
                <a:gd name="T59" fmla="*/ 766 h 1219"/>
                <a:gd name="T60" fmla="*/ 624 w 822"/>
                <a:gd name="T61" fmla="*/ 822 h 1219"/>
                <a:gd name="T62" fmla="*/ 539 w 822"/>
                <a:gd name="T63" fmla="*/ 851 h 1219"/>
                <a:gd name="T64" fmla="*/ 539 w 822"/>
                <a:gd name="T65" fmla="*/ 907 h 1219"/>
                <a:gd name="T66" fmla="*/ 510 w 822"/>
                <a:gd name="T67" fmla="*/ 936 h 1219"/>
                <a:gd name="T68" fmla="*/ 482 w 822"/>
                <a:gd name="T69" fmla="*/ 907 h 1219"/>
                <a:gd name="T70" fmla="*/ 454 w 822"/>
                <a:gd name="T71" fmla="*/ 907 h 1219"/>
                <a:gd name="T72" fmla="*/ 454 w 822"/>
                <a:gd name="T73" fmla="*/ 964 h 1219"/>
                <a:gd name="T74" fmla="*/ 425 w 822"/>
                <a:gd name="T75" fmla="*/ 1021 h 1219"/>
                <a:gd name="T76" fmla="*/ 425 w 822"/>
                <a:gd name="T77" fmla="*/ 1049 h 1219"/>
                <a:gd name="T78" fmla="*/ 284 w 822"/>
                <a:gd name="T79" fmla="*/ 1134 h 1219"/>
                <a:gd name="T80" fmla="*/ 284 w 822"/>
                <a:gd name="T81" fmla="*/ 1191 h 1219"/>
                <a:gd name="T82" fmla="*/ 227 w 822"/>
                <a:gd name="T83" fmla="*/ 1219 h 1219"/>
                <a:gd name="T84" fmla="*/ 114 w 822"/>
                <a:gd name="T85" fmla="*/ 1163 h 1219"/>
                <a:gd name="T86" fmla="*/ 57 w 822"/>
                <a:gd name="T87" fmla="*/ 964 h 1219"/>
                <a:gd name="T88" fmla="*/ 0 w 822"/>
                <a:gd name="T89" fmla="*/ 907 h 1219"/>
                <a:gd name="T90" fmla="*/ 0 w 822"/>
                <a:gd name="T91" fmla="*/ 851 h 1219"/>
                <a:gd name="T92" fmla="*/ 0 w 822"/>
                <a:gd name="T93" fmla="*/ 822 h 12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822" h="1219">
                  <a:moveTo>
                    <a:pt x="0" y="822"/>
                  </a:moveTo>
                  <a:lnTo>
                    <a:pt x="85" y="822"/>
                  </a:lnTo>
                  <a:lnTo>
                    <a:pt x="142" y="737"/>
                  </a:lnTo>
                  <a:lnTo>
                    <a:pt x="114" y="681"/>
                  </a:lnTo>
                  <a:lnTo>
                    <a:pt x="170" y="624"/>
                  </a:lnTo>
                  <a:lnTo>
                    <a:pt x="142" y="539"/>
                  </a:lnTo>
                  <a:lnTo>
                    <a:pt x="170" y="482"/>
                  </a:lnTo>
                  <a:lnTo>
                    <a:pt x="142" y="454"/>
                  </a:lnTo>
                  <a:lnTo>
                    <a:pt x="114" y="312"/>
                  </a:lnTo>
                  <a:lnTo>
                    <a:pt x="199" y="227"/>
                  </a:lnTo>
                  <a:lnTo>
                    <a:pt x="199" y="199"/>
                  </a:lnTo>
                  <a:lnTo>
                    <a:pt x="227" y="170"/>
                  </a:lnTo>
                  <a:lnTo>
                    <a:pt x="170" y="114"/>
                  </a:lnTo>
                  <a:lnTo>
                    <a:pt x="199" y="57"/>
                  </a:lnTo>
                  <a:lnTo>
                    <a:pt x="227" y="85"/>
                  </a:lnTo>
                  <a:lnTo>
                    <a:pt x="312" y="0"/>
                  </a:lnTo>
                  <a:lnTo>
                    <a:pt x="369" y="29"/>
                  </a:lnTo>
                  <a:lnTo>
                    <a:pt x="425" y="0"/>
                  </a:lnTo>
                  <a:lnTo>
                    <a:pt x="510" y="0"/>
                  </a:lnTo>
                  <a:lnTo>
                    <a:pt x="482" y="114"/>
                  </a:lnTo>
                  <a:lnTo>
                    <a:pt x="539" y="227"/>
                  </a:lnTo>
                  <a:lnTo>
                    <a:pt x="567" y="312"/>
                  </a:lnTo>
                  <a:lnTo>
                    <a:pt x="624" y="369"/>
                  </a:lnTo>
                  <a:lnTo>
                    <a:pt x="652" y="312"/>
                  </a:lnTo>
                  <a:lnTo>
                    <a:pt x="709" y="312"/>
                  </a:lnTo>
                  <a:lnTo>
                    <a:pt x="737" y="369"/>
                  </a:lnTo>
                  <a:lnTo>
                    <a:pt x="737" y="539"/>
                  </a:lnTo>
                  <a:lnTo>
                    <a:pt x="822" y="624"/>
                  </a:lnTo>
                  <a:lnTo>
                    <a:pt x="766" y="737"/>
                  </a:lnTo>
                  <a:lnTo>
                    <a:pt x="652" y="766"/>
                  </a:lnTo>
                  <a:lnTo>
                    <a:pt x="624" y="822"/>
                  </a:lnTo>
                  <a:lnTo>
                    <a:pt x="539" y="851"/>
                  </a:lnTo>
                  <a:lnTo>
                    <a:pt x="539" y="907"/>
                  </a:lnTo>
                  <a:lnTo>
                    <a:pt x="510" y="936"/>
                  </a:lnTo>
                  <a:lnTo>
                    <a:pt x="482" y="907"/>
                  </a:lnTo>
                  <a:lnTo>
                    <a:pt x="454" y="907"/>
                  </a:lnTo>
                  <a:lnTo>
                    <a:pt x="454" y="964"/>
                  </a:lnTo>
                  <a:lnTo>
                    <a:pt x="425" y="1021"/>
                  </a:lnTo>
                  <a:lnTo>
                    <a:pt x="425" y="1049"/>
                  </a:lnTo>
                  <a:lnTo>
                    <a:pt x="284" y="1134"/>
                  </a:lnTo>
                  <a:lnTo>
                    <a:pt x="284" y="1191"/>
                  </a:lnTo>
                  <a:lnTo>
                    <a:pt x="227" y="1219"/>
                  </a:lnTo>
                  <a:lnTo>
                    <a:pt x="114" y="1163"/>
                  </a:lnTo>
                  <a:lnTo>
                    <a:pt x="57" y="964"/>
                  </a:lnTo>
                  <a:lnTo>
                    <a:pt x="0" y="907"/>
                  </a:lnTo>
                  <a:lnTo>
                    <a:pt x="0" y="851"/>
                  </a:lnTo>
                  <a:lnTo>
                    <a:pt x="0" y="82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2" name="Freeform 725">
              <a:extLst>
                <a:ext uri="{FF2B5EF4-FFF2-40B4-BE49-F238E27FC236}">
                  <a16:creationId xmlns:a16="http://schemas.microsoft.com/office/drawing/2014/main" id="{4EA50761-AFD2-454E-A3F2-35F2A78CC252}"/>
                </a:ext>
              </a:extLst>
            </p:cNvPr>
            <p:cNvSpPr>
              <a:spLocks/>
            </p:cNvSpPr>
            <p:nvPr/>
          </p:nvSpPr>
          <p:spPr bwMode="auto">
            <a:xfrm>
              <a:off x="2444" y="3137"/>
              <a:ext cx="1219" cy="1106"/>
            </a:xfrm>
            <a:custGeom>
              <a:avLst/>
              <a:gdLst>
                <a:gd name="T0" fmla="*/ 1219 w 1219"/>
                <a:gd name="T1" fmla="*/ 199 h 1106"/>
                <a:gd name="T2" fmla="*/ 1191 w 1219"/>
                <a:gd name="T3" fmla="*/ 170 h 1106"/>
                <a:gd name="T4" fmla="*/ 1106 w 1219"/>
                <a:gd name="T5" fmla="*/ 170 h 1106"/>
                <a:gd name="T6" fmla="*/ 964 w 1219"/>
                <a:gd name="T7" fmla="*/ 114 h 1106"/>
                <a:gd name="T8" fmla="*/ 964 w 1219"/>
                <a:gd name="T9" fmla="*/ 199 h 1106"/>
                <a:gd name="T10" fmla="*/ 823 w 1219"/>
                <a:gd name="T11" fmla="*/ 227 h 1106"/>
                <a:gd name="T12" fmla="*/ 851 w 1219"/>
                <a:gd name="T13" fmla="*/ 29 h 1106"/>
                <a:gd name="T14" fmla="*/ 823 w 1219"/>
                <a:gd name="T15" fmla="*/ 29 h 1106"/>
                <a:gd name="T16" fmla="*/ 738 w 1219"/>
                <a:gd name="T17" fmla="*/ 114 h 1106"/>
                <a:gd name="T18" fmla="*/ 681 w 1219"/>
                <a:gd name="T19" fmla="*/ 0 h 1106"/>
                <a:gd name="T20" fmla="*/ 596 w 1219"/>
                <a:gd name="T21" fmla="*/ 29 h 1106"/>
                <a:gd name="T22" fmla="*/ 596 w 1219"/>
                <a:gd name="T23" fmla="*/ 85 h 1106"/>
                <a:gd name="T24" fmla="*/ 567 w 1219"/>
                <a:gd name="T25" fmla="*/ 114 h 1106"/>
                <a:gd name="T26" fmla="*/ 539 w 1219"/>
                <a:gd name="T27" fmla="*/ 85 h 1106"/>
                <a:gd name="T28" fmla="*/ 511 w 1219"/>
                <a:gd name="T29" fmla="*/ 85 h 1106"/>
                <a:gd name="T30" fmla="*/ 511 w 1219"/>
                <a:gd name="T31" fmla="*/ 142 h 1106"/>
                <a:gd name="T32" fmla="*/ 482 w 1219"/>
                <a:gd name="T33" fmla="*/ 199 h 1106"/>
                <a:gd name="T34" fmla="*/ 482 w 1219"/>
                <a:gd name="T35" fmla="*/ 227 h 1106"/>
                <a:gd name="T36" fmla="*/ 341 w 1219"/>
                <a:gd name="T37" fmla="*/ 312 h 1106"/>
                <a:gd name="T38" fmla="*/ 341 w 1219"/>
                <a:gd name="T39" fmla="*/ 369 h 1106"/>
                <a:gd name="T40" fmla="*/ 284 w 1219"/>
                <a:gd name="T41" fmla="*/ 397 h 1106"/>
                <a:gd name="T42" fmla="*/ 171 w 1219"/>
                <a:gd name="T43" fmla="*/ 341 h 1106"/>
                <a:gd name="T44" fmla="*/ 85 w 1219"/>
                <a:gd name="T45" fmla="*/ 426 h 1106"/>
                <a:gd name="T46" fmla="*/ 29 w 1219"/>
                <a:gd name="T47" fmla="*/ 454 h 1106"/>
                <a:gd name="T48" fmla="*/ 0 w 1219"/>
                <a:gd name="T49" fmla="*/ 511 h 1106"/>
                <a:gd name="T50" fmla="*/ 227 w 1219"/>
                <a:gd name="T51" fmla="*/ 596 h 1106"/>
                <a:gd name="T52" fmla="*/ 227 w 1219"/>
                <a:gd name="T53" fmla="*/ 652 h 1106"/>
                <a:gd name="T54" fmla="*/ 341 w 1219"/>
                <a:gd name="T55" fmla="*/ 652 h 1106"/>
                <a:gd name="T56" fmla="*/ 369 w 1219"/>
                <a:gd name="T57" fmla="*/ 596 h 1106"/>
                <a:gd name="T58" fmla="*/ 482 w 1219"/>
                <a:gd name="T59" fmla="*/ 624 h 1106"/>
                <a:gd name="T60" fmla="*/ 482 w 1219"/>
                <a:gd name="T61" fmla="*/ 681 h 1106"/>
                <a:gd name="T62" fmla="*/ 539 w 1219"/>
                <a:gd name="T63" fmla="*/ 681 h 1106"/>
                <a:gd name="T64" fmla="*/ 567 w 1219"/>
                <a:gd name="T65" fmla="*/ 851 h 1106"/>
                <a:gd name="T66" fmla="*/ 511 w 1219"/>
                <a:gd name="T67" fmla="*/ 879 h 1106"/>
                <a:gd name="T68" fmla="*/ 539 w 1219"/>
                <a:gd name="T69" fmla="*/ 964 h 1106"/>
                <a:gd name="T70" fmla="*/ 596 w 1219"/>
                <a:gd name="T71" fmla="*/ 964 h 1106"/>
                <a:gd name="T72" fmla="*/ 624 w 1219"/>
                <a:gd name="T73" fmla="*/ 1106 h 1106"/>
                <a:gd name="T74" fmla="*/ 794 w 1219"/>
                <a:gd name="T75" fmla="*/ 1049 h 1106"/>
                <a:gd name="T76" fmla="*/ 823 w 1219"/>
                <a:gd name="T77" fmla="*/ 1078 h 1106"/>
                <a:gd name="T78" fmla="*/ 1021 w 1219"/>
                <a:gd name="T79" fmla="*/ 1049 h 1106"/>
                <a:gd name="T80" fmla="*/ 993 w 1219"/>
                <a:gd name="T81" fmla="*/ 908 h 1106"/>
                <a:gd name="T82" fmla="*/ 1106 w 1219"/>
                <a:gd name="T83" fmla="*/ 794 h 1106"/>
                <a:gd name="T84" fmla="*/ 1049 w 1219"/>
                <a:gd name="T85" fmla="*/ 794 h 1106"/>
                <a:gd name="T86" fmla="*/ 993 w 1219"/>
                <a:gd name="T87" fmla="*/ 737 h 1106"/>
                <a:gd name="T88" fmla="*/ 964 w 1219"/>
                <a:gd name="T89" fmla="*/ 624 h 1106"/>
                <a:gd name="T90" fmla="*/ 1021 w 1219"/>
                <a:gd name="T91" fmla="*/ 596 h 1106"/>
                <a:gd name="T92" fmla="*/ 1049 w 1219"/>
                <a:gd name="T93" fmla="*/ 539 h 1106"/>
                <a:gd name="T94" fmla="*/ 1021 w 1219"/>
                <a:gd name="T95" fmla="*/ 454 h 1106"/>
                <a:gd name="T96" fmla="*/ 1078 w 1219"/>
                <a:gd name="T97" fmla="*/ 426 h 1106"/>
                <a:gd name="T98" fmla="*/ 1134 w 1219"/>
                <a:gd name="T99" fmla="*/ 284 h 1106"/>
                <a:gd name="T100" fmla="*/ 1219 w 1219"/>
                <a:gd name="T101" fmla="*/ 199 h 1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1219" h="1106">
                  <a:moveTo>
                    <a:pt x="1219" y="199"/>
                  </a:moveTo>
                  <a:lnTo>
                    <a:pt x="1191" y="170"/>
                  </a:lnTo>
                  <a:lnTo>
                    <a:pt x="1106" y="170"/>
                  </a:lnTo>
                  <a:lnTo>
                    <a:pt x="964" y="114"/>
                  </a:lnTo>
                  <a:lnTo>
                    <a:pt x="964" y="199"/>
                  </a:lnTo>
                  <a:lnTo>
                    <a:pt x="823" y="227"/>
                  </a:lnTo>
                  <a:lnTo>
                    <a:pt x="851" y="29"/>
                  </a:lnTo>
                  <a:lnTo>
                    <a:pt x="823" y="29"/>
                  </a:lnTo>
                  <a:lnTo>
                    <a:pt x="738" y="114"/>
                  </a:lnTo>
                  <a:lnTo>
                    <a:pt x="681" y="0"/>
                  </a:lnTo>
                  <a:lnTo>
                    <a:pt x="596" y="29"/>
                  </a:lnTo>
                  <a:lnTo>
                    <a:pt x="596" y="85"/>
                  </a:lnTo>
                  <a:lnTo>
                    <a:pt x="567" y="114"/>
                  </a:lnTo>
                  <a:lnTo>
                    <a:pt x="539" y="85"/>
                  </a:lnTo>
                  <a:lnTo>
                    <a:pt x="511" y="85"/>
                  </a:lnTo>
                  <a:lnTo>
                    <a:pt x="511" y="142"/>
                  </a:lnTo>
                  <a:lnTo>
                    <a:pt x="482" y="199"/>
                  </a:lnTo>
                  <a:lnTo>
                    <a:pt x="482" y="227"/>
                  </a:lnTo>
                  <a:lnTo>
                    <a:pt x="341" y="312"/>
                  </a:lnTo>
                  <a:lnTo>
                    <a:pt x="341" y="369"/>
                  </a:lnTo>
                  <a:lnTo>
                    <a:pt x="284" y="397"/>
                  </a:lnTo>
                  <a:lnTo>
                    <a:pt x="171" y="341"/>
                  </a:lnTo>
                  <a:lnTo>
                    <a:pt x="85" y="426"/>
                  </a:lnTo>
                  <a:lnTo>
                    <a:pt x="29" y="454"/>
                  </a:lnTo>
                  <a:lnTo>
                    <a:pt x="0" y="511"/>
                  </a:lnTo>
                  <a:lnTo>
                    <a:pt x="227" y="596"/>
                  </a:lnTo>
                  <a:lnTo>
                    <a:pt x="227" y="652"/>
                  </a:lnTo>
                  <a:lnTo>
                    <a:pt x="341" y="652"/>
                  </a:lnTo>
                  <a:lnTo>
                    <a:pt x="369" y="596"/>
                  </a:lnTo>
                  <a:lnTo>
                    <a:pt x="482" y="624"/>
                  </a:lnTo>
                  <a:lnTo>
                    <a:pt x="482" y="681"/>
                  </a:lnTo>
                  <a:lnTo>
                    <a:pt x="539" y="681"/>
                  </a:lnTo>
                  <a:lnTo>
                    <a:pt x="567" y="851"/>
                  </a:lnTo>
                  <a:lnTo>
                    <a:pt x="511" y="879"/>
                  </a:lnTo>
                  <a:lnTo>
                    <a:pt x="539" y="964"/>
                  </a:lnTo>
                  <a:lnTo>
                    <a:pt x="596" y="964"/>
                  </a:lnTo>
                  <a:lnTo>
                    <a:pt x="624" y="1106"/>
                  </a:lnTo>
                  <a:lnTo>
                    <a:pt x="794" y="1049"/>
                  </a:lnTo>
                  <a:lnTo>
                    <a:pt x="823" y="1078"/>
                  </a:lnTo>
                  <a:lnTo>
                    <a:pt x="1021" y="1049"/>
                  </a:lnTo>
                  <a:lnTo>
                    <a:pt x="993" y="908"/>
                  </a:lnTo>
                  <a:lnTo>
                    <a:pt x="1106" y="794"/>
                  </a:lnTo>
                  <a:lnTo>
                    <a:pt x="1049" y="794"/>
                  </a:lnTo>
                  <a:lnTo>
                    <a:pt x="993" y="737"/>
                  </a:lnTo>
                  <a:lnTo>
                    <a:pt x="964" y="624"/>
                  </a:lnTo>
                  <a:lnTo>
                    <a:pt x="1021" y="596"/>
                  </a:lnTo>
                  <a:lnTo>
                    <a:pt x="1049" y="539"/>
                  </a:lnTo>
                  <a:lnTo>
                    <a:pt x="1021" y="454"/>
                  </a:lnTo>
                  <a:lnTo>
                    <a:pt x="1078" y="426"/>
                  </a:lnTo>
                  <a:lnTo>
                    <a:pt x="1134" y="284"/>
                  </a:lnTo>
                  <a:lnTo>
                    <a:pt x="1219" y="19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3" name="Freeform 726">
              <a:extLst>
                <a:ext uri="{FF2B5EF4-FFF2-40B4-BE49-F238E27FC236}">
                  <a16:creationId xmlns:a16="http://schemas.microsoft.com/office/drawing/2014/main" id="{B42F8A2F-CC8D-4FB2-A7F2-F50F24487BF7}"/>
                </a:ext>
              </a:extLst>
            </p:cNvPr>
            <p:cNvSpPr>
              <a:spLocks/>
            </p:cNvSpPr>
            <p:nvPr/>
          </p:nvSpPr>
          <p:spPr bwMode="auto">
            <a:xfrm>
              <a:off x="1991" y="2457"/>
              <a:ext cx="510" cy="680"/>
            </a:xfrm>
            <a:custGeom>
              <a:avLst/>
              <a:gdLst>
                <a:gd name="T0" fmla="*/ 453 w 510"/>
                <a:gd name="T1" fmla="*/ 28 h 680"/>
                <a:gd name="T2" fmla="*/ 283 w 510"/>
                <a:gd name="T3" fmla="*/ 28 h 680"/>
                <a:gd name="T4" fmla="*/ 255 w 510"/>
                <a:gd name="T5" fmla="*/ 0 h 680"/>
                <a:gd name="T6" fmla="*/ 113 w 510"/>
                <a:gd name="T7" fmla="*/ 28 h 680"/>
                <a:gd name="T8" fmla="*/ 85 w 510"/>
                <a:gd name="T9" fmla="*/ 28 h 680"/>
                <a:gd name="T10" fmla="*/ 0 w 510"/>
                <a:gd name="T11" fmla="*/ 142 h 680"/>
                <a:gd name="T12" fmla="*/ 57 w 510"/>
                <a:gd name="T13" fmla="*/ 227 h 680"/>
                <a:gd name="T14" fmla="*/ 113 w 510"/>
                <a:gd name="T15" fmla="*/ 198 h 680"/>
                <a:gd name="T16" fmla="*/ 85 w 510"/>
                <a:gd name="T17" fmla="*/ 340 h 680"/>
                <a:gd name="T18" fmla="*/ 0 w 510"/>
                <a:gd name="T19" fmla="*/ 397 h 680"/>
                <a:gd name="T20" fmla="*/ 57 w 510"/>
                <a:gd name="T21" fmla="*/ 567 h 680"/>
                <a:gd name="T22" fmla="*/ 85 w 510"/>
                <a:gd name="T23" fmla="*/ 567 h 680"/>
                <a:gd name="T24" fmla="*/ 85 w 510"/>
                <a:gd name="T25" fmla="*/ 624 h 680"/>
                <a:gd name="T26" fmla="*/ 113 w 510"/>
                <a:gd name="T27" fmla="*/ 680 h 680"/>
                <a:gd name="T28" fmla="*/ 198 w 510"/>
                <a:gd name="T29" fmla="*/ 652 h 680"/>
                <a:gd name="T30" fmla="*/ 255 w 510"/>
                <a:gd name="T31" fmla="*/ 624 h 680"/>
                <a:gd name="T32" fmla="*/ 312 w 510"/>
                <a:gd name="T33" fmla="*/ 567 h 680"/>
                <a:gd name="T34" fmla="*/ 283 w 510"/>
                <a:gd name="T35" fmla="*/ 482 h 680"/>
                <a:gd name="T36" fmla="*/ 283 w 510"/>
                <a:gd name="T37" fmla="*/ 312 h 680"/>
                <a:gd name="T38" fmla="*/ 397 w 510"/>
                <a:gd name="T39" fmla="*/ 198 h 680"/>
                <a:gd name="T40" fmla="*/ 368 w 510"/>
                <a:gd name="T41" fmla="*/ 113 h 680"/>
                <a:gd name="T42" fmla="*/ 425 w 510"/>
                <a:gd name="T43" fmla="*/ 142 h 680"/>
                <a:gd name="T44" fmla="*/ 510 w 510"/>
                <a:gd name="T45" fmla="*/ 113 h 680"/>
                <a:gd name="T46" fmla="*/ 453 w 510"/>
                <a:gd name="T47" fmla="*/ 85 h 680"/>
                <a:gd name="T48" fmla="*/ 453 w 510"/>
                <a:gd name="T49" fmla="*/ 28 h 6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510" h="680">
                  <a:moveTo>
                    <a:pt x="453" y="28"/>
                  </a:moveTo>
                  <a:lnTo>
                    <a:pt x="283" y="28"/>
                  </a:lnTo>
                  <a:lnTo>
                    <a:pt x="255" y="0"/>
                  </a:lnTo>
                  <a:lnTo>
                    <a:pt x="113" y="28"/>
                  </a:lnTo>
                  <a:lnTo>
                    <a:pt x="85" y="28"/>
                  </a:lnTo>
                  <a:lnTo>
                    <a:pt x="0" y="142"/>
                  </a:lnTo>
                  <a:lnTo>
                    <a:pt x="57" y="227"/>
                  </a:lnTo>
                  <a:lnTo>
                    <a:pt x="113" y="198"/>
                  </a:lnTo>
                  <a:lnTo>
                    <a:pt x="85" y="340"/>
                  </a:lnTo>
                  <a:lnTo>
                    <a:pt x="0" y="397"/>
                  </a:lnTo>
                  <a:lnTo>
                    <a:pt x="57" y="567"/>
                  </a:lnTo>
                  <a:lnTo>
                    <a:pt x="85" y="567"/>
                  </a:lnTo>
                  <a:lnTo>
                    <a:pt x="85" y="624"/>
                  </a:lnTo>
                  <a:lnTo>
                    <a:pt x="113" y="680"/>
                  </a:lnTo>
                  <a:lnTo>
                    <a:pt x="198" y="652"/>
                  </a:lnTo>
                  <a:lnTo>
                    <a:pt x="255" y="624"/>
                  </a:lnTo>
                  <a:lnTo>
                    <a:pt x="312" y="567"/>
                  </a:lnTo>
                  <a:lnTo>
                    <a:pt x="283" y="482"/>
                  </a:lnTo>
                  <a:lnTo>
                    <a:pt x="283" y="312"/>
                  </a:lnTo>
                  <a:lnTo>
                    <a:pt x="397" y="198"/>
                  </a:lnTo>
                  <a:lnTo>
                    <a:pt x="368" y="113"/>
                  </a:lnTo>
                  <a:lnTo>
                    <a:pt x="425" y="142"/>
                  </a:lnTo>
                  <a:lnTo>
                    <a:pt x="510" y="113"/>
                  </a:lnTo>
                  <a:lnTo>
                    <a:pt x="453" y="85"/>
                  </a:lnTo>
                  <a:lnTo>
                    <a:pt x="453" y="2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4" name="Freeform 727">
              <a:extLst>
                <a:ext uri="{FF2B5EF4-FFF2-40B4-BE49-F238E27FC236}">
                  <a16:creationId xmlns:a16="http://schemas.microsoft.com/office/drawing/2014/main" id="{CFD29C06-6C09-4390-850E-08BCAABA3E16}"/>
                </a:ext>
              </a:extLst>
            </p:cNvPr>
            <p:cNvSpPr>
              <a:spLocks/>
            </p:cNvSpPr>
            <p:nvPr/>
          </p:nvSpPr>
          <p:spPr bwMode="auto">
            <a:xfrm>
              <a:off x="3352" y="1890"/>
              <a:ext cx="567" cy="397"/>
            </a:xfrm>
            <a:custGeom>
              <a:avLst/>
              <a:gdLst>
                <a:gd name="T0" fmla="*/ 141 w 567"/>
                <a:gd name="T1" fmla="*/ 28 h 397"/>
                <a:gd name="T2" fmla="*/ 141 w 567"/>
                <a:gd name="T3" fmla="*/ 85 h 397"/>
                <a:gd name="T4" fmla="*/ 0 w 567"/>
                <a:gd name="T5" fmla="*/ 198 h 397"/>
                <a:gd name="T6" fmla="*/ 85 w 567"/>
                <a:gd name="T7" fmla="*/ 227 h 397"/>
                <a:gd name="T8" fmla="*/ 85 w 567"/>
                <a:gd name="T9" fmla="*/ 284 h 397"/>
                <a:gd name="T10" fmla="*/ 170 w 567"/>
                <a:gd name="T11" fmla="*/ 312 h 397"/>
                <a:gd name="T12" fmla="*/ 198 w 567"/>
                <a:gd name="T13" fmla="*/ 284 h 397"/>
                <a:gd name="T14" fmla="*/ 255 w 567"/>
                <a:gd name="T15" fmla="*/ 340 h 397"/>
                <a:gd name="T16" fmla="*/ 311 w 567"/>
                <a:gd name="T17" fmla="*/ 369 h 397"/>
                <a:gd name="T18" fmla="*/ 311 w 567"/>
                <a:gd name="T19" fmla="*/ 397 h 397"/>
                <a:gd name="T20" fmla="*/ 482 w 567"/>
                <a:gd name="T21" fmla="*/ 369 h 397"/>
                <a:gd name="T22" fmla="*/ 482 w 567"/>
                <a:gd name="T23" fmla="*/ 312 h 397"/>
                <a:gd name="T24" fmla="*/ 397 w 567"/>
                <a:gd name="T25" fmla="*/ 284 h 397"/>
                <a:gd name="T26" fmla="*/ 453 w 567"/>
                <a:gd name="T27" fmla="*/ 113 h 397"/>
                <a:gd name="T28" fmla="*/ 567 w 567"/>
                <a:gd name="T29" fmla="*/ 85 h 397"/>
                <a:gd name="T30" fmla="*/ 567 w 567"/>
                <a:gd name="T31" fmla="*/ 28 h 397"/>
                <a:gd name="T32" fmla="*/ 453 w 567"/>
                <a:gd name="T33" fmla="*/ 0 h 397"/>
                <a:gd name="T34" fmla="*/ 283 w 567"/>
                <a:gd name="T35" fmla="*/ 57 h 397"/>
                <a:gd name="T36" fmla="*/ 255 w 567"/>
                <a:gd name="T37" fmla="*/ 28 h 397"/>
                <a:gd name="T38" fmla="*/ 141 w 567"/>
                <a:gd name="T39" fmla="*/ 28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567" h="397">
                  <a:moveTo>
                    <a:pt x="141" y="28"/>
                  </a:moveTo>
                  <a:lnTo>
                    <a:pt x="141" y="85"/>
                  </a:lnTo>
                  <a:lnTo>
                    <a:pt x="0" y="198"/>
                  </a:lnTo>
                  <a:lnTo>
                    <a:pt x="85" y="227"/>
                  </a:lnTo>
                  <a:lnTo>
                    <a:pt x="85" y="284"/>
                  </a:lnTo>
                  <a:lnTo>
                    <a:pt x="170" y="312"/>
                  </a:lnTo>
                  <a:lnTo>
                    <a:pt x="198" y="284"/>
                  </a:lnTo>
                  <a:lnTo>
                    <a:pt x="255" y="340"/>
                  </a:lnTo>
                  <a:lnTo>
                    <a:pt x="311" y="369"/>
                  </a:lnTo>
                  <a:lnTo>
                    <a:pt x="311" y="397"/>
                  </a:lnTo>
                  <a:lnTo>
                    <a:pt x="482" y="369"/>
                  </a:lnTo>
                  <a:lnTo>
                    <a:pt x="482" y="312"/>
                  </a:lnTo>
                  <a:lnTo>
                    <a:pt x="397" y="284"/>
                  </a:lnTo>
                  <a:lnTo>
                    <a:pt x="453" y="113"/>
                  </a:lnTo>
                  <a:lnTo>
                    <a:pt x="567" y="85"/>
                  </a:lnTo>
                  <a:lnTo>
                    <a:pt x="567" y="28"/>
                  </a:lnTo>
                  <a:lnTo>
                    <a:pt x="453" y="0"/>
                  </a:lnTo>
                  <a:lnTo>
                    <a:pt x="283" y="57"/>
                  </a:lnTo>
                  <a:lnTo>
                    <a:pt x="255" y="28"/>
                  </a:lnTo>
                  <a:lnTo>
                    <a:pt x="141" y="2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5" name="Freeform 728">
              <a:extLst>
                <a:ext uri="{FF2B5EF4-FFF2-40B4-BE49-F238E27FC236}">
                  <a16:creationId xmlns:a16="http://schemas.microsoft.com/office/drawing/2014/main" id="{F7BC7316-1B7A-48C9-B355-9A6C26513455}"/>
                </a:ext>
              </a:extLst>
            </p:cNvPr>
            <p:cNvSpPr>
              <a:spLocks/>
            </p:cNvSpPr>
            <p:nvPr/>
          </p:nvSpPr>
          <p:spPr bwMode="auto">
            <a:xfrm>
              <a:off x="3295" y="1068"/>
              <a:ext cx="992" cy="879"/>
            </a:xfrm>
            <a:custGeom>
              <a:avLst/>
              <a:gdLst>
                <a:gd name="T0" fmla="*/ 283 w 992"/>
                <a:gd name="T1" fmla="*/ 113 h 879"/>
                <a:gd name="T2" fmla="*/ 283 w 992"/>
                <a:gd name="T3" fmla="*/ 312 h 879"/>
                <a:gd name="T4" fmla="*/ 227 w 992"/>
                <a:gd name="T5" fmla="*/ 312 h 879"/>
                <a:gd name="T6" fmla="*/ 170 w 992"/>
                <a:gd name="T7" fmla="*/ 425 h 879"/>
                <a:gd name="T8" fmla="*/ 142 w 992"/>
                <a:gd name="T9" fmla="*/ 425 h 879"/>
                <a:gd name="T10" fmla="*/ 0 w 992"/>
                <a:gd name="T11" fmla="*/ 567 h 879"/>
                <a:gd name="T12" fmla="*/ 0 w 992"/>
                <a:gd name="T13" fmla="*/ 680 h 879"/>
                <a:gd name="T14" fmla="*/ 28 w 992"/>
                <a:gd name="T15" fmla="*/ 680 h 879"/>
                <a:gd name="T16" fmla="*/ 113 w 992"/>
                <a:gd name="T17" fmla="*/ 624 h 879"/>
                <a:gd name="T18" fmla="*/ 340 w 992"/>
                <a:gd name="T19" fmla="*/ 765 h 879"/>
                <a:gd name="T20" fmla="*/ 312 w 992"/>
                <a:gd name="T21" fmla="*/ 850 h 879"/>
                <a:gd name="T22" fmla="*/ 340 w 992"/>
                <a:gd name="T23" fmla="*/ 879 h 879"/>
                <a:gd name="T24" fmla="*/ 510 w 992"/>
                <a:gd name="T25" fmla="*/ 822 h 879"/>
                <a:gd name="T26" fmla="*/ 624 w 992"/>
                <a:gd name="T27" fmla="*/ 850 h 879"/>
                <a:gd name="T28" fmla="*/ 709 w 992"/>
                <a:gd name="T29" fmla="*/ 652 h 879"/>
                <a:gd name="T30" fmla="*/ 879 w 992"/>
                <a:gd name="T31" fmla="*/ 567 h 879"/>
                <a:gd name="T32" fmla="*/ 879 w 992"/>
                <a:gd name="T33" fmla="*/ 482 h 879"/>
                <a:gd name="T34" fmla="*/ 964 w 992"/>
                <a:gd name="T35" fmla="*/ 368 h 879"/>
                <a:gd name="T36" fmla="*/ 935 w 992"/>
                <a:gd name="T37" fmla="*/ 255 h 879"/>
                <a:gd name="T38" fmla="*/ 992 w 992"/>
                <a:gd name="T39" fmla="*/ 227 h 879"/>
                <a:gd name="T40" fmla="*/ 992 w 992"/>
                <a:gd name="T41" fmla="*/ 113 h 879"/>
                <a:gd name="T42" fmla="*/ 879 w 992"/>
                <a:gd name="T43" fmla="*/ 142 h 879"/>
                <a:gd name="T44" fmla="*/ 822 w 992"/>
                <a:gd name="T45" fmla="*/ 227 h 879"/>
                <a:gd name="T46" fmla="*/ 709 w 992"/>
                <a:gd name="T47" fmla="*/ 198 h 879"/>
                <a:gd name="T48" fmla="*/ 680 w 992"/>
                <a:gd name="T49" fmla="*/ 113 h 879"/>
                <a:gd name="T50" fmla="*/ 595 w 992"/>
                <a:gd name="T51" fmla="*/ 113 h 879"/>
                <a:gd name="T52" fmla="*/ 510 w 992"/>
                <a:gd name="T53" fmla="*/ 0 h 879"/>
                <a:gd name="T54" fmla="*/ 283 w 992"/>
                <a:gd name="T55" fmla="*/ 113 h 8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992" h="879">
                  <a:moveTo>
                    <a:pt x="283" y="113"/>
                  </a:moveTo>
                  <a:lnTo>
                    <a:pt x="283" y="312"/>
                  </a:lnTo>
                  <a:lnTo>
                    <a:pt x="227" y="312"/>
                  </a:lnTo>
                  <a:lnTo>
                    <a:pt x="170" y="425"/>
                  </a:lnTo>
                  <a:lnTo>
                    <a:pt x="142" y="425"/>
                  </a:lnTo>
                  <a:lnTo>
                    <a:pt x="0" y="567"/>
                  </a:lnTo>
                  <a:lnTo>
                    <a:pt x="0" y="680"/>
                  </a:lnTo>
                  <a:lnTo>
                    <a:pt x="28" y="680"/>
                  </a:lnTo>
                  <a:lnTo>
                    <a:pt x="113" y="624"/>
                  </a:lnTo>
                  <a:lnTo>
                    <a:pt x="340" y="765"/>
                  </a:lnTo>
                  <a:lnTo>
                    <a:pt x="312" y="850"/>
                  </a:lnTo>
                  <a:lnTo>
                    <a:pt x="340" y="879"/>
                  </a:lnTo>
                  <a:lnTo>
                    <a:pt x="510" y="822"/>
                  </a:lnTo>
                  <a:lnTo>
                    <a:pt x="624" y="850"/>
                  </a:lnTo>
                  <a:lnTo>
                    <a:pt x="709" y="652"/>
                  </a:lnTo>
                  <a:lnTo>
                    <a:pt x="879" y="567"/>
                  </a:lnTo>
                  <a:lnTo>
                    <a:pt x="879" y="482"/>
                  </a:lnTo>
                  <a:lnTo>
                    <a:pt x="964" y="368"/>
                  </a:lnTo>
                  <a:lnTo>
                    <a:pt x="935" y="255"/>
                  </a:lnTo>
                  <a:lnTo>
                    <a:pt x="992" y="227"/>
                  </a:lnTo>
                  <a:lnTo>
                    <a:pt x="992" y="113"/>
                  </a:lnTo>
                  <a:lnTo>
                    <a:pt x="879" y="142"/>
                  </a:lnTo>
                  <a:lnTo>
                    <a:pt x="822" y="227"/>
                  </a:lnTo>
                  <a:lnTo>
                    <a:pt x="709" y="198"/>
                  </a:lnTo>
                  <a:lnTo>
                    <a:pt x="680" y="113"/>
                  </a:lnTo>
                  <a:lnTo>
                    <a:pt x="595" y="113"/>
                  </a:lnTo>
                  <a:lnTo>
                    <a:pt x="510" y="0"/>
                  </a:lnTo>
                  <a:lnTo>
                    <a:pt x="283" y="113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6" name="Freeform 729">
              <a:extLst>
                <a:ext uri="{FF2B5EF4-FFF2-40B4-BE49-F238E27FC236}">
                  <a16:creationId xmlns:a16="http://schemas.microsoft.com/office/drawing/2014/main" id="{9474E51E-700C-4AE4-A6D6-8B7CB57E4BC0}"/>
                </a:ext>
              </a:extLst>
            </p:cNvPr>
            <p:cNvSpPr>
              <a:spLocks/>
            </p:cNvSpPr>
            <p:nvPr/>
          </p:nvSpPr>
          <p:spPr bwMode="auto">
            <a:xfrm>
              <a:off x="1821" y="898"/>
              <a:ext cx="794" cy="1531"/>
            </a:xfrm>
            <a:custGeom>
              <a:avLst/>
              <a:gdLst>
                <a:gd name="T0" fmla="*/ 482 w 794"/>
                <a:gd name="T1" fmla="*/ 1531 h 1531"/>
                <a:gd name="T2" fmla="*/ 198 w 794"/>
                <a:gd name="T3" fmla="*/ 1531 h 1531"/>
                <a:gd name="T4" fmla="*/ 141 w 794"/>
                <a:gd name="T5" fmla="*/ 1474 h 1531"/>
                <a:gd name="T6" fmla="*/ 170 w 794"/>
                <a:gd name="T7" fmla="*/ 1446 h 1531"/>
                <a:gd name="T8" fmla="*/ 85 w 794"/>
                <a:gd name="T9" fmla="*/ 1361 h 1531"/>
                <a:gd name="T10" fmla="*/ 113 w 794"/>
                <a:gd name="T11" fmla="*/ 1219 h 1531"/>
                <a:gd name="T12" fmla="*/ 85 w 794"/>
                <a:gd name="T13" fmla="*/ 1077 h 1531"/>
                <a:gd name="T14" fmla="*/ 28 w 794"/>
                <a:gd name="T15" fmla="*/ 1049 h 1531"/>
                <a:gd name="T16" fmla="*/ 0 w 794"/>
                <a:gd name="T17" fmla="*/ 907 h 1531"/>
                <a:gd name="T18" fmla="*/ 28 w 794"/>
                <a:gd name="T19" fmla="*/ 879 h 1531"/>
                <a:gd name="T20" fmla="*/ 28 w 794"/>
                <a:gd name="T21" fmla="*/ 822 h 1531"/>
                <a:gd name="T22" fmla="*/ 198 w 794"/>
                <a:gd name="T23" fmla="*/ 765 h 1531"/>
                <a:gd name="T24" fmla="*/ 255 w 794"/>
                <a:gd name="T25" fmla="*/ 652 h 1531"/>
                <a:gd name="T26" fmla="*/ 340 w 794"/>
                <a:gd name="T27" fmla="*/ 623 h 1531"/>
                <a:gd name="T28" fmla="*/ 312 w 794"/>
                <a:gd name="T29" fmla="*/ 567 h 1531"/>
                <a:gd name="T30" fmla="*/ 397 w 794"/>
                <a:gd name="T31" fmla="*/ 482 h 1531"/>
                <a:gd name="T32" fmla="*/ 482 w 794"/>
                <a:gd name="T33" fmla="*/ 255 h 1531"/>
                <a:gd name="T34" fmla="*/ 708 w 794"/>
                <a:gd name="T35" fmla="*/ 0 h 1531"/>
                <a:gd name="T36" fmla="*/ 737 w 794"/>
                <a:gd name="T37" fmla="*/ 0 h 1531"/>
                <a:gd name="T38" fmla="*/ 794 w 794"/>
                <a:gd name="T39" fmla="*/ 142 h 1531"/>
                <a:gd name="T40" fmla="*/ 765 w 794"/>
                <a:gd name="T41" fmla="*/ 142 h 1531"/>
                <a:gd name="T42" fmla="*/ 737 w 794"/>
                <a:gd name="T43" fmla="*/ 227 h 1531"/>
                <a:gd name="T44" fmla="*/ 765 w 794"/>
                <a:gd name="T45" fmla="*/ 312 h 1531"/>
                <a:gd name="T46" fmla="*/ 623 w 794"/>
                <a:gd name="T47" fmla="*/ 652 h 1531"/>
                <a:gd name="T48" fmla="*/ 652 w 794"/>
                <a:gd name="T49" fmla="*/ 680 h 1531"/>
                <a:gd name="T50" fmla="*/ 623 w 794"/>
                <a:gd name="T51" fmla="*/ 737 h 1531"/>
                <a:gd name="T52" fmla="*/ 652 w 794"/>
                <a:gd name="T53" fmla="*/ 794 h 1531"/>
                <a:gd name="T54" fmla="*/ 623 w 794"/>
                <a:gd name="T55" fmla="*/ 879 h 1531"/>
                <a:gd name="T56" fmla="*/ 538 w 794"/>
                <a:gd name="T57" fmla="*/ 907 h 1531"/>
                <a:gd name="T58" fmla="*/ 482 w 794"/>
                <a:gd name="T59" fmla="*/ 964 h 1531"/>
                <a:gd name="T60" fmla="*/ 538 w 794"/>
                <a:gd name="T61" fmla="*/ 964 h 1531"/>
                <a:gd name="T62" fmla="*/ 510 w 794"/>
                <a:gd name="T63" fmla="*/ 1020 h 1531"/>
                <a:gd name="T64" fmla="*/ 538 w 794"/>
                <a:gd name="T65" fmla="*/ 1049 h 1531"/>
                <a:gd name="T66" fmla="*/ 623 w 794"/>
                <a:gd name="T67" fmla="*/ 992 h 1531"/>
                <a:gd name="T68" fmla="*/ 652 w 794"/>
                <a:gd name="T69" fmla="*/ 1134 h 1531"/>
                <a:gd name="T70" fmla="*/ 680 w 794"/>
                <a:gd name="T71" fmla="*/ 1134 h 1531"/>
                <a:gd name="T72" fmla="*/ 737 w 794"/>
                <a:gd name="T73" fmla="*/ 1162 h 1531"/>
                <a:gd name="T74" fmla="*/ 708 w 794"/>
                <a:gd name="T75" fmla="*/ 1219 h 1531"/>
                <a:gd name="T76" fmla="*/ 623 w 794"/>
                <a:gd name="T77" fmla="*/ 1190 h 1531"/>
                <a:gd name="T78" fmla="*/ 595 w 794"/>
                <a:gd name="T79" fmla="*/ 1247 h 1531"/>
                <a:gd name="T80" fmla="*/ 623 w 794"/>
                <a:gd name="T81" fmla="*/ 1276 h 1531"/>
                <a:gd name="T82" fmla="*/ 538 w 794"/>
                <a:gd name="T83" fmla="*/ 1389 h 1531"/>
                <a:gd name="T84" fmla="*/ 567 w 794"/>
                <a:gd name="T85" fmla="*/ 1446 h 1531"/>
                <a:gd name="T86" fmla="*/ 538 w 794"/>
                <a:gd name="T87" fmla="*/ 1502 h 1531"/>
                <a:gd name="T88" fmla="*/ 510 w 794"/>
                <a:gd name="T89" fmla="*/ 1446 h 1531"/>
                <a:gd name="T90" fmla="*/ 482 w 794"/>
                <a:gd name="T91" fmla="*/ 1531 h 15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794" h="1531">
                  <a:moveTo>
                    <a:pt x="482" y="1531"/>
                  </a:moveTo>
                  <a:lnTo>
                    <a:pt x="198" y="1531"/>
                  </a:lnTo>
                  <a:lnTo>
                    <a:pt x="141" y="1474"/>
                  </a:lnTo>
                  <a:lnTo>
                    <a:pt x="170" y="1446"/>
                  </a:lnTo>
                  <a:lnTo>
                    <a:pt x="85" y="1361"/>
                  </a:lnTo>
                  <a:lnTo>
                    <a:pt x="113" y="1219"/>
                  </a:lnTo>
                  <a:lnTo>
                    <a:pt x="85" y="1077"/>
                  </a:lnTo>
                  <a:lnTo>
                    <a:pt x="28" y="1049"/>
                  </a:lnTo>
                  <a:lnTo>
                    <a:pt x="0" y="907"/>
                  </a:lnTo>
                  <a:lnTo>
                    <a:pt x="28" y="879"/>
                  </a:lnTo>
                  <a:lnTo>
                    <a:pt x="28" y="822"/>
                  </a:lnTo>
                  <a:lnTo>
                    <a:pt x="198" y="765"/>
                  </a:lnTo>
                  <a:lnTo>
                    <a:pt x="255" y="652"/>
                  </a:lnTo>
                  <a:lnTo>
                    <a:pt x="340" y="623"/>
                  </a:lnTo>
                  <a:lnTo>
                    <a:pt x="312" y="567"/>
                  </a:lnTo>
                  <a:lnTo>
                    <a:pt x="397" y="482"/>
                  </a:lnTo>
                  <a:lnTo>
                    <a:pt x="482" y="255"/>
                  </a:lnTo>
                  <a:lnTo>
                    <a:pt x="708" y="0"/>
                  </a:lnTo>
                  <a:lnTo>
                    <a:pt x="737" y="0"/>
                  </a:lnTo>
                  <a:lnTo>
                    <a:pt x="794" y="142"/>
                  </a:lnTo>
                  <a:lnTo>
                    <a:pt x="765" y="142"/>
                  </a:lnTo>
                  <a:lnTo>
                    <a:pt x="737" y="227"/>
                  </a:lnTo>
                  <a:lnTo>
                    <a:pt x="765" y="312"/>
                  </a:lnTo>
                  <a:lnTo>
                    <a:pt x="623" y="652"/>
                  </a:lnTo>
                  <a:lnTo>
                    <a:pt x="652" y="680"/>
                  </a:lnTo>
                  <a:lnTo>
                    <a:pt x="623" y="737"/>
                  </a:lnTo>
                  <a:lnTo>
                    <a:pt x="652" y="794"/>
                  </a:lnTo>
                  <a:lnTo>
                    <a:pt x="623" y="879"/>
                  </a:lnTo>
                  <a:lnTo>
                    <a:pt x="538" y="907"/>
                  </a:lnTo>
                  <a:lnTo>
                    <a:pt x="482" y="964"/>
                  </a:lnTo>
                  <a:lnTo>
                    <a:pt x="538" y="964"/>
                  </a:lnTo>
                  <a:lnTo>
                    <a:pt x="510" y="1020"/>
                  </a:lnTo>
                  <a:lnTo>
                    <a:pt x="538" y="1049"/>
                  </a:lnTo>
                  <a:lnTo>
                    <a:pt x="623" y="992"/>
                  </a:lnTo>
                  <a:lnTo>
                    <a:pt x="652" y="1134"/>
                  </a:lnTo>
                  <a:lnTo>
                    <a:pt x="680" y="1134"/>
                  </a:lnTo>
                  <a:lnTo>
                    <a:pt x="737" y="1162"/>
                  </a:lnTo>
                  <a:lnTo>
                    <a:pt x="708" y="1219"/>
                  </a:lnTo>
                  <a:lnTo>
                    <a:pt x="623" y="1190"/>
                  </a:lnTo>
                  <a:lnTo>
                    <a:pt x="595" y="1247"/>
                  </a:lnTo>
                  <a:lnTo>
                    <a:pt x="623" y="1276"/>
                  </a:lnTo>
                  <a:lnTo>
                    <a:pt x="538" y="1389"/>
                  </a:lnTo>
                  <a:lnTo>
                    <a:pt x="567" y="1446"/>
                  </a:lnTo>
                  <a:lnTo>
                    <a:pt x="538" y="1502"/>
                  </a:lnTo>
                  <a:lnTo>
                    <a:pt x="510" y="1446"/>
                  </a:lnTo>
                  <a:lnTo>
                    <a:pt x="482" y="1531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7" name="Freeform 730">
              <a:extLst>
                <a:ext uri="{FF2B5EF4-FFF2-40B4-BE49-F238E27FC236}">
                  <a16:creationId xmlns:a16="http://schemas.microsoft.com/office/drawing/2014/main" id="{7A2B3E2F-0C1F-4077-85D2-39FC82DED479}"/>
                </a:ext>
              </a:extLst>
            </p:cNvPr>
            <p:cNvSpPr>
              <a:spLocks/>
            </p:cNvSpPr>
            <p:nvPr/>
          </p:nvSpPr>
          <p:spPr bwMode="auto">
            <a:xfrm>
              <a:off x="1140" y="2344"/>
              <a:ext cx="964" cy="935"/>
            </a:xfrm>
            <a:custGeom>
              <a:avLst/>
              <a:gdLst>
                <a:gd name="T0" fmla="*/ 908 w 964"/>
                <a:gd name="T1" fmla="*/ 680 h 935"/>
                <a:gd name="T2" fmla="*/ 851 w 964"/>
                <a:gd name="T3" fmla="*/ 510 h 935"/>
                <a:gd name="T4" fmla="*/ 936 w 964"/>
                <a:gd name="T5" fmla="*/ 453 h 935"/>
                <a:gd name="T6" fmla="*/ 964 w 964"/>
                <a:gd name="T7" fmla="*/ 311 h 935"/>
                <a:gd name="T8" fmla="*/ 908 w 964"/>
                <a:gd name="T9" fmla="*/ 340 h 935"/>
                <a:gd name="T10" fmla="*/ 851 w 964"/>
                <a:gd name="T11" fmla="*/ 255 h 935"/>
                <a:gd name="T12" fmla="*/ 936 w 964"/>
                <a:gd name="T13" fmla="*/ 141 h 935"/>
                <a:gd name="T14" fmla="*/ 879 w 964"/>
                <a:gd name="T15" fmla="*/ 113 h 935"/>
                <a:gd name="T16" fmla="*/ 879 w 964"/>
                <a:gd name="T17" fmla="*/ 85 h 935"/>
                <a:gd name="T18" fmla="*/ 822 w 964"/>
                <a:gd name="T19" fmla="*/ 28 h 935"/>
                <a:gd name="T20" fmla="*/ 766 w 964"/>
                <a:gd name="T21" fmla="*/ 85 h 935"/>
                <a:gd name="T22" fmla="*/ 596 w 964"/>
                <a:gd name="T23" fmla="*/ 28 h 935"/>
                <a:gd name="T24" fmla="*/ 426 w 964"/>
                <a:gd name="T25" fmla="*/ 85 h 935"/>
                <a:gd name="T26" fmla="*/ 341 w 964"/>
                <a:gd name="T27" fmla="*/ 0 h 935"/>
                <a:gd name="T28" fmla="*/ 170 w 964"/>
                <a:gd name="T29" fmla="*/ 85 h 935"/>
                <a:gd name="T30" fmla="*/ 114 w 964"/>
                <a:gd name="T31" fmla="*/ 283 h 935"/>
                <a:gd name="T32" fmla="*/ 114 w 964"/>
                <a:gd name="T33" fmla="*/ 397 h 935"/>
                <a:gd name="T34" fmla="*/ 85 w 964"/>
                <a:gd name="T35" fmla="*/ 425 h 935"/>
                <a:gd name="T36" fmla="*/ 85 w 964"/>
                <a:gd name="T37" fmla="*/ 510 h 935"/>
                <a:gd name="T38" fmla="*/ 57 w 964"/>
                <a:gd name="T39" fmla="*/ 538 h 935"/>
                <a:gd name="T40" fmla="*/ 57 w 964"/>
                <a:gd name="T41" fmla="*/ 595 h 935"/>
                <a:gd name="T42" fmla="*/ 57 w 964"/>
                <a:gd name="T43" fmla="*/ 623 h 935"/>
                <a:gd name="T44" fmla="*/ 0 w 964"/>
                <a:gd name="T45" fmla="*/ 680 h 935"/>
                <a:gd name="T46" fmla="*/ 57 w 964"/>
                <a:gd name="T47" fmla="*/ 822 h 935"/>
                <a:gd name="T48" fmla="*/ 114 w 964"/>
                <a:gd name="T49" fmla="*/ 793 h 935"/>
                <a:gd name="T50" fmla="*/ 170 w 964"/>
                <a:gd name="T51" fmla="*/ 907 h 935"/>
                <a:gd name="T52" fmla="*/ 255 w 964"/>
                <a:gd name="T53" fmla="*/ 878 h 935"/>
                <a:gd name="T54" fmla="*/ 255 w 964"/>
                <a:gd name="T55" fmla="*/ 935 h 935"/>
                <a:gd name="T56" fmla="*/ 312 w 964"/>
                <a:gd name="T57" fmla="*/ 935 h 935"/>
                <a:gd name="T58" fmla="*/ 341 w 964"/>
                <a:gd name="T59" fmla="*/ 878 h 935"/>
                <a:gd name="T60" fmla="*/ 426 w 964"/>
                <a:gd name="T61" fmla="*/ 878 h 935"/>
                <a:gd name="T62" fmla="*/ 482 w 964"/>
                <a:gd name="T63" fmla="*/ 765 h 935"/>
                <a:gd name="T64" fmla="*/ 567 w 964"/>
                <a:gd name="T65" fmla="*/ 708 h 935"/>
                <a:gd name="T66" fmla="*/ 596 w 964"/>
                <a:gd name="T67" fmla="*/ 680 h 935"/>
                <a:gd name="T68" fmla="*/ 709 w 964"/>
                <a:gd name="T69" fmla="*/ 652 h 935"/>
                <a:gd name="T70" fmla="*/ 794 w 964"/>
                <a:gd name="T71" fmla="*/ 680 h 935"/>
                <a:gd name="T72" fmla="*/ 908 w 964"/>
                <a:gd name="T73" fmla="*/ 680 h 9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964" h="935">
                  <a:moveTo>
                    <a:pt x="908" y="680"/>
                  </a:moveTo>
                  <a:lnTo>
                    <a:pt x="851" y="510"/>
                  </a:lnTo>
                  <a:lnTo>
                    <a:pt x="936" y="453"/>
                  </a:lnTo>
                  <a:lnTo>
                    <a:pt x="964" y="311"/>
                  </a:lnTo>
                  <a:lnTo>
                    <a:pt x="908" y="340"/>
                  </a:lnTo>
                  <a:lnTo>
                    <a:pt x="851" y="255"/>
                  </a:lnTo>
                  <a:lnTo>
                    <a:pt x="936" y="141"/>
                  </a:lnTo>
                  <a:lnTo>
                    <a:pt x="879" y="113"/>
                  </a:lnTo>
                  <a:lnTo>
                    <a:pt x="879" y="85"/>
                  </a:lnTo>
                  <a:lnTo>
                    <a:pt x="822" y="28"/>
                  </a:lnTo>
                  <a:lnTo>
                    <a:pt x="766" y="85"/>
                  </a:lnTo>
                  <a:lnTo>
                    <a:pt x="596" y="28"/>
                  </a:lnTo>
                  <a:lnTo>
                    <a:pt x="426" y="85"/>
                  </a:lnTo>
                  <a:lnTo>
                    <a:pt x="341" y="0"/>
                  </a:lnTo>
                  <a:lnTo>
                    <a:pt x="170" y="85"/>
                  </a:lnTo>
                  <a:lnTo>
                    <a:pt x="114" y="283"/>
                  </a:lnTo>
                  <a:lnTo>
                    <a:pt x="114" y="397"/>
                  </a:lnTo>
                  <a:lnTo>
                    <a:pt x="85" y="425"/>
                  </a:lnTo>
                  <a:lnTo>
                    <a:pt x="85" y="510"/>
                  </a:lnTo>
                  <a:lnTo>
                    <a:pt x="57" y="538"/>
                  </a:lnTo>
                  <a:lnTo>
                    <a:pt x="57" y="595"/>
                  </a:lnTo>
                  <a:lnTo>
                    <a:pt x="57" y="623"/>
                  </a:lnTo>
                  <a:lnTo>
                    <a:pt x="0" y="680"/>
                  </a:lnTo>
                  <a:lnTo>
                    <a:pt x="57" y="822"/>
                  </a:lnTo>
                  <a:lnTo>
                    <a:pt x="114" y="793"/>
                  </a:lnTo>
                  <a:lnTo>
                    <a:pt x="170" y="907"/>
                  </a:lnTo>
                  <a:lnTo>
                    <a:pt x="255" y="878"/>
                  </a:lnTo>
                  <a:lnTo>
                    <a:pt x="255" y="935"/>
                  </a:lnTo>
                  <a:lnTo>
                    <a:pt x="312" y="935"/>
                  </a:lnTo>
                  <a:lnTo>
                    <a:pt x="341" y="878"/>
                  </a:lnTo>
                  <a:lnTo>
                    <a:pt x="426" y="878"/>
                  </a:lnTo>
                  <a:lnTo>
                    <a:pt x="482" y="765"/>
                  </a:lnTo>
                  <a:lnTo>
                    <a:pt x="567" y="708"/>
                  </a:lnTo>
                  <a:lnTo>
                    <a:pt x="596" y="680"/>
                  </a:lnTo>
                  <a:lnTo>
                    <a:pt x="709" y="652"/>
                  </a:lnTo>
                  <a:lnTo>
                    <a:pt x="794" y="680"/>
                  </a:lnTo>
                  <a:lnTo>
                    <a:pt x="908" y="68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8" name="Freeform 731">
              <a:extLst>
                <a:ext uri="{FF2B5EF4-FFF2-40B4-BE49-F238E27FC236}">
                  <a16:creationId xmlns:a16="http://schemas.microsoft.com/office/drawing/2014/main" id="{DAA50376-4637-427E-9055-2D219C14DE54}"/>
                </a:ext>
              </a:extLst>
            </p:cNvPr>
            <p:cNvSpPr>
              <a:spLocks/>
            </p:cNvSpPr>
            <p:nvPr/>
          </p:nvSpPr>
          <p:spPr bwMode="auto">
            <a:xfrm>
              <a:off x="1707" y="2996"/>
              <a:ext cx="908" cy="935"/>
            </a:xfrm>
            <a:custGeom>
              <a:avLst/>
              <a:gdLst>
                <a:gd name="T0" fmla="*/ 341 w 908"/>
                <a:gd name="T1" fmla="*/ 28 h 935"/>
                <a:gd name="T2" fmla="*/ 199 w 908"/>
                <a:gd name="T3" fmla="*/ 28 h 935"/>
                <a:gd name="T4" fmla="*/ 142 w 908"/>
                <a:gd name="T5" fmla="*/ 0 h 935"/>
                <a:gd name="T6" fmla="*/ 29 w 908"/>
                <a:gd name="T7" fmla="*/ 28 h 935"/>
                <a:gd name="T8" fmla="*/ 0 w 908"/>
                <a:gd name="T9" fmla="*/ 56 h 935"/>
                <a:gd name="T10" fmla="*/ 57 w 908"/>
                <a:gd name="T11" fmla="*/ 113 h 935"/>
                <a:gd name="T12" fmla="*/ 170 w 908"/>
                <a:gd name="T13" fmla="*/ 170 h 935"/>
                <a:gd name="T14" fmla="*/ 114 w 908"/>
                <a:gd name="T15" fmla="*/ 198 h 935"/>
                <a:gd name="T16" fmla="*/ 170 w 908"/>
                <a:gd name="T17" fmla="*/ 226 h 935"/>
                <a:gd name="T18" fmla="*/ 114 w 908"/>
                <a:gd name="T19" fmla="*/ 283 h 935"/>
                <a:gd name="T20" fmla="*/ 255 w 908"/>
                <a:gd name="T21" fmla="*/ 340 h 935"/>
                <a:gd name="T22" fmla="*/ 227 w 908"/>
                <a:gd name="T23" fmla="*/ 397 h 935"/>
                <a:gd name="T24" fmla="*/ 284 w 908"/>
                <a:gd name="T25" fmla="*/ 538 h 935"/>
                <a:gd name="T26" fmla="*/ 341 w 908"/>
                <a:gd name="T27" fmla="*/ 595 h 935"/>
                <a:gd name="T28" fmla="*/ 284 w 908"/>
                <a:gd name="T29" fmla="*/ 680 h 935"/>
                <a:gd name="T30" fmla="*/ 312 w 908"/>
                <a:gd name="T31" fmla="*/ 878 h 935"/>
                <a:gd name="T32" fmla="*/ 369 w 908"/>
                <a:gd name="T33" fmla="*/ 935 h 935"/>
                <a:gd name="T34" fmla="*/ 426 w 908"/>
                <a:gd name="T35" fmla="*/ 907 h 935"/>
                <a:gd name="T36" fmla="*/ 426 w 908"/>
                <a:gd name="T37" fmla="*/ 822 h 935"/>
                <a:gd name="T38" fmla="*/ 482 w 908"/>
                <a:gd name="T39" fmla="*/ 793 h 935"/>
                <a:gd name="T40" fmla="*/ 567 w 908"/>
                <a:gd name="T41" fmla="*/ 822 h 935"/>
                <a:gd name="T42" fmla="*/ 567 w 908"/>
                <a:gd name="T43" fmla="*/ 737 h 935"/>
                <a:gd name="T44" fmla="*/ 737 w 908"/>
                <a:gd name="T45" fmla="*/ 652 h 935"/>
                <a:gd name="T46" fmla="*/ 766 w 908"/>
                <a:gd name="T47" fmla="*/ 595 h 935"/>
                <a:gd name="T48" fmla="*/ 822 w 908"/>
                <a:gd name="T49" fmla="*/ 567 h 935"/>
                <a:gd name="T50" fmla="*/ 908 w 908"/>
                <a:gd name="T51" fmla="*/ 482 h 935"/>
                <a:gd name="T52" fmla="*/ 851 w 908"/>
                <a:gd name="T53" fmla="*/ 283 h 935"/>
                <a:gd name="T54" fmla="*/ 794 w 908"/>
                <a:gd name="T55" fmla="*/ 226 h 935"/>
                <a:gd name="T56" fmla="*/ 794 w 908"/>
                <a:gd name="T57" fmla="*/ 141 h 935"/>
                <a:gd name="T58" fmla="*/ 652 w 908"/>
                <a:gd name="T59" fmla="*/ 226 h 935"/>
                <a:gd name="T60" fmla="*/ 624 w 908"/>
                <a:gd name="T61" fmla="*/ 226 h 935"/>
                <a:gd name="T62" fmla="*/ 482 w 908"/>
                <a:gd name="T63" fmla="*/ 113 h 935"/>
                <a:gd name="T64" fmla="*/ 397 w 908"/>
                <a:gd name="T65" fmla="*/ 141 h 935"/>
                <a:gd name="T66" fmla="*/ 369 w 908"/>
                <a:gd name="T67" fmla="*/ 85 h 935"/>
                <a:gd name="T68" fmla="*/ 369 w 908"/>
                <a:gd name="T69" fmla="*/ 28 h 935"/>
                <a:gd name="T70" fmla="*/ 341 w 908"/>
                <a:gd name="T71" fmla="*/ 28 h 9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908" h="935">
                  <a:moveTo>
                    <a:pt x="341" y="28"/>
                  </a:moveTo>
                  <a:lnTo>
                    <a:pt x="199" y="28"/>
                  </a:lnTo>
                  <a:lnTo>
                    <a:pt x="142" y="0"/>
                  </a:lnTo>
                  <a:lnTo>
                    <a:pt x="29" y="28"/>
                  </a:lnTo>
                  <a:lnTo>
                    <a:pt x="0" y="56"/>
                  </a:lnTo>
                  <a:lnTo>
                    <a:pt x="57" y="113"/>
                  </a:lnTo>
                  <a:lnTo>
                    <a:pt x="170" y="170"/>
                  </a:lnTo>
                  <a:lnTo>
                    <a:pt x="114" y="198"/>
                  </a:lnTo>
                  <a:lnTo>
                    <a:pt x="170" y="226"/>
                  </a:lnTo>
                  <a:lnTo>
                    <a:pt x="114" y="283"/>
                  </a:lnTo>
                  <a:lnTo>
                    <a:pt x="255" y="340"/>
                  </a:lnTo>
                  <a:lnTo>
                    <a:pt x="227" y="397"/>
                  </a:lnTo>
                  <a:lnTo>
                    <a:pt x="284" y="538"/>
                  </a:lnTo>
                  <a:lnTo>
                    <a:pt x="341" y="595"/>
                  </a:lnTo>
                  <a:lnTo>
                    <a:pt x="284" y="680"/>
                  </a:lnTo>
                  <a:lnTo>
                    <a:pt x="312" y="878"/>
                  </a:lnTo>
                  <a:lnTo>
                    <a:pt x="369" y="935"/>
                  </a:lnTo>
                  <a:lnTo>
                    <a:pt x="426" y="907"/>
                  </a:lnTo>
                  <a:lnTo>
                    <a:pt x="426" y="822"/>
                  </a:lnTo>
                  <a:lnTo>
                    <a:pt x="482" y="793"/>
                  </a:lnTo>
                  <a:lnTo>
                    <a:pt x="567" y="822"/>
                  </a:lnTo>
                  <a:lnTo>
                    <a:pt x="567" y="737"/>
                  </a:lnTo>
                  <a:lnTo>
                    <a:pt x="737" y="652"/>
                  </a:lnTo>
                  <a:lnTo>
                    <a:pt x="766" y="595"/>
                  </a:lnTo>
                  <a:lnTo>
                    <a:pt x="822" y="567"/>
                  </a:lnTo>
                  <a:lnTo>
                    <a:pt x="908" y="482"/>
                  </a:lnTo>
                  <a:lnTo>
                    <a:pt x="851" y="283"/>
                  </a:lnTo>
                  <a:lnTo>
                    <a:pt x="794" y="226"/>
                  </a:lnTo>
                  <a:lnTo>
                    <a:pt x="794" y="141"/>
                  </a:lnTo>
                  <a:lnTo>
                    <a:pt x="652" y="226"/>
                  </a:lnTo>
                  <a:lnTo>
                    <a:pt x="624" y="226"/>
                  </a:lnTo>
                  <a:lnTo>
                    <a:pt x="482" y="113"/>
                  </a:lnTo>
                  <a:lnTo>
                    <a:pt x="397" y="141"/>
                  </a:lnTo>
                  <a:lnTo>
                    <a:pt x="369" y="85"/>
                  </a:lnTo>
                  <a:lnTo>
                    <a:pt x="369" y="28"/>
                  </a:lnTo>
                  <a:lnTo>
                    <a:pt x="341" y="2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9" name="Freeform 732">
              <a:extLst>
                <a:ext uri="{FF2B5EF4-FFF2-40B4-BE49-F238E27FC236}">
                  <a16:creationId xmlns:a16="http://schemas.microsoft.com/office/drawing/2014/main" id="{777FB3BE-473D-44DB-8644-984E26C8251F}"/>
                </a:ext>
              </a:extLst>
            </p:cNvPr>
            <p:cNvSpPr>
              <a:spLocks/>
            </p:cNvSpPr>
            <p:nvPr/>
          </p:nvSpPr>
          <p:spPr bwMode="auto">
            <a:xfrm>
              <a:off x="5563" y="3591"/>
              <a:ext cx="453" cy="567"/>
            </a:xfrm>
            <a:custGeom>
              <a:avLst/>
              <a:gdLst>
                <a:gd name="T0" fmla="*/ 453 w 453"/>
                <a:gd name="T1" fmla="*/ 567 h 567"/>
                <a:gd name="T2" fmla="*/ 425 w 453"/>
                <a:gd name="T3" fmla="*/ 454 h 567"/>
                <a:gd name="T4" fmla="*/ 453 w 453"/>
                <a:gd name="T5" fmla="*/ 312 h 567"/>
                <a:gd name="T6" fmla="*/ 397 w 453"/>
                <a:gd name="T7" fmla="*/ 227 h 567"/>
                <a:gd name="T8" fmla="*/ 397 w 453"/>
                <a:gd name="T9" fmla="*/ 85 h 567"/>
                <a:gd name="T10" fmla="*/ 340 w 453"/>
                <a:gd name="T11" fmla="*/ 85 h 567"/>
                <a:gd name="T12" fmla="*/ 227 w 453"/>
                <a:gd name="T13" fmla="*/ 0 h 567"/>
                <a:gd name="T14" fmla="*/ 142 w 453"/>
                <a:gd name="T15" fmla="*/ 28 h 567"/>
                <a:gd name="T16" fmla="*/ 85 w 453"/>
                <a:gd name="T17" fmla="*/ 57 h 567"/>
                <a:gd name="T18" fmla="*/ 57 w 453"/>
                <a:gd name="T19" fmla="*/ 113 h 567"/>
                <a:gd name="T20" fmla="*/ 57 w 453"/>
                <a:gd name="T21" fmla="*/ 142 h 567"/>
                <a:gd name="T22" fmla="*/ 85 w 453"/>
                <a:gd name="T23" fmla="*/ 227 h 567"/>
                <a:gd name="T24" fmla="*/ 0 w 453"/>
                <a:gd name="T25" fmla="*/ 397 h 567"/>
                <a:gd name="T26" fmla="*/ 113 w 453"/>
                <a:gd name="T27" fmla="*/ 482 h 567"/>
                <a:gd name="T28" fmla="*/ 85 w 453"/>
                <a:gd name="T29" fmla="*/ 510 h 567"/>
                <a:gd name="T30" fmla="*/ 170 w 453"/>
                <a:gd name="T31" fmla="*/ 567 h 567"/>
                <a:gd name="T32" fmla="*/ 283 w 453"/>
                <a:gd name="T33" fmla="*/ 510 h 567"/>
                <a:gd name="T34" fmla="*/ 368 w 453"/>
                <a:gd name="T35" fmla="*/ 567 h 567"/>
                <a:gd name="T36" fmla="*/ 453 w 453"/>
                <a:gd name="T37" fmla="*/ 567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453" h="567">
                  <a:moveTo>
                    <a:pt x="453" y="567"/>
                  </a:moveTo>
                  <a:lnTo>
                    <a:pt x="425" y="454"/>
                  </a:lnTo>
                  <a:lnTo>
                    <a:pt x="453" y="312"/>
                  </a:lnTo>
                  <a:lnTo>
                    <a:pt x="397" y="227"/>
                  </a:lnTo>
                  <a:lnTo>
                    <a:pt x="397" y="85"/>
                  </a:lnTo>
                  <a:lnTo>
                    <a:pt x="340" y="85"/>
                  </a:lnTo>
                  <a:lnTo>
                    <a:pt x="227" y="0"/>
                  </a:lnTo>
                  <a:lnTo>
                    <a:pt x="142" y="28"/>
                  </a:lnTo>
                  <a:lnTo>
                    <a:pt x="85" y="57"/>
                  </a:lnTo>
                  <a:lnTo>
                    <a:pt x="57" y="113"/>
                  </a:lnTo>
                  <a:lnTo>
                    <a:pt x="57" y="142"/>
                  </a:lnTo>
                  <a:lnTo>
                    <a:pt x="85" y="227"/>
                  </a:lnTo>
                  <a:lnTo>
                    <a:pt x="0" y="397"/>
                  </a:lnTo>
                  <a:lnTo>
                    <a:pt x="113" y="482"/>
                  </a:lnTo>
                  <a:lnTo>
                    <a:pt x="85" y="510"/>
                  </a:lnTo>
                  <a:lnTo>
                    <a:pt x="170" y="567"/>
                  </a:lnTo>
                  <a:lnTo>
                    <a:pt x="283" y="510"/>
                  </a:lnTo>
                  <a:lnTo>
                    <a:pt x="368" y="567"/>
                  </a:lnTo>
                  <a:lnTo>
                    <a:pt x="453" y="56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90" name="Freeform 733">
              <a:extLst>
                <a:ext uri="{FF2B5EF4-FFF2-40B4-BE49-F238E27FC236}">
                  <a16:creationId xmlns:a16="http://schemas.microsoft.com/office/drawing/2014/main" id="{3B00D7A7-5FBC-4250-AD71-3F88B07ADEF2}"/>
                </a:ext>
              </a:extLst>
            </p:cNvPr>
            <p:cNvSpPr>
              <a:spLocks/>
            </p:cNvSpPr>
            <p:nvPr/>
          </p:nvSpPr>
          <p:spPr bwMode="auto">
            <a:xfrm>
              <a:off x="5563" y="4101"/>
              <a:ext cx="652" cy="907"/>
            </a:xfrm>
            <a:custGeom>
              <a:avLst/>
              <a:gdLst>
                <a:gd name="T0" fmla="*/ 283 w 652"/>
                <a:gd name="T1" fmla="*/ 907 h 907"/>
                <a:gd name="T2" fmla="*/ 482 w 652"/>
                <a:gd name="T3" fmla="*/ 737 h 907"/>
                <a:gd name="T4" fmla="*/ 510 w 652"/>
                <a:gd name="T5" fmla="*/ 567 h 907"/>
                <a:gd name="T6" fmla="*/ 567 w 652"/>
                <a:gd name="T7" fmla="*/ 539 h 907"/>
                <a:gd name="T8" fmla="*/ 652 w 652"/>
                <a:gd name="T9" fmla="*/ 369 h 907"/>
                <a:gd name="T10" fmla="*/ 539 w 652"/>
                <a:gd name="T11" fmla="*/ 57 h 907"/>
                <a:gd name="T12" fmla="*/ 510 w 652"/>
                <a:gd name="T13" fmla="*/ 85 h 907"/>
                <a:gd name="T14" fmla="*/ 453 w 652"/>
                <a:gd name="T15" fmla="*/ 57 h 907"/>
                <a:gd name="T16" fmla="*/ 368 w 652"/>
                <a:gd name="T17" fmla="*/ 57 h 907"/>
                <a:gd name="T18" fmla="*/ 283 w 652"/>
                <a:gd name="T19" fmla="*/ 0 h 907"/>
                <a:gd name="T20" fmla="*/ 170 w 652"/>
                <a:gd name="T21" fmla="*/ 57 h 907"/>
                <a:gd name="T22" fmla="*/ 85 w 652"/>
                <a:gd name="T23" fmla="*/ 170 h 907"/>
                <a:gd name="T24" fmla="*/ 113 w 652"/>
                <a:gd name="T25" fmla="*/ 227 h 907"/>
                <a:gd name="T26" fmla="*/ 0 w 652"/>
                <a:gd name="T27" fmla="*/ 284 h 907"/>
                <a:gd name="T28" fmla="*/ 0 w 652"/>
                <a:gd name="T29" fmla="*/ 426 h 907"/>
                <a:gd name="T30" fmla="*/ 85 w 652"/>
                <a:gd name="T31" fmla="*/ 482 h 907"/>
                <a:gd name="T32" fmla="*/ 113 w 652"/>
                <a:gd name="T33" fmla="*/ 511 h 907"/>
                <a:gd name="T34" fmla="*/ 198 w 652"/>
                <a:gd name="T35" fmla="*/ 511 h 907"/>
                <a:gd name="T36" fmla="*/ 255 w 652"/>
                <a:gd name="T37" fmla="*/ 567 h 907"/>
                <a:gd name="T38" fmla="*/ 227 w 652"/>
                <a:gd name="T39" fmla="*/ 822 h 907"/>
                <a:gd name="T40" fmla="*/ 283 w 652"/>
                <a:gd name="T41" fmla="*/ 907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652" h="907">
                  <a:moveTo>
                    <a:pt x="283" y="907"/>
                  </a:moveTo>
                  <a:lnTo>
                    <a:pt x="482" y="737"/>
                  </a:lnTo>
                  <a:lnTo>
                    <a:pt x="510" y="567"/>
                  </a:lnTo>
                  <a:lnTo>
                    <a:pt x="567" y="539"/>
                  </a:lnTo>
                  <a:lnTo>
                    <a:pt x="652" y="369"/>
                  </a:lnTo>
                  <a:lnTo>
                    <a:pt x="539" y="57"/>
                  </a:lnTo>
                  <a:lnTo>
                    <a:pt x="510" y="85"/>
                  </a:lnTo>
                  <a:lnTo>
                    <a:pt x="453" y="57"/>
                  </a:lnTo>
                  <a:lnTo>
                    <a:pt x="368" y="57"/>
                  </a:lnTo>
                  <a:lnTo>
                    <a:pt x="283" y="0"/>
                  </a:lnTo>
                  <a:lnTo>
                    <a:pt x="170" y="57"/>
                  </a:lnTo>
                  <a:lnTo>
                    <a:pt x="85" y="170"/>
                  </a:lnTo>
                  <a:lnTo>
                    <a:pt x="113" y="227"/>
                  </a:lnTo>
                  <a:lnTo>
                    <a:pt x="0" y="284"/>
                  </a:lnTo>
                  <a:lnTo>
                    <a:pt x="0" y="426"/>
                  </a:lnTo>
                  <a:lnTo>
                    <a:pt x="85" y="482"/>
                  </a:lnTo>
                  <a:lnTo>
                    <a:pt x="113" y="511"/>
                  </a:lnTo>
                  <a:lnTo>
                    <a:pt x="198" y="511"/>
                  </a:lnTo>
                  <a:lnTo>
                    <a:pt x="255" y="567"/>
                  </a:lnTo>
                  <a:lnTo>
                    <a:pt x="227" y="822"/>
                  </a:lnTo>
                  <a:lnTo>
                    <a:pt x="283" y="90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91" name="Freeform 734">
              <a:extLst>
                <a:ext uri="{FF2B5EF4-FFF2-40B4-BE49-F238E27FC236}">
                  <a16:creationId xmlns:a16="http://schemas.microsoft.com/office/drawing/2014/main" id="{5A2E5262-5A85-426C-AF62-396BF7B78ED3}"/>
                </a:ext>
              </a:extLst>
            </p:cNvPr>
            <p:cNvSpPr>
              <a:spLocks/>
            </p:cNvSpPr>
            <p:nvPr/>
          </p:nvSpPr>
          <p:spPr bwMode="auto">
            <a:xfrm>
              <a:off x="5308" y="4527"/>
              <a:ext cx="595" cy="708"/>
            </a:xfrm>
            <a:custGeom>
              <a:avLst/>
              <a:gdLst>
                <a:gd name="T0" fmla="*/ 595 w 595"/>
                <a:gd name="T1" fmla="*/ 680 h 708"/>
                <a:gd name="T2" fmla="*/ 538 w 595"/>
                <a:gd name="T3" fmla="*/ 481 h 708"/>
                <a:gd name="T4" fmla="*/ 482 w 595"/>
                <a:gd name="T5" fmla="*/ 396 h 708"/>
                <a:gd name="T6" fmla="*/ 510 w 595"/>
                <a:gd name="T7" fmla="*/ 141 h 708"/>
                <a:gd name="T8" fmla="*/ 453 w 595"/>
                <a:gd name="T9" fmla="*/ 85 h 708"/>
                <a:gd name="T10" fmla="*/ 368 w 595"/>
                <a:gd name="T11" fmla="*/ 85 h 708"/>
                <a:gd name="T12" fmla="*/ 340 w 595"/>
                <a:gd name="T13" fmla="*/ 56 h 708"/>
                <a:gd name="T14" fmla="*/ 255 w 595"/>
                <a:gd name="T15" fmla="*/ 0 h 708"/>
                <a:gd name="T16" fmla="*/ 227 w 595"/>
                <a:gd name="T17" fmla="*/ 28 h 708"/>
                <a:gd name="T18" fmla="*/ 56 w 595"/>
                <a:gd name="T19" fmla="*/ 28 h 708"/>
                <a:gd name="T20" fmla="*/ 0 w 595"/>
                <a:gd name="T21" fmla="*/ 56 h 708"/>
                <a:gd name="T22" fmla="*/ 113 w 595"/>
                <a:gd name="T23" fmla="*/ 311 h 708"/>
                <a:gd name="T24" fmla="*/ 170 w 595"/>
                <a:gd name="T25" fmla="*/ 368 h 708"/>
                <a:gd name="T26" fmla="*/ 85 w 595"/>
                <a:gd name="T27" fmla="*/ 481 h 708"/>
                <a:gd name="T28" fmla="*/ 170 w 595"/>
                <a:gd name="T29" fmla="*/ 595 h 708"/>
                <a:gd name="T30" fmla="*/ 397 w 595"/>
                <a:gd name="T31" fmla="*/ 680 h 708"/>
                <a:gd name="T32" fmla="*/ 482 w 595"/>
                <a:gd name="T33" fmla="*/ 652 h 708"/>
                <a:gd name="T34" fmla="*/ 538 w 595"/>
                <a:gd name="T35" fmla="*/ 708 h 708"/>
                <a:gd name="T36" fmla="*/ 595 w 595"/>
                <a:gd name="T37" fmla="*/ 680 h 7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595" h="708">
                  <a:moveTo>
                    <a:pt x="595" y="680"/>
                  </a:moveTo>
                  <a:lnTo>
                    <a:pt x="538" y="481"/>
                  </a:lnTo>
                  <a:lnTo>
                    <a:pt x="482" y="396"/>
                  </a:lnTo>
                  <a:lnTo>
                    <a:pt x="510" y="141"/>
                  </a:lnTo>
                  <a:lnTo>
                    <a:pt x="453" y="85"/>
                  </a:lnTo>
                  <a:lnTo>
                    <a:pt x="368" y="85"/>
                  </a:lnTo>
                  <a:lnTo>
                    <a:pt x="340" y="56"/>
                  </a:lnTo>
                  <a:lnTo>
                    <a:pt x="255" y="0"/>
                  </a:lnTo>
                  <a:lnTo>
                    <a:pt x="227" y="28"/>
                  </a:lnTo>
                  <a:lnTo>
                    <a:pt x="56" y="28"/>
                  </a:lnTo>
                  <a:lnTo>
                    <a:pt x="0" y="56"/>
                  </a:lnTo>
                  <a:lnTo>
                    <a:pt x="113" y="311"/>
                  </a:lnTo>
                  <a:lnTo>
                    <a:pt x="170" y="368"/>
                  </a:lnTo>
                  <a:lnTo>
                    <a:pt x="85" y="481"/>
                  </a:lnTo>
                  <a:lnTo>
                    <a:pt x="170" y="595"/>
                  </a:lnTo>
                  <a:lnTo>
                    <a:pt x="397" y="680"/>
                  </a:lnTo>
                  <a:lnTo>
                    <a:pt x="482" y="652"/>
                  </a:lnTo>
                  <a:lnTo>
                    <a:pt x="538" y="708"/>
                  </a:lnTo>
                  <a:lnTo>
                    <a:pt x="595" y="68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92" name="Freeform 735">
              <a:extLst>
                <a:ext uri="{FF2B5EF4-FFF2-40B4-BE49-F238E27FC236}">
                  <a16:creationId xmlns:a16="http://schemas.microsoft.com/office/drawing/2014/main" id="{312EBCAB-7F3B-4B16-85A4-EAFFF3EE4B72}"/>
                </a:ext>
              </a:extLst>
            </p:cNvPr>
            <p:cNvSpPr>
              <a:spLocks/>
            </p:cNvSpPr>
            <p:nvPr/>
          </p:nvSpPr>
          <p:spPr bwMode="auto">
            <a:xfrm>
              <a:off x="4968" y="3903"/>
              <a:ext cx="765" cy="652"/>
            </a:xfrm>
            <a:custGeom>
              <a:avLst/>
              <a:gdLst>
                <a:gd name="T0" fmla="*/ 481 w 765"/>
                <a:gd name="T1" fmla="*/ 652 h 652"/>
                <a:gd name="T2" fmla="*/ 453 w 765"/>
                <a:gd name="T3" fmla="*/ 482 h 652"/>
                <a:gd name="T4" fmla="*/ 425 w 765"/>
                <a:gd name="T5" fmla="*/ 510 h 652"/>
                <a:gd name="T6" fmla="*/ 340 w 765"/>
                <a:gd name="T7" fmla="*/ 482 h 652"/>
                <a:gd name="T8" fmla="*/ 311 w 765"/>
                <a:gd name="T9" fmla="*/ 425 h 652"/>
                <a:gd name="T10" fmla="*/ 255 w 765"/>
                <a:gd name="T11" fmla="*/ 453 h 652"/>
                <a:gd name="T12" fmla="*/ 198 w 765"/>
                <a:gd name="T13" fmla="*/ 425 h 652"/>
                <a:gd name="T14" fmla="*/ 170 w 765"/>
                <a:gd name="T15" fmla="*/ 397 h 652"/>
                <a:gd name="T16" fmla="*/ 28 w 765"/>
                <a:gd name="T17" fmla="*/ 453 h 652"/>
                <a:gd name="T18" fmla="*/ 0 w 765"/>
                <a:gd name="T19" fmla="*/ 425 h 652"/>
                <a:gd name="T20" fmla="*/ 85 w 765"/>
                <a:gd name="T21" fmla="*/ 397 h 652"/>
                <a:gd name="T22" fmla="*/ 85 w 765"/>
                <a:gd name="T23" fmla="*/ 340 h 652"/>
                <a:gd name="T24" fmla="*/ 170 w 765"/>
                <a:gd name="T25" fmla="*/ 227 h 652"/>
                <a:gd name="T26" fmla="*/ 226 w 765"/>
                <a:gd name="T27" fmla="*/ 227 h 652"/>
                <a:gd name="T28" fmla="*/ 226 w 765"/>
                <a:gd name="T29" fmla="*/ 198 h 652"/>
                <a:gd name="T30" fmla="*/ 255 w 765"/>
                <a:gd name="T31" fmla="*/ 142 h 652"/>
                <a:gd name="T32" fmla="*/ 283 w 765"/>
                <a:gd name="T33" fmla="*/ 142 h 652"/>
                <a:gd name="T34" fmla="*/ 283 w 765"/>
                <a:gd name="T35" fmla="*/ 85 h 652"/>
                <a:gd name="T36" fmla="*/ 311 w 765"/>
                <a:gd name="T37" fmla="*/ 85 h 652"/>
                <a:gd name="T38" fmla="*/ 396 w 765"/>
                <a:gd name="T39" fmla="*/ 57 h 652"/>
                <a:gd name="T40" fmla="*/ 425 w 765"/>
                <a:gd name="T41" fmla="*/ 85 h 652"/>
                <a:gd name="T42" fmla="*/ 481 w 765"/>
                <a:gd name="T43" fmla="*/ 0 h 652"/>
                <a:gd name="T44" fmla="*/ 595 w 765"/>
                <a:gd name="T45" fmla="*/ 85 h 652"/>
                <a:gd name="T46" fmla="*/ 708 w 765"/>
                <a:gd name="T47" fmla="*/ 170 h 652"/>
                <a:gd name="T48" fmla="*/ 680 w 765"/>
                <a:gd name="T49" fmla="*/ 198 h 652"/>
                <a:gd name="T50" fmla="*/ 765 w 765"/>
                <a:gd name="T51" fmla="*/ 255 h 652"/>
                <a:gd name="T52" fmla="*/ 680 w 765"/>
                <a:gd name="T53" fmla="*/ 368 h 652"/>
                <a:gd name="T54" fmla="*/ 708 w 765"/>
                <a:gd name="T55" fmla="*/ 425 h 652"/>
                <a:gd name="T56" fmla="*/ 595 w 765"/>
                <a:gd name="T57" fmla="*/ 482 h 652"/>
                <a:gd name="T58" fmla="*/ 595 w 765"/>
                <a:gd name="T59" fmla="*/ 624 h 652"/>
                <a:gd name="T60" fmla="*/ 567 w 765"/>
                <a:gd name="T61" fmla="*/ 652 h 652"/>
                <a:gd name="T62" fmla="*/ 481 w 765"/>
                <a:gd name="T63" fmla="*/ 652 h 6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765" h="652">
                  <a:moveTo>
                    <a:pt x="481" y="652"/>
                  </a:moveTo>
                  <a:lnTo>
                    <a:pt x="453" y="482"/>
                  </a:lnTo>
                  <a:lnTo>
                    <a:pt x="425" y="510"/>
                  </a:lnTo>
                  <a:lnTo>
                    <a:pt x="340" y="482"/>
                  </a:lnTo>
                  <a:lnTo>
                    <a:pt x="311" y="425"/>
                  </a:lnTo>
                  <a:lnTo>
                    <a:pt x="255" y="453"/>
                  </a:lnTo>
                  <a:lnTo>
                    <a:pt x="198" y="425"/>
                  </a:lnTo>
                  <a:lnTo>
                    <a:pt x="170" y="397"/>
                  </a:lnTo>
                  <a:lnTo>
                    <a:pt x="28" y="453"/>
                  </a:lnTo>
                  <a:lnTo>
                    <a:pt x="0" y="425"/>
                  </a:lnTo>
                  <a:lnTo>
                    <a:pt x="85" y="397"/>
                  </a:lnTo>
                  <a:lnTo>
                    <a:pt x="85" y="340"/>
                  </a:lnTo>
                  <a:lnTo>
                    <a:pt x="170" y="227"/>
                  </a:lnTo>
                  <a:lnTo>
                    <a:pt x="226" y="227"/>
                  </a:lnTo>
                  <a:lnTo>
                    <a:pt x="226" y="198"/>
                  </a:lnTo>
                  <a:lnTo>
                    <a:pt x="255" y="142"/>
                  </a:lnTo>
                  <a:lnTo>
                    <a:pt x="283" y="142"/>
                  </a:lnTo>
                  <a:lnTo>
                    <a:pt x="283" y="85"/>
                  </a:lnTo>
                  <a:lnTo>
                    <a:pt x="311" y="85"/>
                  </a:lnTo>
                  <a:lnTo>
                    <a:pt x="396" y="57"/>
                  </a:lnTo>
                  <a:lnTo>
                    <a:pt x="425" y="85"/>
                  </a:lnTo>
                  <a:lnTo>
                    <a:pt x="481" y="0"/>
                  </a:lnTo>
                  <a:lnTo>
                    <a:pt x="595" y="85"/>
                  </a:lnTo>
                  <a:lnTo>
                    <a:pt x="708" y="170"/>
                  </a:lnTo>
                  <a:lnTo>
                    <a:pt x="680" y="198"/>
                  </a:lnTo>
                  <a:lnTo>
                    <a:pt x="765" y="255"/>
                  </a:lnTo>
                  <a:lnTo>
                    <a:pt x="680" y="368"/>
                  </a:lnTo>
                  <a:lnTo>
                    <a:pt x="708" y="425"/>
                  </a:lnTo>
                  <a:lnTo>
                    <a:pt x="595" y="482"/>
                  </a:lnTo>
                  <a:lnTo>
                    <a:pt x="595" y="624"/>
                  </a:lnTo>
                  <a:lnTo>
                    <a:pt x="567" y="652"/>
                  </a:lnTo>
                  <a:lnTo>
                    <a:pt x="481" y="65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93" name="Freeform 736">
              <a:extLst>
                <a:ext uri="{FF2B5EF4-FFF2-40B4-BE49-F238E27FC236}">
                  <a16:creationId xmlns:a16="http://schemas.microsoft.com/office/drawing/2014/main" id="{1B21A30E-E316-4036-80CB-2791DB718B8B}"/>
                </a:ext>
              </a:extLst>
            </p:cNvPr>
            <p:cNvSpPr>
              <a:spLocks/>
            </p:cNvSpPr>
            <p:nvPr/>
          </p:nvSpPr>
          <p:spPr bwMode="auto">
            <a:xfrm>
              <a:off x="5138" y="3704"/>
              <a:ext cx="510" cy="284"/>
            </a:xfrm>
            <a:custGeom>
              <a:avLst/>
              <a:gdLst>
                <a:gd name="T0" fmla="*/ 482 w 510"/>
                <a:gd name="T1" fmla="*/ 0 h 284"/>
                <a:gd name="T2" fmla="*/ 482 w 510"/>
                <a:gd name="T3" fmla="*/ 29 h 284"/>
                <a:gd name="T4" fmla="*/ 510 w 510"/>
                <a:gd name="T5" fmla="*/ 114 h 284"/>
                <a:gd name="T6" fmla="*/ 425 w 510"/>
                <a:gd name="T7" fmla="*/ 284 h 284"/>
                <a:gd name="T8" fmla="*/ 311 w 510"/>
                <a:gd name="T9" fmla="*/ 199 h 284"/>
                <a:gd name="T10" fmla="*/ 255 w 510"/>
                <a:gd name="T11" fmla="*/ 284 h 284"/>
                <a:gd name="T12" fmla="*/ 226 w 510"/>
                <a:gd name="T13" fmla="*/ 256 h 284"/>
                <a:gd name="T14" fmla="*/ 141 w 510"/>
                <a:gd name="T15" fmla="*/ 284 h 284"/>
                <a:gd name="T16" fmla="*/ 113 w 510"/>
                <a:gd name="T17" fmla="*/ 284 h 284"/>
                <a:gd name="T18" fmla="*/ 56 w 510"/>
                <a:gd name="T19" fmla="*/ 284 h 284"/>
                <a:gd name="T20" fmla="*/ 28 w 510"/>
                <a:gd name="T21" fmla="*/ 227 h 284"/>
                <a:gd name="T22" fmla="*/ 56 w 510"/>
                <a:gd name="T23" fmla="*/ 170 h 284"/>
                <a:gd name="T24" fmla="*/ 28 w 510"/>
                <a:gd name="T25" fmla="*/ 142 h 284"/>
                <a:gd name="T26" fmla="*/ 28 w 510"/>
                <a:gd name="T27" fmla="*/ 85 h 284"/>
                <a:gd name="T28" fmla="*/ 0 w 510"/>
                <a:gd name="T29" fmla="*/ 57 h 284"/>
                <a:gd name="T30" fmla="*/ 0 w 510"/>
                <a:gd name="T31" fmla="*/ 0 h 284"/>
                <a:gd name="T32" fmla="*/ 56 w 510"/>
                <a:gd name="T33" fmla="*/ 29 h 284"/>
                <a:gd name="T34" fmla="*/ 141 w 510"/>
                <a:gd name="T35" fmla="*/ 29 h 284"/>
                <a:gd name="T36" fmla="*/ 170 w 510"/>
                <a:gd name="T37" fmla="*/ 114 h 284"/>
                <a:gd name="T38" fmla="*/ 255 w 510"/>
                <a:gd name="T39" fmla="*/ 114 h 284"/>
                <a:gd name="T40" fmla="*/ 397 w 510"/>
                <a:gd name="T41" fmla="*/ 142 h 284"/>
                <a:gd name="T42" fmla="*/ 397 w 510"/>
                <a:gd name="T43" fmla="*/ 0 h 284"/>
                <a:gd name="T44" fmla="*/ 482 w 510"/>
                <a:gd name="T45" fmla="*/ 0 h 2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510" h="284">
                  <a:moveTo>
                    <a:pt x="482" y="0"/>
                  </a:moveTo>
                  <a:lnTo>
                    <a:pt x="482" y="29"/>
                  </a:lnTo>
                  <a:lnTo>
                    <a:pt x="510" y="114"/>
                  </a:lnTo>
                  <a:lnTo>
                    <a:pt x="425" y="284"/>
                  </a:lnTo>
                  <a:lnTo>
                    <a:pt x="311" y="199"/>
                  </a:lnTo>
                  <a:lnTo>
                    <a:pt x="255" y="284"/>
                  </a:lnTo>
                  <a:lnTo>
                    <a:pt x="226" y="256"/>
                  </a:lnTo>
                  <a:lnTo>
                    <a:pt x="141" y="284"/>
                  </a:lnTo>
                  <a:lnTo>
                    <a:pt x="113" y="284"/>
                  </a:lnTo>
                  <a:lnTo>
                    <a:pt x="56" y="284"/>
                  </a:lnTo>
                  <a:lnTo>
                    <a:pt x="28" y="227"/>
                  </a:lnTo>
                  <a:lnTo>
                    <a:pt x="56" y="170"/>
                  </a:lnTo>
                  <a:lnTo>
                    <a:pt x="28" y="142"/>
                  </a:lnTo>
                  <a:lnTo>
                    <a:pt x="28" y="85"/>
                  </a:lnTo>
                  <a:lnTo>
                    <a:pt x="0" y="57"/>
                  </a:lnTo>
                  <a:lnTo>
                    <a:pt x="0" y="0"/>
                  </a:lnTo>
                  <a:lnTo>
                    <a:pt x="56" y="29"/>
                  </a:lnTo>
                  <a:lnTo>
                    <a:pt x="141" y="29"/>
                  </a:lnTo>
                  <a:lnTo>
                    <a:pt x="170" y="114"/>
                  </a:lnTo>
                  <a:lnTo>
                    <a:pt x="255" y="114"/>
                  </a:lnTo>
                  <a:lnTo>
                    <a:pt x="397" y="142"/>
                  </a:lnTo>
                  <a:lnTo>
                    <a:pt x="397" y="0"/>
                  </a:lnTo>
                  <a:lnTo>
                    <a:pt x="482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94" name="Freeform 737">
              <a:extLst>
                <a:ext uri="{FF2B5EF4-FFF2-40B4-BE49-F238E27FC236}">
                  <a16:creationId xmlns:a16="http://schemas.microsoft.com/office/drawing/2014/main" id="{E7735776-1070-4455-A623-F5B8F4ACEF38}"/>
                </a:ext>
              </a:extLst>
            </p:cNvPr>
            <p:cNvSpPr>
              <a:spLocks/>
            </p:cNvSpPr>
            <p:nvPr/>
          </p:nvSpPr>
          <p:spPr bwMode="auto">
            <a:xfrm>
              <a:off x="5705" y="3109"/>
              <a:ext cx="623" cy="794"/>
            </a:xfrm>
            <a:custGeom>
              <a:avLst/>
              <a:gdLst>
                <a:gd name="T0" fmla="*/ 623 w 623"/>
                <a:gd name="T1" fmla="*/ 397 h 794"/>
                <a:gd name="T2" fmla="*/ 595 w 623"/>
                <a:gd name="T3" fmla="*/ 680 h 794"/>
                <a:gd name="T4" fmla="*/ 311 w 623"/>
                <a:gd name="T5" fmla="*/ 794 h 794"/>
                <a:gd name="T6" fmla="*/ 255 w 623"/>
                <a:gd name="T7" fmla="*/ 709 h 794"/>
                <a:gd name="T8" fmla="*/ 255 w 623"/>
                <a:gd name="T9" fmla="*/ 567 h 794"/>
                <a:gd name="T10" fmla="*/ 198 w 623"/>
                <a:gd name="T11" fmla="*/ 567 h 794"/>
                <a:gd name="T12" fmla="*/ 85 w 623"/>
                <a:gd name="T13" fmla="*/ 482 h 794"/>
                <a:gd name="T14" fmla="*/ 85 w 623"/>
                <a:gd name="T15" fmla="*/ 340 h 794"/>
                <a:gd name="T16" fmla="*/ 113 w 623"/>
                <a:gd name="T17" fmla="*/ 284 h 794"/>
                <a:gd name="T18" fmla="*/ 0 w 623"/>
                <a:gd name="T19" fmla="*/ 170 h 794"/>
                <a:gd name="T20" fmla="*/ 85 w 623"/>
                <a:gd name="T21" fmla="*/ 28 h 794"/>
                <a:gd name="T22" fmla="*/ 141 w 623"/>
                <a:gd name="T23" fmla="*/ 0 h 794"/>
                <a:gd name="T24" fmla="*/ 226 w 623"/>
                <a:gd name="T25" fmla="*/ 85 h 794"/>
                <a:gd name="T26" fmla="*/ 425 w 623"/>
                <a:gd name="T27" fmla="*/ 142 h 794"/>
                <a:gd name="T28" fmla="*/ 453 w 623"/>
                <a:gd name="T29" fmla="*/ 227 h 794"/>
                <a:gd name="T30" fmla="*/ 397 w 623"/>
                <a:gd name="T31" fmla="*/ 312 h 794"/>
                <a:gd name="T32" fmla="*/ 397 w 623"/>
                <a:gd name="T33" fmla="*/ 425 h 794"/>
                <a:gd name="T34" fmla="*/ 482 w 623"/>
                <a:gd name="T35" fmla="*/ 482 h 794"/>
                <a:gd name="T36" fmla="*/ 538 w 623"/>
                <a:gd name="T37" fmla="*/ 397 h 794"/>
                <a:gd name="T38" fmla="*/ 623 w 623"/>
                <a:gd name="T39" fmla="*/ 397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623" h="794">
                  <a:moveTo>
                    <a:pt x="623" y="397"/>
                  </a:moveTo>
                  <a:lnTo>
                    <a:pt x="595" y="680"/>
                  </a:lnTo>
                  <a:lnTo>
                    <a:pt x="311" y="794"/>
                  </a:lnTo>
                  <a:lnTo>
                    <a:pt x="255" y="709"/>
                  </a:lnTo>
                  <a:lnTo>
                    <a:pt x="255" y="567"/>
                  </a:lnTo>
                  <a:lnTo>
                    <a:pt x="198" y="567"/>
                  </a:lnTo>
                  <a:lnTo>
                    <a:pt x="85" y="482"/>
                  </a:lnTo>
                  <a:lnTo>
                    <a:pt x="85" y="340"/>
                  </a:lnTo>
                  <a:lnTo>
                    <a:pt x="113" y="284"/>
                  </a:lnTo>
                  <a:lnTo>
                    <a:pt x="0" y="170"/>
                  </a:lnTo>
                  <a:lnTo>
                    <a:pt x="85" y="28"/>
                  </a:lnTo>
                  <a:lnTo>
                    <a:pt x="141" y="0"/>
                  </a:lnTo>
                  <a:lnTo>
                    <a:pt x="226" y="85"/>
                  </a:lnTo>
                  <a:lnTo>
                    <a:pt x="425" y="142"/>
                  </a:lnTo>
                  <a:lnTo>
                    <a:pt x="453" y="227"/>
                  </a:lnTo>
                  <a:lnTo>
                    <a:pt x="397" y="312"/>
                  </a:lnTo>
                  <a:lnTo>
                    <a:pt x="397" y="425"/>
                  </a:lnTo>
                  <a:lnTo>
                    <a:pt x="482" y="482"/>
                  </a:lnTo>
                  <a:lnTo>
                    <a:pt x="538" y="397"/>
                  </a:lnTo>
                  <a:lnTo>
                    <a:pt x="623" y="39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95" name="Freeform 738">
              <a:extLst>
                <a:ext uri="{FF2B5EF4-FFF2-40B4-BE49-F238E27FC236}">
                  <a16:creationId xmlns:a16="http://schemas.microsoft.com/office/drawing/2014/main" id="{C9B5C418-AD53-482E-8EF0-A70EB11BB98F}"/>
                </a:ext>
              </a:extLst>
            </p:cNvPr>
            <p:cNvSpPr>
              <a:spLocks/>
            </p:cNvSpPr>
            <p:nvPr/>
          </p:nvSpPr>
          <p:spPr bwMode="auto">
            <a:xfrm>
              <a:off x="5308" y="2400"/>
              <a:ext cx="510" cy="709"/>
            </a:xfrm>
            <a:custGeom>
              <a:avLst/>
              <a:gdLst>
                <a:gd name="T0" fmla="*/ 510 w 510"/>
                <a:gd name="T1" fmla="*/ 57 h 709"/>
                <a:gd name="T2" fmla="*/ 453 w 510"/>
                <a:gd name="T3" fmla="*/ 0 h 709"/>
                <a:gd name="T4" fmla="*/ 397 w 510"/>
                <a:gd name="T5" fmla="*/ 57 h 709"/>
                <a:gd name="T6" fmla="*/ 340 w 510"/>
                <a:gd name="T7" fmla="*/ 57 h 709"/>
                <a:gd name="T8" fmla="*/ 283 w 510"/>
                <a:gd name="T9" fmla="*/ 142 h 709"/>
                <a:gd name="T10" fmla="*/ 170 w 510"/>
                <a:gd name="T11" fmla="*/ 142 h 709"/>
                <a:gd name="T12" fmla="*/ 198 w 510"/>
                <a:gd name="T13" fmla="*/ 199 h 709"/>
                <a:gd name="T14" fmla="*/ 170 w 510"/>
                <a:gd name="T15" fmla="*/ 227 h 709"/>
                <a:gd name="T16" fmla="*/ 141 w 510"/>
                <a:gd name="T17" fmla="*/ 369 h 709"/>
                <a:gd name="T18" fmla="*/ 56 w 510"/>
                <a:gd name="T19" fmla="*/ 369 h 709"/>
                <a:gd name="T20" fmla="*/ 56 w 510"/>
                <a:gd name="T21" fmla="*/ 397 h 709"/>
                <a:gd name="T22" fmla="*/ 0 w 510"/>
                <a:gd name="T23" fmla="*/ 397 h 709"/>
                <a:gd name="T24" fmla="*/ 0 w 510"/>
                <a:gd name="T25" fmla="*/ 482 h 709"/>
                <a:gd name="T26" fmla="*/ 85 w 510"/>
                <a:gd name="T27" fmla="*/ 511 h 709"/>
                <a:gd name="T28" fmla="*/ 28 w 510"/>
                <a:gd name="T29" fmla="*/ 567 h 709"/>
                <a:gd name="T30" fmla="*/ 85 w 510"/>
                <a:gd name="T31" fmla="*/ 652 h 709"/>
                <a:gd name="T32" fmla="*/ 141 w 510"/>
                <a:gd name="T33" fmla="*/ 596 h 709"/>
                <a:gd name="T34" fmla="*/ 198 w 510"/>
                <a:gd name="T35" fmla="*/ 624 h 709"/>
                <a:gd name="T36" fmla="*/ 170 w 510"/>
                <a:gd name="T37" fmla="*/ 709 h 709"/>
                <a:gd name="T38" fmla="*/ 227 w 510"/>
                <a:gd name="T39" fmla="*/ 709 h 709"/>
                <a:gd name="T40" fmla="*/ 255 w 510"/>
                <a:gd name="T41" fmla="*/ 624 h 709"/>
                <a:gd name="T42" fmla="*/ 340 w 510"/>
                <a:gd name="T43" fmla="*/ 624 h 709"/>
                <a:gd name="T44" fmla="*/ 368 w 510"/>
                <a:gd name="T45" fmla="*/ 539 h 709"/>
                <a:gd name="T46" fmla="*/ 312 w 510"/>
                <a:gd name="T47" fmla="*/ 482 h 709"/>
                <a:gd name="T48" fmla="*/ 340 w 510"/>
                <a:gd name="T49" fmla="*/ 482 h 709"/>
                <a:gd name="T50" fmla="*/ 340 w 510"/>
                <a:gd name="T51" fmla="*/ 397 h 709"/>
                <a:gd name="T52" fmla="*/ 397 w 510"/>
                <a:gd name="T53" fmla="*/ 341 h 709"/>
                <a:gd name="T54" fmla="*/ 397 w 510"/>
                <a:gd name="T55" fmla="*/ 255 h 709"/>
                <a:gd name="T56" fmla="*/ 482 w 510"/>
                <a:gd name="T57" fmla="*/ 199 h 709"/>
                <a:gd name="T58" fmla="*/ 510 w 510"/>
                <a:gd name="T59" fmla="*/ 114 h 709"/>
                <a:gd name="T60" fmla="*/ 510 w 510"/>
                <a:gd name="T61" fmla="*/ 57 h 7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510" h="709">
                  <a:moveTo>
                    <a:pt x="510" y="57"/>
                  </a:moveTo>
                  <a:lnTo>
                    <a:pt x="453" y="0"/>
                  </a:lnTo>
                  <a:lnTo>
                    <a:pt x="397" y="57"/>
                  </a:lnTo>
                  <a:lnTo>
                    <a:pt x="340" y="57"/>
                  </a:lnTo>
                  <a:lnTo>
                    <a:pt x="283" y="142"/>
                  </a:lnTo>
                  <a:lnTo>
                    <a:pt x="170" y="142"/>
                  </a:lnTo>
                  <a:lnTo>
                    <a:pt x="198" y="199"/>
                  </a:lnTo>
                  <a:lnTo>
                    <a:pt x="170" y="227"/>
                  </a:lnTo>
                  <a:lnTo>
                    <a:pt x="141" y="369"/>
                  </a:lnTo>
                  <a:lnTo>
                    <a:pt x="56" y="369"/>
                  </a:lnTo>
                  <a:lnTo>
                    <a:pt x="56" y="397"/>
                  </a:lnTo>
                  <a:lnTo>
                    <a:pt x="0" y="397"/>
                  </a:lnTo>
                  <a:lnTo>
                    <a:pt x="0" y="482"/>
                  </a:lnTo>
                  <a:lnTo>
                    <a:pt x="85" y="511"/>
                  </a:lnTo>
                  <a:lnTo>
                    <a:pt x="28" y="567"/>
                  </a:lnTo>
                  <a:lnTo>
                    <a:pt x="85" y="652"/>
                  </a:lnTo>
                  <a:lnTo>
                    <a:pt x="141" y="596"/>
                  </a:lnTo>
                  <a:lnTo>
                    <a:pt x="198" y="624"/>
                  </a:lnTo>
                  <a:lnTo>
                    <a:pt x="170" y="709"/>
                  </a:lnTo>
                  <a:lnTo>
                    <a:pt x="227" y="709"/>
                  </a:lnTo>
                  <a:lnTo>
                    <a:pt x="255" y="624"/>
                  </a:lnTo>
                  <a:lnTo>
                    <a:pt x="340" y="624"/>
                  </a:lnTo>
                  <a:lnTo>
                    <a:pt x="368" y="539"/>
                  </a:lnTo>
                  <a:lnTo>
                    <a:pt x="312" y="482"/>
                  </a:lnTo>
                  <a:lnTo>
                    <a:pt x="340" y="482"/>
                  </a:lnTo>
                  <a:lnTo>
                    <a:pt x="340" y="397"/>
                  </a:lnTo>
                  <a:lnTo>
                    <a:pt x="397" y="341"/>
                  </a:lnTo>
                  <a:lnTo>
                    <a:pt x="397" y="255"/>
                  </a:lnTo>
                  <a:lnTo>
                    <a:pt x="482" y="199"/>
                  </a:lnTo>
                  <a:lnTo>
                    <a:pt x="510" y="114"/>
                  </a:lnTo>
                  <a:lnTo>
                    <a:pt x="510" y="5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96" name="Freeform 739">
              <a:extLst>
                <a:ext uri="{FF2B5EF4-FFF2-40B4-BE49-F238E27FC236}">
                  <a16:creationId xmlns:a16="http://schemas.microsoft.com/office/drawing/2014/main" id="{80D5D28B-844C-431D-88EC-9454B4614CA2}"/>
                </a:ext>
              </a:extLst>
            </p:cNvPr>
            <p:cNvSpPr>
              <a:spLocks/>
            </p:cNvSpPr>
            <p:nvPr/>
          </p:nvSpPr>
          <p:spPr bwMode="auto">
            <a:xfrm>
              <a:off x="4854" y="2202"/>
              <a:ext cx="794" cy="397"/>
            </a:xfrm>
            <a:custGeom>
              <a:avLst/>
              <a:gdLst>
                <a:gd name="T0" fmla="*/ 794 w 794"/>
                <a:gd name="T1" fmla="*/ 255 h 397"/>
                <a:gd name="T2" fmla="*/ 737 w 794"/>
                <a:gd name="T3" fmla="*/ 340 h 397"/>
                <a:gd name="T4" fmla="*/ 539 w 794"/>
                <a:gd name="T5" fmla="*/ 340 h 397"/>
                <a:gd name="T6" fmla="*/ 425 w 794"/>
                <a:gd name="T7" fmla="*/ 312 h 397"/>
                <a:gd name="T8" fmla="*/ 397 w 794"/>
                <a:gd name="T9" fmla="*/ 368 h 397"/>
                <a:gd name="T10" fmla="*/ 340 w 794"/>
                <a:gd name="T11" fmla="*/ 312 h 397"/>
                <a:gd name="T12" fmla="*/ 284 w 794"/>
                <a:gd name="T13" fmla="*/ 368 h 397"/>
                <a:gd name="T14" fmla="*/ 142 w 794"/>
                <a:gd name="T15" fmla="*/ 397 h 397"/>
                <a:gd name="T16" fmla="*/ 114 w 794"/>
                <a:gd name="T17" fmla="*/ 368 h 397"/>
                <a:gd name="T18" fmla="*/ 85 w 794"/>
                <a:gd name="T19" fmla="*/ 397 h 397"/>
                <a:gd name="T20" fmla="*/ 0 w 794"/>
                <a:gd name="T21" fmla="*/ 368 h 397"/>
                <a:gd name="T22" fmla="*/ 28 w 794"/>
                <a:gd name="T23" fmla="*/ 198 h 397"/>
                <a:gd name="T24" fmla="*/ 255 w 794"/>
                <a:gd name="T25" fmla="*/ 170 h 397"/>
                <a:gd name="T26" fmla="*/ 284 w 794"/>
                <a:gd name="T27" fmla="*/ 113 h 397"/>
                <a:gd name="T28" fmla="*/ 397 w 794"/>
                <a:gd name="T29" fmla="*/ 85 h 397"/>
                <a:gd name="T30" fmla="*/ 397 w 794"/>
                <a:gd name="T31" fmla="*/ 57 h 397"/>
                <a:gd name="T32" fmla="*/ 454 w 794"/>
                <a:gd name="T33" fmla="*/ 0 h 397"/>
                <a:gd name="T34" fmla="*/ 510 w 794"/>
                <a:gd name="T35" fmla="*/ 57 h 397"/>
                <a:gd name="T36" fmla="*/ 567 w 794"/>
                <a:gd name="T37" fmla="*/ 57 h 397"/>
                <a:gd name="T38" fmla="*/ 652 w 794"/>
                <a:gd name="T39" fmla="*/ 142 h 397"/>
                <a:gd name="T40" fmla="*/ 737 w 794"/>
                <a:gd name="T41" fmla="*/ 142 h 397"/>
                <a:gd name="T42" fmla="*/ 709 w 794"/>
                <a:gd name="T43" fmla="*/ 198 h 397"/>
                <a:gd name="T44" fmla="*/ 794 w 794"/>
                <a:gd name="T45" fmla="*/ 255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794" h="397">
                  <a:moveTo>
                    <a:pt x="794" y="255"/>
                  </a:moveTo>
                  <a:lnTo>
                    <a:pt x="737" y="340"/>
                  </a:lnTo>
                  <a:lnTo>
                    <a:pt x="539" y="340"/>
                  </a:lnTo>
                  <a:lnTo>
                    <a:pt x="425" y="312"/>
                  </a:lnTo>
                  <a:lnTo>
                    <a:pt x="397" y="368"/>
                  </a:lnTo>
                  <a:lnTo>
                    <a:pt x="340" y="312"/>
                  </a:lnTo>
                  <a:lnTo>
                    <a:pt x="284" y="368"/>
                  </a:lnTo>
                  <a:lnTo>
                    <a:pt x="142" y="397"/>
                  </a:lnTo>
                  <a:lnTo>
                    <a:pt x="114" y="368"/>
                  </a:lnTo>
                  <a:lnTo>
                    <a:pt x="85" y="397"/>
                  </a:lnTo>
                  <a:lnTo>
                    <a:pt x="0" y="368"/>
                  </a:lnTo>
                  <a:lnTo>
                    <a:pt x="28" y="198"/>
                  </a:lnTo>
                  <a:lnTo>
                    <a:pt x="255" y="170"/>
                  </a:lnTo>
                  <a:lnTo>
                    <a:pt x="284" y="113"/>
                  </a:lnTo>
                  <a:lnTo>
                    <a:pt x="397" y="85"/>
                  </a:lnTo>
                  <a:lnTo>
                    <a:pt x="397" y="57"/>
                  </a:lnTo>
                  <a:lnTo>
                    <a:pt x="454" y="0"/>
                  </a:lnTo>
                  <a:lnTo>
                    <a:pt x="510" y="57"/>
                  </a:lnTo>
                  <a:lnTo>
                    <a:pt x="567" y="57"/>
                  </a:lnTo>
                  <a:lnTo>
                    <a:pt x="652" y="142"/>
                  </a:lnTo>
                  <a:lnTo>
                    <a:pt x="737" y="142"/>
                  </a:lnTo>
                  <a:lnTo>
                    <a:pt x="709" y="198"/>
                  </a:lnTo>
                  <a:lnTo>
                    <a:pt x="794" y="25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97" name="Freeform 740">
              <a:extLst>
                <a:ext uri="{FF2B5EF4-FFF2-40B4-BE49-F238E27FC236}">
                  <a16:creationId xmlns:a16="http://schemas.microsoft.com/office/drawing/2014/main" id="{BE502320-19C7-4EB0-A4F6-16CD67C2DC41}"/>
                </a:ext>
              </a:extLst>
            </p:cNvPr>
            <p:cNvSpPr>
              <a:spLocks/>
            </p:cNvSpPr>
            <p:nvPr/>
          </p:nvSpPr>
          <p:spPr bwMode="auto">
            <a:xfrm>
              <a:off x="4712" y="1884"/>
              <a:ext cx="539" cy="516"/>
            </a:xfrm>
            <a:custGeom>
              <a:avLst/>
              <a:gdLst>
                <a:gd name="T0" fmla="*/ 397 w 539"/>
                <a:gd name="T1" fmla="*/ 488 h 516"/>
                <a:gd name="T2" fmla="*/ 170 w 539"/>
                <a:gd name="T3" fmla="*/ 516 h 516"/>
                <a:gd name="T4" fmla="*/ 142 w 539"/>
                <a:gd name="T5" fmla="*/ 488 h 516"/>
                <a:gd name="T6" fmla="*/ 114 w 539"/>
                <a:gd name="T7" fmla="*/ 488 h 516"/>
                <a:gd name="T8" fmla="*/ 0 w 539"/>
                <a:gd name="T9" fmla="*/ 148 h 516"/>
                <a:gd name="T10" fmla="*/ 60 w 539"/>
                <a:gd name="T11" fmla="*/ 0 h 516"/>
                <a:gd name="T12" fmla="*/ 284 w 539"/>
                <a:gd name="T13" fmla="*/ 63 h 516"/>
                <a:gd name="T14" fmla="*/ 284 w 539"/>
                <a:gd name="T15" fmla="*/ 91 h 516"/>
                <a:gd name="T16" fmla="*/ 227 w 539"/>
                <a:gd name="T17" fmla="*/ 148 h 516"/>
                <a:gd name="T18" fmla="*/ 284 w 539"/>
                <a:gd name="T19" fmla="*/ 204 h 516"/>
                <a:gd name="T20" fmla="*/ 312 w 539"/>
                <a:gd name="T21" fmla="*/ 290 h 516"/>
                <a:gd name="T22" fmla="*/ 454 w 539"/>
                <a:gd name="T23" fmla="*/ 261 h 516"/>
                <a:gd name="T24" fmla="*/ 539 w 539"/>
                <a:gd name="T25" fmla="*/ 375 h 516"/>
                <a:gd name="T26" fmla="*/ 539 w 539"/>
                <a:gd name="T27" fmla="*/ 403 h 516"/>
                <a:gd name="T28" fmla="*/ 426 w 539"/>
                <a:gd name="T29" fmla="*/ 431 h 516"/>
                <a:gd name="T30" fmla="*/ 397 w 539"/>
                <a:gd name="T31" fmla="*/ 488 h 5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539" h="516">
                  <a:moveTo>
                    <a:pt x="397" y="488"/>
                  </a:moveTo>
                  <a:lnTo>
                    <a:pt x="170" y="516"/>
                  </a:lnTo>
                  <a:lnTo>
                    <a:pt x="142" y="488"/>
                  </a:lnTo>
                  <a:lnTo>
                    <a:pt x="114" y="488"/>
                  </a:lnTo>
                  <a:lnTo>
                    <a:pt x="0" y="148"/>
                  </a:lnTo>
                  <a:lnTo>
                    <a:pt x="60" y="0"/>
                  </a:lnTo>
                  <a:lnTo>
                    <a:pt x="284" y="63"/>
                  </a:lnTo>
                  <a:lnTo>
                    <a:pt x="284" y="91"/>
                  </a:lnTo>
                  <a:lnTo>
                    <a:pt x="227" y="148"/>
                  </a:lnTo>
                  <a:lnTo>
                    <a:pt x="284" y="204"/>
                  </a:lnTo>
                  <a:lnTo>
                    <a:pt x="312" y="290"/>
                  </a:lnTo>
                  <a:lnTo>
                    <a:pt x="454" y="261"/>
                  </a:lnTo>
                  <a:lnTo>
                    <a:pt x="539" y="375"/>
                  </a:lnTo>
                  <a:lnTo>
                    <a:pt x="539" y="403"/>
                  </a:lnTo>
                  <a:lnTo>
                    <a:pt x="426" y="431"/>
                  </a:lnTo>
                  <a:lnTo>
                    <a:pt x="397" y="48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98" name="Freeform 741">
              <a:extLst>
                <a:ext uri="{FF2B5EF4-FFF2-40B4-BE49-F238E27FC236}">
                  <a16:creationId xmlns:a16="http://schemas.microsoft.com/office/drawing/2014/main" id="{7F3F6B4E-9FD7-42E4-A3E8-A845DDB01AD9}"/>
                </a:ext>
              </a:extLst>
            </p:cNvPr>
            <p:cNvSpPr>
              <a:spLocks/>
            </p:cNvSpPr>
            <p:nvPr/>
          </p:nvSpPr>
          <p:spPr bwMode="auto">
            <a:xfrm>
              <a:off x="3437" y="3704"/>
              <a:ext cx="992" cy="766"/>
            </a:xfrm>
            <a:custGeom>
              <a:avLst/>
              <a:gdLst>
                <a:gd name="T0" fmla="*/ 765 w 992"/>
                <a:gd name="T1" fmla="*/ 766 h 766"/>
                <a:gd name="T2" fmla="*/ 680 w 992"/>
                <a:gd name="T3" fmla="*/ 681 h 766"/>
                <a:gd name="T4" fmla="*/ 312 w 992"/>
                <a:gd name="T5" fmla="*/ 539 h 766"/>
                <a:gd name="T6" fmla="*/ 28 w 992"/>
                <a:gd name="T7" fmla="*/ 482 h 766"/>
                <a:gd name="T8" fmla="*/ 0 w 992"/>
                <a:gd name="T9" fmla="*/ 341 h 766"/>
                <a:gd name="T10" fmla="*/ 113 w 992"/>
                <a:gd name="T11" fmla="*/ 227 h 766"/>
                <a:gd name="T12" fmla="*/ 198 w 992"/>
                <a:gd name="T13" fmla="*/ 256 h 766"/>
                <a:gd name="T14" fmla="*/ 425 w 992"/>
                <a:gd name="T15" fmla="*/ 199 h 766"/>
                <a:gd name="T16" fmla="*/ 453 w 992"/>
                <a:gd name="T17" fmla="*/ 142 h 766"/>
                <a:gd name="T18" fmla="*/ 510 w 992"/>
                <a:gd name="T19" fmla="*/ 85 h 766"/>
                <a:gd name="T20" fmla="*/ 510 w 992"/>
                <a:gd name="T21" fmla="*/ 0 h 766"/>
                <a:gd name="T22" fmla="*/ 567 w 992"/>
                <a:gd name="T23" fmla="*/ 29 h 766"/>
                <a:gd name="T24" fmla="*/ 680 w 992"/>
                <a:gd name="T25" fmla="*/ 170 h 766"/>
                <a:gd name="T26" fmla="*/ 708 w 992"/>
                <a:gd name="T27" fmla="*/ 227 h 766"/>
                <a:gd name="T28" fmla="*/ 765 w 992"/>
                <a:gd name="T29" fmla="*/ 199 h 766"/>
                <a:gd name="T30" fmla="*/ 935 w 992"/>
                <a:gd name="T31" fmla="*/ 312 h 766"/>
                <a:gd name="T32" fmla="*/ 878 w 992"/>
                <a:gd name="T33" fmla="*/ 369 h 766"/>
                <a:gd name="T34" fmla="*/ 992 w 992"/>
                <a:gd name="T35" fmla="*/ 426 h 766"/>
                <a:gd name="T36" fmla="*/ 964 w 992"/>
                <a:gd name="T37" fmla="*/ 567 h 766"/>
                <a:gd name="T38" fmla="*/ 907 w 992"/>
                <a:gd name="T39" fmla="*/ 567 h 766"/>
                <a:gd name="T40" fmla="*/ 907 w 992"/>
                <a:gd name="T41" fmla="*/ 624 h 766"/>
                <a:gd name="T42" fmla="*/ 765 w 992"/>
                <a:gd name="T43" fmla="*/ 766 h 7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992" h="766">
                  <a:moveTo>
                    <a:pt x="765" y="766"/>
                  </a:moveTo>
                  <a:lnTo>
                    <a:pt x="680" y="681"/>
                  </a:lnTo>
                  <a:lnTo>
                    <a:pt x="312" y="539"/>
                  </a:lnTo>
                  <a:lnTo>
                    <a:pt x="28" y="482"/>
                  </a:lnTo>
                  <a:lnTo>
                    <a:pt x="0" y="341"/>
                  </a:lnTo>
                  <a:lnTo>
                    <a:pt x="113" y="227"/>
                  </a:lnTo>
                  <a:lnTo>
                    <a:pt x="198" y="256"/>
                  </a:lnTo>
                  <a:lnTo>
                    <a:pt x="425" y="199"/>
                  </a:lnTo>
                  <a:lnTo>
                    <a:pt x="453" y="142"/>
                  </a:lnTo>
                  <a:lnTo>
                    <a:pt x="510" y="85"/>
                  </a:lnTo>
                  <a:lnTo>
                    <a:pt x="510" y="0"/>
                  </a:lnTo>
                  <a:lnTo>
                    <a:pt x="567" y="29"/>
                  </a:lnTo>
                  <a:lnTo>
                    <a:pt x="680" y="170"/>
                  </a:lnTo>
                  <a:lnTo>
                    <a:pt x="708" y="227"/>
                  </a:lnTo>
                  <a:lnTo>
                    <a:pt x="765" y="199"/>
                  </a:lnTo>
                  <a:lnTo>
                    <a:pt x="935" y="312"/>
                  </a:lnTo>
                  <a:lnTo>
                    <a:pt x="878" y="369"/>
                  </a:lnTo>
                  <a:lnTo>
                    <a:pt x="992" y="426"/>
                  </a:lnTo>
                  <a:lnTo>
                    <a:pt x="964" y="567"/>
                  </a:lnTo>
                  <a:lnTo>
                    <a:pt x="907" y="567"/>
                  </a:lnTo>
                  <a:lnTo>
                    <a:pt x="907" y="624"/>
                  </a:lnTo>
                  <a:lnTo>
                    <a:pt x="765" y="766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99" name="Freeform 742">
              <a:extLst>
                <a:ext uri="{FF2B5EF4-FFF2-40B4-BE49-F238E27FC236}">
                  <a16:creationId xmlns:a16="http://schemas.microsoft.com/office/drawing/2014/main" id="{131BFB99-4911-4F9E-8ED5-49AD2E502D88}"/>
                </a:ext>
              </a:extLst>
            </p:cNvPr>
            <p:cNvSpPr>
              <a:spLocks/>
            </p:cNvSpPr>
            <p:nvPr/>
          </p:nvSpPr>
          <p:spPr bwMode="auto">
            <a:xfrm>
              <a:off x="3408" y="3251"/>
              <a:ext cx="1474" cy="709"/>
            </a:xfrm>
            <a:custGeom>
              <a:avLst/>
              <a:gdLst>
                <a:gd name="T0" fmla="*/ 596 w 1474"/>
                <a:gd name="T1" fmla="*/ 482 h 709"/>
                <a:gd name="T2" fmla="*/ 539 w 1474"/>
                <a:gd name="T3" fmla="*/ 453 h 709"/>
                <a:gd name="T4" fmla="*/ 539 w 1474"/>
                <a:gd name="T5" fmla="*/ 538 h 709"/>
                <a:gd name="T6" fmla="*/ 482 w 1474"/>
                <a:gd name="T7" fmla="*/ 595 h 709"/>
                <a:gd name="T8" fmla="*/ 454 w 1474"/>
                <a:gd name="T9" fmla="*/ 652 h 709"/>
                <a:gd name="T10" fmla="*/ 227 w 1474"/>
                <a:gd name="T11" fmla="*/ 709 h 709"/>
                <a:gd name="T12" fmla="*/ 142 w 1474"/>
                <a:gd name="T13" fmla="*/ 680 h 709"/>
                <a:gd name="T14" fmla="*/ 85 w 1474"/>
                <a:gd name="T15" fmla="*/ 680 h 709"/>
                <a:gd name="T16" fmla="*/ 29 w 1474"/>
                <a:gd name="T17" fmla="*/ 623 h 709"/>
                <a:gd name="T18" fmla="*/ 0 w 1474"/>
                <a:gd name="T19" fmla="*/ 510 h 709"/>
                <a:gd name="T20" fmla="*/ 57 w 1474"/>
                <a:gd name="T21" fmla="*/ 482 h 709"/>
                <a:gd name="T22" fmla="*/ 85 w 1474"/>
                <a:gd name="T23" fmla="*/ 425 h 709"/>
                <a:gd name="T24" fmla="*/ 57 w 1474"/>
                <a:gd name="T25" fmla="*/ 340 h 709"/>
                <a:gd name="T26" fmla="*/ 114 w 1474"/>
                <a:gd name="T27" fmla="*/ 312 h 709"/>
                <a:gd name="T28" fmla="*/ 170 w 1474"/>
                <a:gd name="T29" fmla="*/ 170 h 709"/>
                <a:gd name="T30" fmla="*/ 255 w 1474"/>
                <a:gd name="T31" fmla="*/ 85 h 709"/>
                <a:gd name="T32" fmla="*/ 312 w 1474"/>
                <a:gd name="T33" fmla="*/ 0 h 709"/>
                <a:gd name="T34" fmla="*/ 369 w 1474"/>
                <a:gd name="T35" fmla="*/ 0 h 709"/>
                <a:gd name="T36" fmla="*/ 511 w 1474"/>
                <a:gd name="T37" fmla="*/ 85 h 709"/>
                <a:gd name="T38" fmla="*/ 624 w 1474"/>
                <a:gd name="T39" fmla="*/ 113 h 709"/>
                <a:gd name="T40" fmla="*/ 652 w 1474"/>
                <a:gd name="T41" fmla="*/ 170 h 709"/>
                <a:gd name="T42" fmla="*/ 737 w 1474"/>
                <a:gd name="T43" fmla="*/ 227 h 709"/>
                <a:gd name="T44" fmla="*/ 766 w 1474"/>
                <a:gd name="T45" fmla="*/ 227 h 709"/>
                <a:gd name="T46" fmla="*/ 794 w 1474"/>
                <a:gd name="T47" fmla="*/ 283 h 709"/>
                <a:gd name="T48" fmla="*/ 964 w 1474"/>
                <a:gd name="T49" fmla="*/ 368 h 709"/>
                <a:gd name="T50" fmla="*/ 1021 w 1474"/>
                <a:gd name="T51" fmla="*/ 340 h 709"/>
                <a:gd name="T52" fmla="*/ 1078 w 1474"/>
                <a:gd name="T53" fmla="*/ 368 h 709"/>
                <a:gd name="T54" fmla="*/ 1474 w 1474"/>
                <a:gd name="T55" fmla="*/ 482 h 709"/>
                <a:gd name="T56" fmla="*/ 1389 w 1474"/>
                <a:gd name="T57" fmla="*/ 510 h 709"/>
                <a:gd name="T58" fmla="*/ 1389 w 1474"/>
                <a:gd name="T59" fmla="*/ 567 h 709"/>
                <a:gd name="T60" fmla="*/ 1333 w 1474"/>
                <a:gd name="T61" fmla="*/ 538 h 709"/>
                <a:gd name="T62" fmla="*/ 1333 w 1474"/>
                <a:gd name="T63" fmla="*/ 595 h 709"/>
                <a:gd name="T64" fmla="*/ 1078 w 1474"/>
                <a:gd name="T65" fmla="*/ 567 h 709"/>
                <a:gd name="T66" fmla="*/ 907 w 1474"/>
                <a:gd name="T67" fmla="*/ 453 h 709"/>
                <a:gd name="T68" fmla="*/ 879 w 1474"/>
                <a:gd name="T69" fmla="*/ 482 h 709"/>
                <a:gd name="T70" fmla="*/ 794 w 1474"/>
                <a:gd name="T71" fmla="*/ 482 h 709"/>
                <a:gd name="T72" fmla="*/ 681 w 1474"/>
                <a:gd name="T73" fmla="*/ 397 h 709"/>
                <a:gd name="T74" fmla="*/ 624 w 1474"/>
                <a:gd name="T75" fmla="*/ 425 h 709"/>
                <a:gd name="T76" fmla="*/ 596 w 1474"/>
                <a:gd name="T77" fmla="*/ 482 h 7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1474" h="709">
                  <a:moveTo>
                    <a:pt x="596" y="482"/>
                  </a:moveTo>
                  <a:lnTo>
                    <a:pt x="539" y="453"/>
                  </a:lnTo>
                  <a:lnTo>
                    <a:pt x="539" y="538"/>
                  </a:lnTo>
                  <a:lnTo>
                    <a:pt x="482" y="595"/>
                  </a:lnTo>
                  <a:lnTo>
                    <a:pt x="454" y="652"/>
                  </a:lnTo>
                  <a:lnTo>
                    <a:pt x="227" y="709"/>
                  </a:lnTo>
                  <a:lnTo>
                    <a:pt x="142" y="680"/>
                  </a:lnTo>
                  <a:lnTo>
                    <a:pt x="85" y="680"/>
                  </a:lnTo>
                  <a:lnTo>
                    <a:pt x="29" y="623"/>
                  </a:lnTo>
                  <a:lnTo>
                    <a:pt x="0" y="510"/>
                  </a:lnTo>
                  <a:lnTo>
                    <a:pt x="57" y="482"/>
                  </a:lnTo>
                  <a:lnTo>
                    <a:pt x="85" y="425"/>
                  </a:lnTo>
                  <a:lnTo>
                    <a:pt x="57" y="340"/>
                  </a:lnTo>
                  <a:lnTo>
                    <a:pt x="114" y="312"/>
                  </a:lnTo>
                  <a:lnTo>
                    <a:pt x="170" y="170"/>
                  </a:lnTo>
                  <a:lnTo>
                    <a:pt x="255" y="85"/>
                  </a:lnTo>
                  <a:lnTo>
                    <a:pt x="312" y="0"/>
                  </a:lnTo>
                  <a:lnTo>
                    <a:pt x="369" y="0"/>
                  </a:lnTo>
                  <a:lnTo>
                    <a:pt x="511" y="85"/>
                  </a:lnTo>
                  <a:lnTo>
                    <a:pt x="624" y="113"/>
                  </a:lnTo>
                  <a:lnTo>
                    <a:pt x="652" y="170"/>
                  </a:lnTo>
                  <a:lnTo>
                    <a:pt x="737" y="227"/>
                  </a:lnTo>
                  <a:lnTo>
                    <a:pt x="766" y="227"/>
                  </a:lnTo>
                  <a:lnTo>
                    <a:pt x="794" y="283"/>
                  </a:lnTo>
                  <a:lnTo>
                    <a:pt x="964" y="368"/>
                  </a:lnTo>
                  <a:lnTo>
                    <a:pt x="1021" y="340"/>
                  </a:lnTo>
                  <a:lnTo>
                    <a:pt x="1078" y="368"/>
                  </a:lnTo>
                  <a:lnTo>
                    <a:pt x="1474" y="482"/>
                  </a:lnTo>
                  <a:lnTo>
                    <a:pt x="1389" y="510"/>
                  </a:lnTo>
                  <a:lnTo>
                    <a:pt x="1389" y="567"/>
                  </a:lnTo>
                  <a:lnTo>
                    <a:pt x="1333" y="538"/>
                  </a:lnTo>
                  <a:lnTo>
                    <a:pt x="1333" y="595"/>
                  </a:lnTo>
                  <a:lnTo>
                    <a:pt x="1078" y="567"/>
                  </a:lnTo>
                  <a:lnTo>
                    <a:pt x="907" y="453"/>
                  </a:lnTo>
                  <a:lnTo>
                    <a:pt x="879" y="482"/>
                  </a:lnTo>
                  <a:lnTo>
                    <a:pt x="794" y="482"/>
                  </a:lnTo>
                  <a:lnTo>
                    <a:pt x="681" y="397"/>
                  </a:lnTo>
                  <a:lnTo>
                    <a:pt x="624" y="425"/>
                  </a:lnTo>
                  <a:lnTo>
                    <a:pt x="596" y="48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0" name="Freeform 743">
              <a:extLst>
                <a:ext uri="{FF2B5EF4-FFF2-40B4-BE49-F238E27FC236}">
                  <a16:creationId xmlns:a16="http://schemas.microsoft.com/office/drawing/2014/main" id="{08C437AE-FC77-4B86-9C4A-60FC04FA0011}"/>
                </a:ext>
              </a:extLst>
            </p:cNvPr>
            <p:cNvSpPr>
              <a:spLocks/>
            </p:cNvSpPr>
            <p:nvPr/>
          </p:nvSpPr>
          <p:spPr bwMode="auto">
            <a:xfrm>
              <a:off x="4741" y="3733"/>
              <a:ext cx="510" cy="482"/>
            </a:xfrm>
            <a:custGeom>
              <a:avLst/>
              <a:gdLst>
                <a:gd name="T0" fmla="*/ 0 w 510"/>
                <a:gd name="T1" fmla="*/ 113 h 482"/>
                <a:gd name="T2" fmla="*/ 0 w 510"/>
                <a:gd name="T3" fmla="*/ 56 h 482"/>
                <a:gd name="T4" fmla="*/ 56 w 510"/>
                <a:gd name="T5" fmla="*/ 85 h 482"/>
                <a:gd name="T6" fmla="*/ 56 w 510"/>
                <a:gd name="T7" fmla="*/ 28 h 482"/>
                <a:gd name="T8" fmla="*/ 141 w 510"/>
                <a:gd name="T9" fmla="*/ 0 h 482"/>
                <a:gd name="T10" fmla="*/ 113 w 510"/>
                <a:gd name="T11" fmla="*/ 113 h 482"/>
                <a:gd name="T12" fmla="*/ 255 w 510"/>
                <a:gd name="T13" fmla="*/ 85 h 482"/>
                <a:gd name="T14" fmla="*/ 312 w 510"/>
                <a:gd name="T15" fmla="*/ 113 h 482"/>
                <a:gd name="T16" fmla="*/ 368 w 510"/>
                <a:gd name="T17" fmla="*/ 85 h 482"/>
                <a:gd name="T18" fmla="*/ 425 w 510"/>
                <a:gd name="T19" fmla="*/ 113 h 482"/>
                <a:gd name="T20" fmla="*/ 453 w 510"/>
                <a:gd name="T21" fmla="*/ 141 h 482"/>
                <a:gd name="T22" fmla="*/ 425 w 510"/>
                <a:gd name="T23" fmla="*/ 198 h 482"/>
                <a:gd name="T24" fmla="*/ 453 w 510"/>
                <a:gd name="T25" fmla="*/ 255 h 482"/>
                <a:gd name="T26" fmla="*/ 510 w 510"/>
                <a:gd name="T27" fmla="*/ 255 h 482"/>
                <a:gd name="T28" fmla="*/ 510 w 510"/>
                <a:gd name="T29" fmla="*/ 312 h 482"/>
                <a:gd name="T30" fmla="*/ 482 w 510"/>
                <a:gd name="T31" fmla="*/ 312 h 482"/>
                <a:gd name="T32" fmla="*/ 453 w 510"/>
                <a:gd name="T33" fmla="*/ 368 h 482"/>
                <a:gd name="T34" fmla="*/ 397 w 510"/>
                <a:gd name="T35" fmla="*/ 312 h 482"/>
                <a:gd name="T36" fmla="*/ 368 w 510"/>
                <a:gd name="T37" fmla="*/ 312 h 482"/>
                <a:gd name="T38" fmla="*/ 198 w 510"/>
                <a:gd name="T39" fmla="*/ 482 h 482"/>
                <a:gd name="T40" fmla="*/ 141 w 510"/>
                <a:gd name="T41" fmla="*/ 453 h 482"/>
                <a:gd name="T42" fmla="*/ 141 w 510"/>
                <a:gd name="T43" fmla="*/ 368 h 482"/>
                <a:gd name="T44" fmla="*/ 85 w 510"/>
                <a:gd name="T45" fmla="*/ 312 h 482"/>
                <a:gd name="T46" fmla="*/ 28 w 510"/>
                <a:gd name="T47" fmla="*/ 283 h 482"/>
                <a:gd name="T48" fmla="*/ 28 w 510"/>
                <a:gd name="T49" fmla="*/ 141 h 482"/>
                <a:gd name="T50" fmla="*/ 0 w 510"/>
                <a:gd name="T51" fmla="*/ 113 h 4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510" h="482">
                  <a:moveTo>
                    <a:pt x="0" y="113"/>
                  </a:moveTo>
                  <a:lnTo>
                    <a:pt x="0" y="56"/>
                  </a:lnTo>
                  <a:lnTo>
                    <a:pt x="56" y="85"/>
                  </a:lnTo>
                  <a:lnTo>
                    <a:pt x="56" y="28"/>
                  </a:lnTo>
                  <a:lnTo>
                    <a:pt x="141" y="0"/>
                  </a:lnTo>
                  <a:lnTo>
                    <a:pt x="113" y="113"/>
                  </a:lnTo>
                  <a:lnTo>
                    <a:pt x="255" y="85"/>
                  </a:lnTo>
                  <a:lnTo>
                    <a:pt x="312" y="113"/>
                  </a:lnTo>
                  <a:lnTo>
                    <a:pt x="368" y="85"/>
                  </a:lnTo>
                  <a:lnTo>
                    <a:pt x="425" y="113"/>
                  </a:lnTo>
                  <a:lnTo>
                    <a:pt x="453" y="141"/>
                  </a:lnTo>
                  <a:lnTo>
                    <a:pt x="425" y="198"/>
                  </a:lnTo>
                  <a:lnTo>
                    <a:pt x="453" y="255"/>
                  </a:lnTo>
                  <a:lnTo>
                    <a:pt x="510" y="255"/>
                  </a:lnTo>
                  <a:lnTo>
                    <a:pt x="510" y="312"/>
                  </a:lnTo>
                  <a:lnTo>
                    <a:pt x="482" y="312"/>
                  </a:lnTo>
                  <a:lnTo>
                    <a:pt x="453" y="368"/>
                  </a:lnTo>
                  <a:lnTo>
                    <a:pt x="397" y="312"/>
                  </a:lnTo>
                  <a:lnTo>
                    <a:pt x="368" y="312"/>
                  </a:lnTo>
                  <a:lnTo>
                    <a:pt x="198" y="482"/>
                  </a:lnTo>
                  <a:lnTo>
                    <a:pt x="141" y="453"/>
                  </a:lnTo>
                  <a:lnTo>
                    <a:pt x="141" y="368"/>
                  </a:lnTo>
                  <a:lnTo>
                    <a:pt x="85" y="312"/>
                  </a:lnTo>
                  <a:lnTo>
                    <a:pt x="28" y="283"/>
                  </a:lnTo>
                  <a:lnTo>
                    <a:pt x="28" y="141"/>
                  </a:lnTo>
                  <a:lnTo>
                    <a:pt x="0" y="113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1" name="Freeform 744">
              <a:extLst>
                <a:ext uri="{FF2B5EF4-FFF2-40B4-BE49-F238E27FC236}">
                  <a16:creationId xmlns:a16="http://schemas.microsoft.com/office/drawing/2014/main" id="{72BEFD8E-E3E9-4F6C-B3E9-FB53CC23CC2F}"/>
                </a:ext>
              </a:extLst>
            </p:cNvPr>
            <p:cNvSpPr>
              <a:spLocks/>
            </p:cNvSpPr>
            <p:nvPr/>
          </p:nvSpPr>
          <p:spPr bwMode="auto">
            <a:xfrm>
              <a:off x="4911" y="4045"/>
              <a:ext cx="283" cy="283"/>
            </a:xfrm>
            <a:custGeom>
              <a:avLst/>
              <a:gdLst>
                <a:gd name="T0" fmla="*/ 28 w 283"/>
                <a:gd name="T1" fmla="*/ 170 h 283"/>
                <a:gd name="T2" fmla="*/ 198 w 283"/>
                <a:gd name="T3" fmla="*/ 0 h 283"/>
                <a:gd name="T4" fmla="*/ 227 w 283"/>
                <a:gd name="T5" fmla="*/ 0 h 283"/>
                <a:gd name="T6" fmla="*/ 283 w 283"/>
                <a:gd name="T7" fmla="*/ 56 h 283"/>
                <a:gd name="T8" fmla="*/ 283 w 283"/>
                <a:gd name="T9" fmla="*/ 85 h 283"/>
                <a:gd name="T10" fmla="*/ 227 w 283"/>
                <a:gd name="T11" fmla="*/ 85 h 283"/>
                <a:gd name="T12" fmla="*/ 142 w 283"/>
                <a:gd name="T13" fmla="*/ 198 h 283"/>
                <a:gd name="T14" fmla="*/ 142 w 283"/>
                <a:gd name="T15" fmla="*/ 226 h 283"/>
                <a:gd name="T16" fmla="*/ 142 w 283"/>
                <a:gd name="T17" fmla="*/ 255 h 283"/>
                <a:gd name="T18" fmla="*/ 57 w 283"/>
                <a:gd name="T19" fmla="*/ 283 h 283"/>
                <a:gd name="T20" fmla="*/ 0 w 283"/>
                <a:gd name="T21" fmla="*/ 255 h 283"/>
                <a:gd name="T22" fmla="*/ 0 w 283"/>
                <a:gd name="T23" fmla="*/ 226 h 283"/>
                <a:gd name="T24" fmla="*/ 28 w 283"/>
                <a:gd name="T25" fmla="*/ 198 h 283"/>
                <a:gd name="T26" fmla="*/ 28 w 283"/>
                <a:gd name="T27" fmla="*/ 170 h 2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83" h="283">
                  <a:moveTo>
                    <a:pt x="28" y="170"/>
                  </a:moveTo>
                  <a:lnTo>
                    <a:pt x="198" y="0"/>
                  </a:lnTo>
                  <a:lnTo>
                    <a:pt x="227" y="0"/>
                  </a:lnTo>
                  <a:lnTo>
                    <a:pt x="283" y="56"/>
                  </a:lnTo>
                  <a:lnTo>
                    <a:pt x="283" y="85"/>
                  </a:lnTo>
                  <a:lnTo>
                    <a:pt x="227" y="85"/>
                  </a:lnTo>
                  <a:lnTo>
                    <a:pt x="142" y="198"/>
                  </a:lnTo>
                  <a:lnTo>
                    <a:pt x="142" y="226"/>
                  </a:lnTo>
                  <a:lnTo>
                    <a:pt x="142" y="255"/>
                  </a:lnTo>
                  <a:lnTo>
                    <a:pt x="57" y="283"/>
                  </a:lnTo>
                  <a:lnTo>
                    <a:pt x="0" y="255"/>
                  </a:lnTo>
                  <a:lnTo>
                    <a:pt x="0" y="226"/>
                  </a:lnTo>
                  <a:lnTo>
                    <a:pt x="28" y="198"/>
                  </a:lnTo>
                  <a:lnTo>
                    <a:pt x="28" y="17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2" name="Freeform 746">
              <a:extLst>
                <a:ext uri="{FF2B5EF4-FFF2-40B4-BE49-F238E27FC236}">
                  <a16:creationId xmlns:a16="http://schemas.microsoft.com/office/drawing/2014/main" id="{E2AA7426-B0EC-4F15-BADC-1DECF06C0F82}"/>
                </a:ext>
              </a:extLst>
            </p:cNvPr>
            <p:cNvSpPr>
              <a:spLocks/>
            </p:cNvSpPr>
            <p:nvPr/>
          </p:nvSpPr>
          <p:spPr bwMode="auto">
            <a:xfrm>
              <a:off x="4542" y="3988"/>
              <a:ext cx="397" cy="340"/>
            </a:xfrm>
            <a:custGeom>
              <a:avLst/>
              <a:gdLst>
                <a:gd name="T0" fmla="*/ 227 w 397"/>
                <a:gd name="T1" fmla="*/ 28 h 340"/>
                <a:gd name="T2" fmla="*/ 284 w 397"/>
                <a:gd name="T3" fmla="*/ 57 h 340"/>
                <a:gd name="T4" fmla="*/ 340 w 397"/>
                <a:gd name="T5" fmla="*/ 113 h 340"/>
                <a:gd name="T6" fmla="*/ 340 w 397"/>
                <a:gd name="T7" fmla="*/ 198 h 340"/>
                <a:gd name="T8" fmla="*/ 397 w 397"/>
                <a:gd name="T9" fmla="*/ 227 h 340"/>
                <a:gd name="T10" fmla="*/ 397 w 397"/>
                <a:gd name="T11" fmla="*/ 255 h 340"/>
                <a:gd name="T12" fmla="*/ 369 w 397"/>
                <a:gd name="T13" fmla="*/ 283 h 340"/>
                <a:gd name="T14" fmla="*/ 369 w 397"/>
                <a:gd name="T15" fmla="*/ 340 h 340"/>
                <a:gd name="T16" fmla="*/ 284 w 397"/>
                <a:gd name="T17" fmla="*/ 340 h 340"/>
                <a:gd name="T18" fmla="*/ 227 w 397"/>
                <a:gd name="T19" fmla="*/ 312 h 340"/>
                <a:gd name="T20" fmla="*/ 227 w 397"/>
                <a:gd name="T21" fmla="*/ 255 h 340"/>
                <a:gd name="T22" fmla="*/ 199 w 397"/>
                <a:gd name="T23" fmla="*/ 255 h 340"/>
                <a:gd name="T24" fmla="*/ 114 w 397"/>
                <a:gd name="T25" fmla="*/ 198 h 340"/>
                <a:gd name="T26" fmla="*/ 170 w 397"/>
                <a:gd name="T27" fmla="*/ 170 h 340"/>
                <a:gd name="T28" fmla="*/ 170 w 397"/>
                <a:gd name="T29" fmla="*/ 113 h 340"/>
                <a:gd name="T30" fmla="*/ 57 w 397"/>
                <a:gd name="T31" fmla="*/ 85 h 340"/>
                <a:gd name="T32" fmla="*/ 0 w 397"/>
                <a:gd name="T33" fmla="*/ 28 h 340"/>
                <a:gd name="T34" fmla="*/ 57 w 397"/>
                <a:gd name="T35" fmla="*/ 0 h 340"/>
                <a:gd name="T36" fmla="*/ 170 w 397"/>
                <a:gd name="T37" fmla="*/ 0 h 340"/>
                <a:gd name="T38" fmla="*/ 227 w 397"/>
                <a:gd name="T39" fmla="*/ 28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397" h="340">
                  <a:moveTo>
                    <a:pt x="227" y="28"/>
                  </a:moveTo>
                  <a:lnTo>
                    <a:pt x="284" y="57"/>
                  </a:lnTo>
                  <a:lnTo>
                    <a:pt x="340" y="113"/>
                  </a:lnTo>
                  <a:lnTo>
                    <a:pt x="340" y="198"/>
                  </a:lnTo>
                  <a:lnTo>
                    <a:pt x="397" y="227"/>
                  </a:lnTo>
                  <a:lnTo>
                    <a:pt x="397" y="255"/>
                  </a:lnTo>
                  <a:lnTo>
                    <a:pt x="369" y="283"/>
                  </a:lnTo>
                  <a:lnTo>
                    <a:pt x="369" y="340"/>
                  </a:lnTo>
                  <a:lnTo>
                    <a:pt x="284" y="340"/>
                  </a:lnTo>
                  <a:lnTo>
                    <a:pt x="227" y="312"/>
                  </a:lnTo>
                  <a:lnTo>
                    <a:pt x="227" y="255"/>
                  </a:lnTo>
                  <a:lnTo>
                    <a:pt x="199" y="255"/>
                  </a:lnTo>
                  <a:lnTo>
                    <a:pt x="114" y="198"/>
                  </a:lnTo>
                  <a:lnTo>
                    <a:pt x="170" y="170"/>
                  </a:lnTo>
                  <a:lnTo>
                    <a:pt x="170" y="113"/>
                  </a:lnTo>
                  <a:lnTo>
                    <a:pt x="57" y="85"/>
                  </a:lnTo>
                  <a:lnTo>
                    <a:pt x="0" y="28"/>
                  </a:lnTo>
                  <a:lnTo>
                    <a:pt x="57" y="0"/>
                  </a:lnTo>
                  <a:lnTo>
                    <a:pt x="170" y="0"/>
                  </a:lnTo>
                  <a:lnTo>
                    <a:pt x="227" y="2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3" name="Freeform 748">
              <a:extLst>
                <a:ext uri="{FF2B5EF4-FFF2-40B4-BE49-F238E27FC236}">
                  <a16:creationId xmlns:a16="http://schemas.microsoft.com/office/drawing/2014/main" id="{FA77E746-4E15-4B31-A4F1-5F007B069D4B}"/>
                </a:ext>
              </a:extLst>
            </p:cNvPr>
            <p:cNvSpPr>
              <a:spLocks/>
            </p:cNvSpPr>
            <p:nvPr/>
          </p:nvSpPr>
          <p:spPr bwMode="auto">
            <a:xfrm>
              <a:off x="4004" y="3648"/>
              <a:ext cx="1219" cy="1275"/>
            </a:xfrm>
            <a:custGeom>
              <a:avLst/>
              <a:gdLst>
                <a:gd name="T0" fmla="*/ 198 w 1219"/>
                <a:gd name="T1" fmla="*/ 822 h 1275"/>
                <a:gd name="T2" fmla="*/ 340 w 1219"/>
                <a:gd name="T3" fmla="*/ 680 h 1275"/>
                <a:gd name="T4" fmla="*/ 340 w 1219"/>
                <a:gd name="T5" fmla="*/ 623 h 1275"/>
                <a:gd name="T6" fmla="*/ 397 w 1219"/>
                <a:gd name="T7" fmla="*/ 623 h 1275"/>
                <a:gd name="T8" fmla="*/ 425 w 1219"/>
                <a:gd name="T9" fmla="*/ 482 h 1275"/>
                <a:gd name="T10" fmla="*/ 311 w 1219"/>
                <a:gd name="T11" fmla="*/ 425 h 1275"/>
                <a:gd name="T12" fmla="*/ 368 w 1219"/>
                <a:gd name="T13" fmla="*/ 368 h 1275"/>
                <a:gd name="T14" fmla="*/ 198 w 1219"/>
                <a:gd name="T15" fmla="*/ 255 h 1275"/>
                <a:gd name="T16" fmla="*/ 141 w 1219"/>
                <a:gd name="T17" fmla="*/ 283 h 1275"/>
                <a:gd name="T18" fmla="*/ 113 w 1219"/>
                <a:gd name="T19" fmla="*/ 226 h 1275"/>
                <a:gd name="T20" fmla="*/ 0 w 1219"/>
                <a:gd name="T21" fmla="*/ 85 h 1275"/>
                <a:gd name="T22" fmla="*/ 28 w 1219"/>
                <a:gd name="T23" fmla="*/ 28 h 1275"/>
                <a:gd name="T24" fmla="*/ 85 w 1219"/>
                <a:gd name="T25" fmla="*/ 0 h 1275"/>
                <a:gd name="T26" fmla="*/ 198 w 1219"/>
                <a:gd name="T27" fmla="*/ 85 h 1275"/>
                <a:gd name="T28" fmla="*/ 255 w 1219"/>
                <a:gd name="T29" fmla="*/ 85 h 1275"/>
                <a:gd name="T30" fmla="*/ 283 w 1219"/>
                <a:gd name="T31" fmla="*/ 85 h 1275"/>
                <a:gd name="T32" fmla="*/ 311 w 1219"/>
                <a:gd name="T33" fmla="*/ 56 h 1275"/>
                <a:gd name="T34" fmla="*/ 482 w 1219"/>
                <a:gd name="T35" fmla="*/ 170 h 1275"/>
                <a:gd name="T36" fmla="*/ 737 w 1219"/>
                <a:gd name="T37" fmla="*/ 198 h 1275"/>
                <a:gd name="T38" fmla="*/ 765 w 1219"/>
                <a:gd name="T39" fmla="*/ 226 h 1275"/>
                <a:gd name="T40" fmla="*/ 765 w 1219"/>
                <a:gd name="T41" fmla="*/ 368 h 1275"/>
                <a:gd name="T42" fmla="*/ 708 w 1219"/>
                <a:gd name="T43" fmla="*/ 340 h 1275"/>
                <a:gd name="T44" fmla="*/ 595 w 1219"/>
                <a:gd name="T45" fmla="*/ 340 h 1275"/>
                <a:gd name="T46" fmla="*/ 538 w 1219"/>
                <a:gd name="T47" fmla="*/ 368 h 1275"/>
                <a:gd name="T48" fmla="*/ 595 w 1219"/>
                <a:gd name="T49" fmla="*/ 425 h 1275"/>
                <a:gd name="T50" fmla="*/ 708 w 1219"/>
                <a:gd name="T51" fmla="*/ 453 h 1275"/>
                <a:gd name="T52" fmla="*/ 708 w 1219"/>
                <a:gd name="T53" fmla="*/ 510 h 1275"/>
                <a:gd name="T54" fmla="*/ 652 w 1219"/>
                <a:gd name="T55" fmla="*/ 538 h 1275"/>
                <a:gd name="T56" fmla="*/ 737 w 1219"/>
                <a:gd name="T57" fmla="*/ 595 h 1275"/>
                <a:gd name="T58" fmla="*/ 765 w 1219"/>
                <a:gd name="T59" fmla="*/ 595 h 1275"/>
                <a:gd name="T60" fmla="*/ 765 w 1219"/>
                <a:gd name="T61" fmla="*/ 652 h 1275"/>
                <a:gd name="T62" fmla="*/ 822 w 1219"/>
                <a:gd name="T63" fmla="*/ 680 h 1275"/>
                <a:gd name="T64" fmla="*/ 907 w 1219"/>
                <a:gd name="T65" fmla="*/ 680 h 1275"/>
                <a:gd name="T66" fmla="*/ 907 w 1219"/>
                <a:gd name="T67" fmla="*/ 652 h 1275"/>
                <a:gd name="T68" fmla="*/ 964 w 1219"/>
                <a:gd name="T69" fmla="*/ 680 h 1275"/>
                <a:gd name="T70" fmla="*/ 992 w 1219"/>
                <a:gd name="T71" fmla="*/ 708 h 1275"/>
                <a:gd name="T72" fmla="*/ 1134 w 1219"/>
                <a:gd name="T73" fmla="*/ 652 h 1275"/>
                <a:gd name="T74" fmla="*/ 1162 w 1219"/>
                <a:gd name="T75" fmla="*/ 680 h 1275"/>
                <a:gd name="T76" fmla="*/ 1219 w 1219"/>
                <a:gd name="T77" fmla="*/ 708 h 1275"/>
                <a:gd name="T78" fmla="*/ 1219 w 1219"/>
                <a:gd name="T79" fmla="*/ 765 h 1275"/>
                <a:gd name="T80" fmla="*/ 1077 w 1219"/>
                <a:gd name="T81" fmla="*/ 879 h 1275"/>
                <a:gd name="T82" fmla="*/ 1020 w 1219"/>
                <a:gd name="T83" fmla="*/ 907 h 1275"/>
                <a:gd name="T84" fmla="*/ 992 w 1219"/>
                <a:gd name="T85" fmla="*/ 964 h 1275"/>
                <a:gd name="T86" fmla="*/ 992 w 1219"/>
                <a:gd name="T87" fmla="*/ 1049 h 1275"/>
                <a:gd name="T88" fmla="*/ 935 w 1219"/>
                <a:gd name="T89" fmla="*/ 1020 h 1275"/>
                <a:gd name="T90" fmla="*/ 850 w 1219"/>
                <a:gd name="T91" fmla="*/ 1077 h 1275"/>
                <a:gd name="T92" fmla="*/ 850 w 1219"/>
                <a:gd name="T93" fmla="*/ 1105 h 1275"/>
                <a:gd name="T94" fmla="*/ 822 w 1219"/>
                <a:gd name="T95" fmla="*/ 1219 h 1275"/>
                <a:gd name="T96" fmla="*/ 765 w 1219"/>
                <a:gd name="T97" fmla="*/ 1190 h 1275"/>
                <a:gd name="T98" fmla="*/ 652 w 1219"/>
                <a:gd name="T99" fmla="*/ 1219 h 1275"/>
                <a:gd name="T100" fmla="*/ 623 w 1219"/>
                <a:gd name="T101" fmla="*/ 1275 h 1275"/>
                <a:gd name="T102" fmla="*/ 595 w 1219"/>
                <a:gd name="T103" fmla="*/ 1247 h 1275"/>
                <a:gd name="T104" fmla="*/ 595 w 1219"/>
                <a:gd name="T105" fmla="*/ 1162 h 1275"/>
                <a:gd name="T106" fmla="*/ 482 w 1219"/>
                <a:gd name="T107" fmla="*/ 1162 h 1275"/>
                <a:gd name="T108" fmla="*/ 453 w 1219"/>
                <a:gd name="T109" fmla="*/ 1190 h 1275"/>
                <a:gd name="T110" fmla="*/ 397 w 1219"/>
                <a:gd name="T111" fmla="*/ 1162 h 1275"/>
                <a:gd name="T112" fmla="*/ 368 w 1219"/>
                <a:gd name="T113" fmla="*/ 964 h 1275"/>
                <a:gd name="T114" fmla="*/ 255 w 1219"/>
                <a:gd name="T115" fmla="*/ 907 h 1275"/>
                <a:gd name="T116" fmla="*/ 198 w 1219"/>
                <a:gd name="T117" fmla="*/ 822 h 12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1219" h="1275">
                  <a:moveTo>
                    <a:pt x="198" y="822"/>
                  </a:moveTo>
                  <a:lnTo>
                    <a:pt x="340" y="680"/>
                  </a:lnTo>
                  <a:lnTo>
                    <a:pt x="340" y="623"/>
                  </a:lnTo>
                  <a:lnTo>
                    <a:pt x="397" y="623"/>
                  </a:lnTo>
                  <a:lnTo>
                    <a:pt x="425" y="482"/>
                  </a:lnTo>
                  <a:lnTo>
                    <a:pt x="311" y="425"/>
                  </a:lnTo>
                  <a:lnTo>
                    <a:pt x="368" y="368"/>
                  </a:lnTo>
                  <a:lnTo>
                    <a:pt x="198" y="255"/>
                  </a:lnTo>
                  <a:lnTo>
                    <a:pt x="141" y="283"/>
                  </a:lnTo>
                  <a:lnTo>
                    <a:pt x="113" y="226"/>
                  </a:lnTo>
                  <a:lnTo>
                    <a:pt x="0" y="85"/>
                  </a:lnTo>
                  <a:lnTo>
                    <a:pt x="28" y="28"/>
                  </a:lnTo>
                  <a:lnTo>
                    <a:pt x="85" y="0"/>
                  </a:lnTo>
                  <a:lnTo>
                    <a:pt x="198" y="85"/>
                  </a:lnTo>
                  <a:lnTo>
                    <a:pt x="255" y="85"/>
                  </a:lnTo>
                  <a:lnTo>
                    <a:pt x="283" y="85"/>
                  </a:lnTo>
                  <a:lnTo>
                    <a:pt x="311" y="56"/>
                  </a:lnTo>
                  <a:lnTo>
                    <a:pt x="482" y="170"/>
                  </a:lnTo>
                  <a:lnTo>
                    <a:pt x="737" y="198"/>
                  </a:lnTo>
                  <a:lnTo>
                    <a:pt x="765" y="226"/>
                  </a:lnTo>
                  <a:lnTo>
                    <a:pt x="765" y="368"/>
                  </a:lnTo>
                  <a:lnTo>
                    <a:pt x="708" y="340"/>
                  </a:lnTo>
                  <a:lnTo>
                    <a:pt x="595" y="340"/>
                  </a:lnTo>
                  <a:lnTo>
                    <a:pt x="538" y="368"/>
                  </a:lnTo>
                  <a:lnTo>
                    <a:pt x="595" y="425"/>
                  </a:lnTo>
                  <a:lnTo>
                    <a:pt x="708" y="453"/>
                  </a:lnTo>
                  <a:lnTo>
                    <a:pt x="708" y="510"/>
                  </a:lnTo>
                  <a:lnTo>
                    <a:pt x="652" y="538"/>
                  </a:lnTo>
                  <a:lnTo>
                    <a:pt x="737" y="595"/>
                  </a:lnTo>
                  <a:lnTo>
                    <a:pt x="765" y="595"/>
                  </a:lnTo>
                  <a:lnTo>
                    <a:pt x="765" y="652"/>
                  </a:lnTo>
                  <a:lnTo>
                    <a:pt x="822" y="680"/>
                  </a:lnTo>
                  <a:lnTo>
                    <a:pt x="907" y="680"/>
                  </a:lnTo>
                  <a:lnTo>
                    <a:pt x="907" y="652"/>
                  </a:lnTo>
                  <a:lnTo>
                    <a:pt x="964" y="680"/>
                  </a:lnTo>
                  <a:lnTo>
                    <a:pt x="992" y="708"/>
                  </a:lnTo>
                  <a:lnTo>
                    <a:pt x="1134" y="652"/>
                  </a:lnTo>
                  <a:lnTo>
                    <a:pt x="1162" y="680"/>
                  </a:lnTo>
                  <a:lnTo>
                    <a:pt x="1219" y="708"/>
                  </a:lnTo>
                  <a:lnTo>
                    <a:pt x="1219" y="765"/>
                  </a:lnTo>
                  <a:lnTo>
                    <a:pt x="1077" y="879"/>
                  </a:lnTo>
                  <a:lnTo>
                    <a:pt x="1020" y="907"/>
                  </a:lnTo>
                  <a:lnTo>
                    <a:pt x="992" y="964"/>
                  </a:lnTo>
                  <a:lnTo>
                    <a:pt x="992" y="1049"/>
                  </a:lnTo>
                  <a:lnTo>
                    <a:pt x="935" y="1020"/>
                  </a:lnTo>
                  <a:lnTo>
                    <a:pt x="850" y="1077"/>
                  </a:lnTo>
                  <a:lnTo>
                    <a:pt x="850" y="1105"/>
                  </a:lnTo>
                  <a:lnTo>
                    <a:pt x="822" y="1219"/>
                  </a:lnTo>
                  <a:lnTo>
                    <a:pt x="765" y="1190"/>
                  </a:lnTo>
                  <a:lnTo>
                    <a:pt x="652" y="1219"/>
                  </a:lnTo>
                  <a:lnTo>
                    <a:pt x="623" y="1275"/>
                  </a:lnTo>
                  <a:lnTo>
                    <a:pt x="595" y="1247"/>
                  </a:lnTo>
                  <a:lnTo>
                    <a:pt x="595" y="1162"/>
                  </a:lnTo>
                  <a:lnTo>
                    <a:pt x="482" y="1162"/>
                  </a:lnTo>
                  <a:lnTo>
                    <a:pt x="453" y="1190"/>
                  </a:lnTo>
                  <a:lnTo>
                    <a:pt x="397" y="1162"/>
                  </a:lnTo>
                  <a:lnTo>
                    <a:pt x="368" y="964"/>
                  </a:lnTo>
                  <a:lnTo>
                    <a:pt x="255" y="907"/>
                  </a:lnTo>
                  <a:lnTo>
                    <a:pt x="198" y="82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4" name="Freeform 749">
              <a:extLst>
                <a:ext uri="{FF2B5EF4-FFF2-40B4-BE49-F238E27FC236}">
                  <a16:creationId xmlns:a16="http://schemas.microsoft.com/office/drawing/2014/main" id="{966C0F2B-BCA3-4718-B2E5-FB05DFCBA993}"/>
                </a:ext>
              </a:extLst>
            </p:cNvPr>
            <p:cNvSpPr>
              <a:spLocks/>
            </p:cNvSpPr>
            <p:nvPr/>
          </p:nvSpPr>
          <p:spPr bwMode="auto">
            <a:xfrm>
              <a:off x="5081" y="4328"/>
              <a:ext cx="368" cy="567"/>
            </a:xfrm>
            <a:custGeom>
              <a:avLst/>
              <a:gdLst>
                <a:gd name="T0" fmla="*/ 340 w 368"/>
                <a:gd name="T1" fmla="*/ 510 h 567"/>
                <a:gd name="T2" fmla="*/ 227 w 368"/>
                <a:gd name="T3" fmla="*/ 255 h 567"/>
                <a:gd name="T4" fmla="*/ 283 w 368"/>
                <a:gd name="T5" fmla="*/ 227 h 567"/>
                <a:gd name="T6" fmla="*/ 368 w 368"/>
                <a:gd name="T7" fmla="*/ 227 h 567"/>
                <a:gd name="T8" fmla="*/ 340 w 368"/>
                <a:gd name="T9" fmla="*/ 57 h 567"/>
                <a:gd name="T10" fmla="*/ 312 w 368"/>
                <a:gd name="T11" fmla="*/ 85 h 567"/>
                <a:gd name="T12" fmla="*/ 227 w 368"/>
                <a:gd name="T13" fmla="*/ 57 h 567"/>
                <a:gd name="T14" fmla="*/ 198 w 368"/>
                <a:gd name="T15" fmla="*/ 0 h 567"/>
                <a:gd name="T16" fmla="*/ 142 w 368"/>
                <a:gd name="T17" fmla="*/ 28 h 567"/>
                <a:gd name="T18" fmla="*/ 142 w 368"/>
                <a:gd name="T19" fmla="*/ 85 h 567"/>
                <a:gd name="T20" fmla="*/ 0 w 368"/>
                <a:gd name="T21" fmla="*/ 199 h 567"/>
                <a:gd name="T22" fmla="*/ 28 w 368"/>
                <a:gd name="T23" fmla="*/ 255 h 567"/>
                <a:gd name="T24" fmla="*/ 85 w 368"/>
                <a:gd name="T25" fmla="*/ 199 h 567"/>
                <a:gd name="T26" fmla="*/ 113 w 368"/>
                <a:gd name="T27" fmla="*/ 199 h 567"/>
                <a:gd name="T28" fmla="*/ 113 w 368"/>
                <a:gd name="T29" fmla="*/ 312 h 567"/>
                <a:gd name="T30" fmla="*/ 170 w 368"/>
                <a:gd name="T31" fmla="*/ 369 h 567"/>
                <a:gd name="T32" fmla="*/ 227 w 368"/>
                <a:gd name="T33" fmla="*/ 369 h 567"/>
                <a:gd name="T34" fmla="*/ 198 w 368"/>
                <a:gd name="T35" fmla="*/ 482 h 567"/>
                <a:gd name="T36" fmla="*/ 255 w 368"/>
                <a:gd name="T37" fmla="*/ 567 h 567"/>
                <a:gd name="T38" fmla="*/ 312 w 368"/>
                <a:gd name="T39" fmla="*/ 510 h 567"/>
                <a:gd name="T40" fmla="*/ 340 w 368"/>
                <a:gd name="T41" fmla="*/ 51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368" h="567">
                  <a:moveTo>
                    <a:pt x="340" y="510"/>
                  </a:moveTo>
                  <a:lnTo>
                    <a:pt x="227" y="255"/>
                  </a:lnTo>
                  <a:lnTo>
                    <a:pt x="283" y="227"/>
                  </a:lnTo>
                  <a:lnTo>
                    <a:pt x="368" y="227"/>
                  </a:lnTo>
                  <a:lnTo>
                    <a:pt x="340" y="57"/>
                  </a:lnTo>
                  <a:lnTo>
                    <a:pt x="312" y="85"/>
                  </a:lnTo>
                  <a:lnTo>
                    <a:pt x="227" y="57"/>
                  </a:lnTo>
                  <a:lnTo>
                    <a:pt x="198" y="0"/>
                  </a:lnTo>
                  <a:lnTo>
                    <a:pt x="142" y="28"/>
                  </a:lnTo>
                  <a:lnTo>
                    <a:pt x="142" y="85"/>
                  </a:lnTo>
                  <a:lnTo>
                    <a:pt x="0" y="199"/>
                  </a:lnTo>
                  <a:lnTo>
                    <a:pt x="28" y="255"/>
                  </a:lnTo>
                  <a:lnTo>
                    <a:pt x="85" y="199"/>
                  </a:lnTo>
                  <a:lnTo>
                    <a:pt x="113" y="199"/>
                  </a:lnTo>
                  <a:lnTo>
                    <a:pt x="113" y="312"/>
                  </a:lnTo>
                  <a:lnTo>
                    <a:pt x="170" y="369"/>
                  </a:lnTo>
                  <a:lnTo>
                    <a:pt x="227" y="369"/>
                  </a:lnTo>
                  <a:lnTo>
                    <a:pt x="198" y="482"/>
                  </a:lnTo>
                  <a:lnTo>
                    <a:pt x="255" y="567"/>
                  </a:lnTo>
                  <a:lnTo>
                    <a:pt x="312" y="510"/>
                  </a:lnTo>
                  <a:lnTo>
                    <a:pt x="340" y="51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5" name="Freeform 750">
              <a:extLst>
                <a:ext uri="{FF2B5EF4-FFF2-40B4-BE49-F238E27FC236}">
                  <a16:creationId xmlns:a16="http://schemas.microsoft.com/office/drawing/2014/main" id="{38BB7A48-625E-48AB-B825-0DEA0B1F6643}"/>
                </a:ext>
              </a:extLst>
            </p:cNvPr>
            <p:cNvSpPr>
              <a:spLocks/>
            </p:cNvSpPr>
            <p:nvPr/>
          </p:nvSpPr>
          <p:spPr bwMode="auto">
            <a:xfrm>
              <a:off x="4571" y="4527"/>
              <a:ext cx="765" cy="737"/>
            </a:xfrm>
            <a:custGeom>
              <a:avLst/>
              <a:gdLst>
                <a:gd name="T0" fmla="*/ 765 w 765"/>
                <a:gd name="T1" fmla="*/ 368 h 737"/>
                <a:gd name="T2" fmla="*/ 708 w 765"/>
                <a:gd name="T3" fmla="*/ 283 h 737"/>
                <a:gd name="T4" fmla="*/ 737 w 765"/>
                <a:gd name="T5" fmla="*/ 170 h 737"/>
                <a:gd name="T6" fmla="*/ 680 w 765"/>
                <a:gd name="T7" fmla="*/ 170 h 737"/>
                <a:gd name="T8" fmla="*/ 623 w 765"/>
                <a:gd name="T9" fmla="*/ 113 h 737"/>
                <a:gd name="T10" fmla="*/ 623 w 765"/>
                <a:gd name="T11" fmla="*/ 0 h 737"/>
                <a:gd name="T12" fmla="*/ 595 w 765"/>
                <a:gd name="T13" fmla="*/ 0 h 737"/>
                <a:gd name="T14" fmla="*/ 538 w 765"/>
                <a:gd name="T15" fmla="*/ 56 h 737"/>
                <a:gd name="T16" fmla="*/ 510 w 765"/>
                <a:gd name="T17" fmla="*/ 0 h 737"/>
                <a:gd name="T18" fmla="*/ 453 w 765"/>
                <a:gd name="T19" fmla="*/ 28 h 737"/>
                <a:gd name="T20" fmla="*/ 425 w 765"/>
                <a:gd name="T21" fmla="*/ 85 h 737"/>
                <a:gd name="T22" fmla="*/ 425 w 765"/>
                <a:gd name="T23" fmla="*/ 170 h 737"/>
                <a:gd name="T24" fmla="*/ 368 w 765"/>
                <a:gd name="T25" fmla="*/ 141 h 737"/>
                <a:gd name="T26" fmla="*/ 283 w 765"/>
                <a:gd name="T27" fmla="*/ 198 h 737"/>
                <a:gd name="T28" fmla="*/ 283 w 765"/>
                <a:gd name="T29" fmla="*/ 226 h 737"/>
                <a:gd name="T30" fmla="*/ 255 w 765"/>
                <a:gd name="T31" fmla="*/ 340 h 737"/>
                <a:gd name="T32" fmla="*/ 198 w 765"/>
                <a:gd name="T33" fmla="*/ 311 h 737"/>
                <a:gd name="T34" fmla="*/ 85 w 765"/>
                <a:gd name="T35" fmla="*/ 340 h 737"/>
                <a:gd name="T36" fmla="*/ 56 w 765"/>
                <a:gd name="T37" fmla="*/ 396 h 737"/>
                <a:gd name="T38" fmla="*/ 28 w 765"/>
                <a:gd name="T39" fmla="*/ 368 h 737"/>
                <a:gd name="T40" fmla="*/ 0 w 765"/>
                <a:gd name="T41" fmla="*/ 396 h 737"/>
                <a:gd name="T42" fmla="*/ 28 w 765"/>
                <a:gd name="T43" fmla="*/ 481 h 737"/>
                <a:gd name="T44" fmla="*/ 0 w 765"/>
                <a:gd name="T45" fmla="*/ 538 h 737"/>
                <a:gd name="T46" fmla="*/ 56 w 765"/>
                <a:gd name="T47" fmla="*/ 567 h 737"/>
                <a:gd name="T48" fmla="*/ 0 w 765"/>
                <a:gd name="T49" fmla="*/ 652 h 737"/>
                <a:gd name="T50" fmla="*/ 113 w 765"/>
                <a:gd name="T51" fmla="*/ 737 h 737"/>
                <a:gd name="T52" fmla="*/ 170 w 765"/>
                <a:gd name="T53" fmla="*/ 737 h 737"/>
                <a:gd name="T54" fmla="*/ 198 w 765"/>
                <a:gd name="T55" fmla="*/ 708 h 737"/>
                <a:gd name="T56" fmla="*/ 198 w 765"/>
                <a:gd name="T57" fmla="*/ 652 h 737"/>
                <a:gd name="T58" fmla="*/ 283 w 765"/>
                <a:gd name="T59" fmla="*/ 652 h 737"/>
                <a:gd name="T60" fmla="*/ 311 w 765"/>
                <a:gd name="T61" fmla="*/ 680 h 737"/>
                <a:gd name="T62" fmla="*/ 425 w 765"/>
                <a:gd name="T63" fmla="*/ 652 h 737"/>
                <a:gd name="T64" fmla="*/ 510 w 765"/>
                <a:gd name="T65" fmla="*/ 567 h 737"/>
                <a:gd name="T66" fmla="*/ 510 w 765"/>
                <a:gd name="T67" fmla="*/ 510 h 737"/>
                <a:gd name="T68" fmla="*/ 595 w 765"/>
                <a:gd name="T69" fmla="*/ 567 h 737"/>
                <a:gd name="T70" fmla="*/ 652 w 765"/>
                <a:gd name="T71" fmla="*/ 538 h 737"/>
                <a:gd name="T72" fmla="*/ 652 w 765"/>
                <a:gd name="T73" fmla="*/ 510 h 737"/>
                <a:gd name="T74" fmla="*/ 623 w 765"/>
                <a:gd name="T75" fmla="*/ 453 h 737"/>
                <a:gd name="T76" fmla="*/ 623 w 765"/>
                <a:gd name="T77" fmla="*/ 368 h 737"/>
                <a:gd name="T78" fmla="*/ 680 w 765"/>
                <a:gd name="T79" fmla="*/ 311 h 737"/>
                <a:gd name="T80" fmla="*/ 680 w 765"/>
                <a:gd name="T81" fmla="*/ 368 h 737"/>
                <a:gd name="T82" fmla="*/ 708 w 765"/>
                <a:gd name="T83" fmla="*/ 396 h 737"/>
                <a:gd name="T84" fmla="*/ 765 w 765"/>
                <a:gd name="T85" fmla="*/ 368 h 7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765" h="737">
                  <a:moveTo>
                    <a:pt x="765" y="368"/>
                  </a:moveTo>
                  <a:lnTo>
                    <a:pt x="708" y="283"/>
                  </a:lnTo>
                  <a:lnTo>
                    <a:pt x="737" y="170"/>
                  </a:lnTo>
                  <a:lnTo>
                    <a:pt x="680" y="170"/>
                  </a:lnTo>
                  <a:lnTo>
                    <a:pt x="623" y="113"/>
                  </a:lnTo>
                  <a:lnTo>
                    <a:pt x="623" y="0"/>
                  </a:lnTo>
                  <a:lnTo>
                    <a:pt x="595" y="0"/>
                  </a:lnTo>
                  <a:lnTo>
                    <a:pt x="538" y="56"/>
                  </a:lnTo>
                  <a:lnTo>
                    <a:pt x="510" y="0"/>
                  </a:lnTo>
                  <a:lnTo>
                    <a:pt x="453" y="28"/>
                  </a:lnTo>
                  <a:lnTo>
                    <a:pt x="425" y="85"/>
                  </a:lnTo>
                  <a:lnTo>
                    <a:pt x="425" y="170"/>
                  </a:lnTo>
                  <a:lnTo>
                    <a:pt x="368" y="141"/>
                  </a:lnTo>
                  <a:lnTo>
                    <a:pt x="283" y="198"/>
                  </a:lnTo>
                  <a:lnTo>
                    <a:pt x="283" y="226"/>
                  </a:lnTo>
                  <a:lnTo>
                    <a:pt x="255" y="340"/>
                  </a:lnTo>
                  <a:lnTo>
                    <a:pt x="198" y="311"/>
                  </a:lnTo>
                  <a:lnTo>
                    <a:pt x="85" y="340"/>
                  </a:lnTo>
                  <a:lnTo>
                    <a:pt x="56" y="396"/>
                  </a:lnTo>
                  <a:lnTo>
                    <a:pt x="28" y="368"/>
                  </a:lnTo>
                  <a:lnTo>
                    <a:pt x="0" y="396"/>
                  </a:lnTo>
                  <a:lnTo>
                    <a:pt x="28" y="481"/>
                  </a:lnTo>
                  <a:lnTo>
                    <a:pt x="0" y="538"/>
                  </a:lnTo>
                  <a:lnTo>
                    <a:pt x="56" y="567"/>
                  </a:lnTo>
                  <a:lnTo>
                    <a:pt x="0" y="652"/>
                  </a:lnTo>
                  <a:lnTo>
                    <a:pt x="113" y="737"/>
                  </a:lnTo>
                  <a:lnTo>
                    <a:pt x="170" y="737"/>
                  </a:lnTo>
                  <a:lnTo>
                    <a:pt x="198" y="708"/>
                  </a:lnTo>
                  <a:lnTo>
                    <a:pt x="198" y="652"/>
                  </a:lnTo>
                  <a:lnTo>
                    <a:pt x="283" y="652"/>
                  </a:lnTo>
                  <a:lnTo>
                    <a:pt x="311" y="680"/>
                  </a:lnTo>
                  <a:lnTo>
                    <a:pt x="425" y="652"/>
                  </a:lnTo>
                  <a:lnTo>
                    <a:pt x="510" y="567"/>
                  </a:lnTo>
                  <a:lnTo>
                    <a:pt x="510" y="510"/>
                  </a:lnTo>
                  <a:lnTo>
                    <a:pt x="595" y="567"/>
                  </a:lnTo>
                  <a:lnTo>
                    <a:pt x="652" y="538"/>
                  </a:lnTo>
                  <a:lnTo>
                    <a:pt x="652" y="510"/>
                  </a:lnTo>
                  <a:lnTo>
                    <a:pt x="623" y="453"/>
                  </a:lnTo>
                  <a:lnTo>
                    <a:pt x="623" y="368"/>
                  </a:lnTo>
                  <a:lnTo>
                    <a:pt x="680" y="311"/>
                  </a:lnTo>
                  <a:lnTo>
                    <a:pt x="680" y="368"/>
                  </a:lnTo>
                  <a:lnTo>
                    <a:pt x="708" y="396"/>
                  </a:lnTo>
                  <a:lnTo>
                    <a:pt x="765" y="36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6" name="Freeform 753">
              <a:extLst>
                <a:ext uri="{FF2B5EF4-FFF2-40B4-BE49-F238E27FC236}">
                  <a16:creationId xmlns:a16="http://schemas.microsoft.com/office/drawing/2014/main" id="{025BE927-DD4F-49C5-AAF5-9EEF8C33B481}"/>
                </a:ext>
              </a:extLst>
            </p:cNvPr>
            <p:cNvSpPr>
              <a:spLocks/>
            </p:cNvSpPr>
            <p:nvPr/>
          </p:nvSpPr>
          <p:spPr bwMode="auto">
            <a:xfrm>
              <a:off x="4769" y="4838"/>
              <a:ext cx="1191" cy="879"/>
            </a:xfrm>
            <a:custGeom>
              <a:avLst/>
              <a:gdLst>
                <a:gd name="T0" fmla="*/ 0 w 1191"/>
                <a:gd name="T1" fmla="*/ 397 h 879"/>
                <a:gd name="T2" fmla="*/ 0 w 1191"/>
                <a:gd name="T3" fmla="*/ 341 h 879"/>
                <a:gd name="T4" fmla="*/ 85 w 1191"/>
                <a:gd name="T5" fmla="*/ 341 h 879"/>
                <a:gd name="T6" fmla="*/ 113 w 1191"/>
                <a:gd name="T7" fmla="*/ 369 h 879"/>
                <a:gd name="T8" fmla="*/ 227 w 1191"/>
                <a:gd name="T9" fmla="*/ 341 h 879"/>
                <a:gd name="T10" fmla="*/ 312 w 1191"/>
                <a:gd name="T11" fmla="*/ 256 h 879"/>
                <a:gd name="T12" fmla="*/ 312 w 1191"/>
                <a:gd name="T13" fmla="*/ 199 h 879"/>
                <a:gd name="T14" fmla="*/ 397 w 1191"/>
                <a:gd name="T15" fmla="*/ 256 h 879"/>
                <a:gd name="T16" fmla="*/ 454 w 1191"/>
                <a:gd name="T17" fmla="*/ 227 h 879"/>
                <a:gd name="T18" fmla="*/ 454 w 1191"/>
                <a:gd name="T19" fmla="*/ 199 h 879"/>
                <a:gd name="T20" fmla="*/ 425 w 1191"/>
                <a:gd name="T21" fmla="*/ 142 h 879"/>
                <a:gd name="T22" fmla="*/ 425 w 1191"/>
                <a:gd name="T23" fmla="*/ 57 h 879"/>
                <a:gd name="T24" fmla="*/ 482 w 1191"/>
                <a:gd name="T25" fmla="*/ 0 h 879"/>
                <a:gd name="T26" fmla="*/ 482 w 1191"/>
                <a:gd name="T27" fmla="*/ 57 h 879"/>
                <a:gd name="T28" fmla="*/ 510 w 1191"/>
                <a:gd name="T29" fmla="*/ 85 h 879"/>
                <a:gd name="T30" fmla="*/ 567 w 1191"/>
                <a:gd name="T31" fmla="*/ 57 h 879"/>
                <a:gd name="T32" fmla="*/ 624 w 1191"/>
                <a:gd name="T33" fmla="*/ 0 h 879"/>
                <a:gd name="T34" fmla="*/ 652 w 1191"/>
                <a:gd name="T35" fmla="*/ 0 h 879"/>
                <a:gd name="T36" fmla="*/ 709 w 1191"/>
                <a:gd name="T37" fmla="*/ 57 h 879"/>
                <a:gd name="T38" fmla="*/ 624 w 1191"/>
                <a:gd name="T39" fmla="*/ 170 h 879"/>
                <a:gd name="T40" fmla="*/ 709 w 1191"/>
                <a:gd name="T41" fmla="*/ 284 h 879"/>
                <a:gd name="T42" fmla="*/ 936 w 1191"/>
                <a:gd name="T43" fmla="*/ 369 h 879"/>
                <a:gd name="T44" fmla="*/ 1021 w 1191"/>
                <a:gd name="T45" fmla="*/ 341 h 879"/>
                <a:gd name="T46" fmla="*/ 1077 w 1191"/>
                <a:gd name="T47" fmla="*/ 397 h 879"/>
                <a:gd name="T48" fmla="*/ 1106 w 1191"/>
                <a:gd name="T49" fmla="*/ 426 h 879"/>
                <a:gd name="T50" fmla="*/ 1049 w 1191"/>
                <a:gd name="T51" fmla="*/ 511 h 879"/>
                <a:gd name="T52" fmla="*/ 1106 w 1191"/>
                <a:gd name="T53" fmla="*/ 567 h 879"/>
                <a:gd name="T54" fmla="*/ 1106 w 1191"/>
                <a:gd name="T55" fmla="*/ 624 h 879"/>
                <a:gd name="T56" fmla="*/ 1191 w 1191"/>
                <a:gd name="T57" fmla="*/ 709 h 879"/>
                <a:gd name="T58" fmla="*/ 936 w 1191"/>
                <a:gd name="T59" fmla="*/ 794 h 879"/>
                <a:gd name="T60" fmla="*/ 907 w 1191"/>
                <a:gd name="T61" fmla="*/ 879 h 879"/>
                <a:gd name="T62" fmla="*/ 879 w 1191"/>
                <a:gd name="T63" fmla="*/ 851 h 879"/>
                <a:gd name="T64" fmla="*/ 822 w 1191"/>
                <a:gd name="T65" fmla="*/ 709 h 879"/>
                <a:gd name="T66" fmla="*/ 766 w 1191"/>
                <a:gd name="T67" fmla="*/ 737 h 879"/>
                <a:gd name="T68" fmla="*/ 709 w 1191"/>
                <a:gd name="T69" fmla="*/ 681 h 879"/>
                <a:gd name="T70" fmla="*/ 624 w 1191"/>
                <a:gd name="T71" fmla="*/ 652 h 879"/>
                <a:gd name="T72" fmla="*/ 567 w 1191"/>
                <a:gd name="T73" fmla="*/ 482 h 879"/>
                <a:gd name="T74" fmla="*/ 482 w 1191"/>
                <a:gd name="T75" fmla="*/ 426 h 879"/>
                <a:gd name="T76" fmla="*/ 482 w 1191"/>
                <a:gd name="T77" fmla="*/ 624 h 879"/>
                <a:gd name="T78" fmla="*/ 397 w 1191"/>
                <a:gd name="T79" fmla="*/ 652 h 879"/>
                <a:gd name="T80" fmla="*/ 284 w 1191"/>
                <a:gd name="T81" fmla="*/ 567 h 879"/>
                <a:gd name="T82" fmla="*/ 255 w 1191"/>
                <a:gd name="T83" fmla="*/ 596 h 879"/>
                <a:gd name="T84" fmla="*/ 170 w 1191"/>
                <a:gd name="T85" fmla="*/ 539 h 879"/>
                <a:gd name="T86" fmla="*/ 142 w 1191"/>
                <a:gd name="T87" fmla="*/ 454 h 879"/>
                <a:gd name="T88" fmla="*/ 0 w 1191"/>
                <a:gd name="T89" fmla="*/ 397 h 8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191" h="879">
                  <a:moveTo>
                    <a:pt x="0" y="397"/>
                  </a:moveTo>
                  <a:lnTo>
                    <a:pt x="0" y="341"/>
                  </a:lnTo>
                  <a:lnTo>
                    <a:pt x="85" y="341"/>
                  </a:lnTo>
                  <a:lnTo>
                    <a:pt x="113" y="369"/>
                  </a:lnTo>
                  <a:lnTo>
                    <a:pt x="227" y="341"/>
                  </a:lnTo>
                  <a:lnTo>
                    <a:pt x="312" y="256"/>
                  </a:lnTo>
                  <a:lnTo>
                    <a:pt x="312" y="199"/>
                  </a:lnTo>
                  <a:lnTo>
                    <a:pt x="397" y="256"/>
                  </a:lnTo>
                  <a:lnTo>
                    <a:pt x="454" y="227"/>
                  </a:lnTo>
                  <a:lnTo>
                    <a:pt x="454" y="199"/>
                  </a:lnTo>
                  <a:lnTo>
                    <a:pt x="425" y="142"/>
                  </a:lnTo>
                  <a:lnTo>
                    <a:pt x="425" y="57"/>
                  </a:lnTo>
                  <a:lnTo>
                    <a:pt x="482" y="0"/>
                  </a:lnTo>
                  <a:lnTo>
                    <a:pt x="482" y="57"/>
                  </a:lnTo>
                  <a:lnTo>
                    <a:pt x="510" y="85"/>
                  </a:lnTo>
                  <a:lnTo>
                    <a:pt x="567" y="57"/>
                  </a:lnTo>
                  <a:lnTo>
                    <a:pt x="624" y="0"/>
                  </a:lnTo>
                  <a:lnTo>
                    <a:pt x="652" y="0"/>
                  </a:lnTo>
                  <a:lnTo>
                    <a:pt x="709" y="57"/>
                  </a:lnTo>
                  <a:lnTo>
                    <a:pt x="624" y="170"/>
                  </a:lnTo>
                  <a:lnTo>
                    <a:pt x="709" y="284"/>
                  </a:lnTo>
                  <a:lnTo>
                    <a:pt x="936" y="369"/>
                  </a:lnTo>
                  <a:lnTo>
                    <a:pt x="1021" y="341"/>
                  </a:lnTo>
                  <a:lnTo>
                    <a:pt x="1077" y="397"/>
                  </a:lnTo>
                  <a:lnTo>
                    <a:pt x="1106" y="426"/>
                  </a:lnTo>
                  <a:lnTo>
                    <a:pt x="1049" y="511"/>
                  </a:lnTo>
                  <a:lnTo>
                    <a:pt x="1106" y="567"/>
                  </a:lnTo>
                  <a:lnTo>
                    <a:pt x="1106" y="624"/>
                  </a:lnTo>
                  <a:lnTo>
                    <a:pt x="1191" y="709"/>
                  </a:lnTo>
                  <a:lnTo>
                    <a:pt x="936" y="794"/>
                  </a:lnTo>
                  <a:lnTo>
                    <a:pt x="907" y="879"/>
                  </a:lnTo>
                  <a:lnTo>
                    <a:pt x="879" y="851"/>
                  </a:lnTo>
                  <a:lnTo>
                    <a:pt x="822" y="709"/>
                  </a:lnTo>
                  <a:lnTo>
                    <a:pt x="766" y="737"/>
                  </a:lnTo>
                  <a:lnTo>
                    <a:pt x="709" y="681"/>
                  </a:lnTo>
                  <a:lnTo>
                    <a:pt x="624" y="652"/>
                  </a:lnTo>
                  <a:lnTo>
                    <a:pt x="567" y="482"/>
                  </a:lnTo>
                  <a:lnTo>
                    <a:pt x="482" y="426"/>
                  </a:lnTo>
                  <a:lnTo>
                    <a:pt x="482" y="624"/>
                  </a:lnTo>
                  <a:lnTo>
                    <a:pt x="397" y="652"/>
                  </a:lnTo>
                  <a:lnTo>
                    <a:pt x="284" y="567"/>
                  </a:lnTo>
                  <a:lnTo>
                    <a:pt x="255" y="596"/>
                  </a:lnTo>
                  <a:lnTo>
                    <a:pt x="170" y="539"/>
                  </a:lnTo>
                  <a:lnTo>
                    <a:pt x="142" y="454"/>
                  </a:lnTo>
                  <a:lnTo>
                    <a:pt x="0" y="39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7" name="Freeform 754">
              <a:extLst>
                <a:ext uri="{FF2B5EF4-FFF2-40B4-BE49-F238E27FC236}">
                  <a16:creationId xmlns:a16="http://schemas.microsoft.com/office/drawing/2014/main" id="{147675FF-06EE-45BA-A772-16CDB5E95877}"/>
                </a:ext>
              </a:extLst>
            </p:cNvPr>
            <p:cNvSpPr>
              <a:spLocks/>
            </p:cNvSpPr>
            <p:nvPr/>
          </p:nvSpPr>
          <p:spPr bwMode="auto">
            <a:xfrm>
              <a:off x="4741" y="5235"/>
              <a:ext cx="935" cy="709"/>
            </a:xfrm>
            <a:custGeom>
              <a:avLst/>
              <a:gdLst>
                <a:gd name="T0" fmla="*/ 0 w 935"/>
                <a:gd name="T1" fmla="*/ 29 h 709"/>
                <a:gd name="T2" fmla="*/ 28 w 935"/>
                <a:gd name="T3" fmla="*/ 0 h 709"/>
                <a:gd name="T4" fmla="*/ 170 w 935"/>
                <a:gd name="T5" fmla="*/ 57 h 709"/>
                <a:gd name="T6" fmla="*/ 198 w 935"/>
                <a:gd name="T7" fmla="*/ 142 h 709"/>
                <a:gd name="T8" fmla="*/ 283 w 935"/>
                <a:gd name="T9" fmla="*/ 199 h 709"/>
                <a:gd name="T10" fmla="*/ 312 w 935"/>
                <a:gd name="T11" fmla="*/ 170 h 709"/>
                <a:gd name="T12" fmla="*/ 425 w 935"/>
                <a:gd name="T13" fmla="*/ 255 h 709"/>
                <a:gd name="T14" fmla="*/ 510 w 935"/>
                <a:gd name="T15" fmla="*/ 227 h 709"/>
                <a:gd name="T16" fmla="*/ 510 w 935"/>
                <a:gd name="T17" fmla="*/ 29 h 709"/>
                <a:gd name="T18" fmla="*/ 595 w 935"/>
                <a:gd name="T19" fmla="*/ 85 h 709"/>
                <a:gd name="T20" fmla="*/ 652 w 935"/>
                <a:gd name="T21" fmla="*/ 255 h 709"/>
                <a:gd name="T22" fmla="*/ 737 w 935"/>
                <a:gd name="T23" fmla="*/ 284 h 709"/>
                <a:gd name="T24" fmla="*/ 794 w 935"/>
                <a:gd name="T25" fmla="*/ 340 h 709"/>
                <a:gd name="T26" fmla="*/ 850 w 935"/>
                <a:gd name="T27" fmla="*/ 312 h 709"/>
                <a:gd name="T28" fmla="*/ 907 w 935"/>
                <a:gd name="T29" fmla="*/ 454 h 709"/>
                <a:gd name="T30" fmla="*/ 935 w 935"/>
                <a:gd name="T31" fmla="*/ 482 h 709"/>
                <a:gd name="T32" fmla="*/ 907 w 935"/>
                <a:gd name="T33" fmla="*/ 539 h 709"/>
                <a:gd name="T34" fmla="*/ 822 w 935"/>
                <a:gd name="T35" fmla="*/ 567 h 709"/>
                <a:gd name="T36" fmla="*/ 765 w 935"/>
                <a:gd name="T37" fmla="*/ 652 h 709"/>
                <a:gd name="T38" fmla="*/ 680 w 935"/>
                <a:gd name="T39" fmla="*/ 709 h 709"/>
                <a:gd name="T40" fmla="*/ 623 w 935"/>
                <a:gd name="T41" fmla="*/ 567 h 709"/>
                <a:gd name="T42" fmla="*/ 538 w 935"/>
                <a:gd name="T43" fmla="*/ 567 h 709"/>
                <a:gd name="T44" fmla="*/ 482 w 935"/>
                <a:gd name="T45" fmla="*/ 511 h 709"/>
                <a:gd name="T46" fmla="*/ 312 w 935"/>
                <a:gd name="T47" fmla="*/ 482 h 709"/>
                <a:gd name="T48" fmla="*/ 340 w 935"/>
                <a:gd name="T49" fmla="*/ 312 h 709"/>
                <a:gd name="T50" fmla="*/ 312 w 935"/>
                <a:gd name="T51" fmla="*/ 255 h 709"/>
                <a:gd name="T52" fmla="*/ 198 w 935"/>
                <a:gd name="T53" fmla="*/ 255 h 709"/>
                <a:gd name="T54" fmla="*/ 141 w 935"/>
                <a:gd name="T55" fmla="*/ 199 h 709"/>
                <a:gd name="T56" fmla="*/ 113 w 935"/>
                <a:gd name="T57" fmla="*/ 142 h 709"/>
                <a:gd name="T58" fmla="*/ 0 w 935"/>
                <a:gd name="T59" fmla="*/ 29 h 7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935" h="709">
                  <a:moveTo>
                    <a:pt x="0" y="29"/>
                  </a:moveTo>
                  <a:lnTo>
                    <a:pt x="28" y="0"/>
                  </a:lnTo>
                  <a:lnTo>
                    <a:pt x="170" y="57"/>
                  </a:lnTo>
                  <a:lnTo>
                    <a:pt x="198" y="142"/>
                  </a:lnTo>
                  <a:lnTo>
                    <a:pt x="283" y="199"/>
                  </a:lnTo>
                  <a:lnTo>
                    <a:pt x="312" y="170"/>
                  </a:lnTo>
                  <a:lnTo>
                    <a:pt x="425" y="255"/>
                  </a:lnTo>
                  <a:lnTo>
                    <a:pt x="510" y="227"/>
                  </a:lnTo>
                  <a:lnTo>
                    <a:pt x="510" y="29"/>
                  </a:lnTo>
                  <a:lnTo>
                    <a:pt x="595" y="85"/>
                  </a:lnTo>
                  <a:lnTo>
                    <a:pt x="652" y="255"/>
                  </a:lnTo>
                  <a:lnTo>
                    <a:pt x="737" y="284"/>
                  </a:lnTo>
                  <a:lnTo>
                    <a:pt x="794" y="340"/>
                  </a:lnTo>
                  <a:lnTo>
                    <a:pt x="850" y="312"/>
                  </a:lnTo>
                  <a:lnTo>
                    <a:pt x="907" y="454"/>
                  </a:lnTo>
                  <a:lnTo>
                    <a:pt x="935" y="482"/>
                  </a:lnTo>
                  <a:lnTo>
                    <a:pt x="907" y="539"/>
                  </a:lnTo>
                  <a:lnTo>
                    <a:pt x="822" y="567"/>
                  </a:lnTo>
                  <a:lnTo>
                    <a:pt x="765" y="652"/>
                  </a:lnTo>
                  <a:lnTo>
                    <a:pt x="680" y="709"/>
                  </a:lnTo>
                  <a:lnTo>
                    <a:pt x="623" y="567"/>
                  </a:lnTo>
                  <a:lnTo>
                    <a:pt x="538" y="567"/>
                  </a:lnTo>
                  <a:lnTo>
                    <a:pt x="482" y="511"/>
                  </a:lnTo>
                  <a:lnTo>
                    <a:pt x="312" y="482"/>
                  </a:lnTo>
                  <a:lnTo>
                    <a:pt x="340" y="312"/>
                  </a:lnTo>
                  <a:lnTo>
                    <a:pt x="312" y="255"/>
                  </a:lnTo>
                  <a:lnTo>
                    <a:pt x="198" y="255"/>
                  </a:lnTo>
                  <a:lnTo>
                    <a:pt x="141" y="199"/>
                  </a:lnTo>
                  <a:lnTo>
                    <a:pt x="113" y="142"/>
                  </a:lnTo>
                  <a:lnTo>
                    <a:pt x="0" y="2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8" name="Freeform 756">
              <a:extLst>
                <a:ext uri="{FF2B5EF4-FFF2-40B4-BE49-F238E27FC236}">
                  <a16:creationId xmlns:a16="http://schemas.microsoft.com/office/drawing/2014/main" id="{D02D5224-E509-46F7-BA95-8FE2900E6E53}"/>
                </a:ext>
              </a:extLst>
            </p:cNvPr>
            <p:cNvSpPr>
              <a:spLocks/>
            </p:cNvSpPr>
            <p:nvPr/>
          </p:nvSpPr>
          <p:spPr bwMode="auto">
            <a:xfrm>
              <a:off x="5620" y="2287"/>
              <a:ext cx="1360" cy="1304"/>
            </a:xfrm>
            <a:custGeom>
              <a:avLst/>
              <a:gdLst>
                <a:gd name="T0" fmla="*/ 850 w 1360"/>
                <a:gd name="T1" fmla="*/ 1049 h 1304"/>
                <a:gd name="T2" fmla="*/ 708 w 1360"/>
                <a:gd name="T3" fmla="*/ 1077 h 1304"/>
                <a:gd name="T4" fmla="*/ 708 w 1360"/>
                <a:gd name="T5" fmla="*/ 1219 h 1304"/>
                <a:gd name="T6" fmla="*/ 623 w 1360"/>
                <a:gd name="T7" fmla="*/ 1219 h 1304"/>
                <a:gd name="T8" fmla="*/ 567 w 1360"/>
                <a:gd name="T9" fmla="*/ 1304 h 1304"/>
                <a:gd name="T10" fmla="*/ 482 w 1360"/>
                <a:gd name="T11" fmla="*/ 1247 h 1304"/>
                <a:gd name="T12" fmla="*/ 482 w 1360"/>
                <a:gd name="T13" fmla="*/ 1134 h 1304"/>
                <a:gd name="T14" fmla="*/ 538 w 1360"/>
                <a:gd name="T15" fmla="*/ 1049 h 1304"/>
                <a:gd name="T16" fmla="*/ 510 w 1360"/>
                <a:gd name="T17" fmla="*/ 964 h 1304"/>
                <a:gd name="T18" fmla="*/ 311 w 1360"/>
                <a:gd name="T19" fmla="*/ 907 h 1304"/>
                <a:gd name="T20" fmla="*/ 226 w 1360"/>
                <a:gd name="T21" fmla="*/ 822 h 1304"/>
                <a:gd name="T22" fmla="*/ 28 w 1360"/>
                <a:gd name="T23" fmla="*/ 737 h 1304"/>
                <a:gd name="T24" fmla="*/ 56 w 1360"/>
                <a:gd name="T25" fmla="*/ 652 h 1304"/>
                <a:gd name="T26" fmla="*/ 0 w 1360"/>
                <a:gd name="T27" fmla="*/ 595 h 1304"/>
                <a:gd name="T28" fmla="*/ 28 w 1360"/>
                <a:gd name="T29" fmla="*/ 595 h 1304"/>
                <a:gd name="T30" fmla="*/ 28 w 1360"/>
                <a:gd name="T31" fmla="*/ 510 h 1304"/>
                <a:gd name="T32" fmla="*/ 85 w 1360"/>
                <a:gd name="T33" fmla="*/ 454 h 1304"/>
                <a:gd name="T34" fmla="*/ 85 w 1360"/>
                <a:gd name="T35" fmla="*/ 368 h 1304"/>
                <a:gd name="T36" fmla="*/ 170 w 1360"/>
                <a:gd name="T37" fmla="*/ 312 h 1304"/>
                <a:gd name="T38" fmla="*/ 198 w 1360"/>
                <a:gd name="T39" fmla="*/ 227 h 1304"/>
                <a:gd name="T40" fmla="*/ 198 w 1360"/>
                <a:gd name="T41" fmla="*/ 170 h 1304"/>
                <a:gd name="T42" fmla="*/ 396 w 1360"/>
                <a:gd name="T43" fmla="*/ 57 h 1304"/>
                <a:gd name="T44" fmla="*/ 482 w 1360"/>
                <a:gd name="T45" fmla="*/ 57 h 1304"/>
                <a:gd name="T46" fmla="*/ 538 w 1360"/>
                <a:gd name="T47" fmla="*/ 0 h 1304"/>
                <a:gd name="T48" fmla="*/ 652 w 1360"/>
                <a:gd name="T49" fmla="*/ 0 h 1304"/>
                <a:gd name="T50" fmla="*/ 737 w 1360"/>
                <a:gd name="T51" fmla="*/ 57 h 1304"/>
                <a:gd name="T52" fmla="*/ 737 w 1360"/>
                <a:gd name="T53" fmla="*/ 113 h 1304"/>
                <a:gd name="T54" fmla="*/ 1020 w 1360"/>
                <a:gd name="T55" fmla="*/ 283 h 1304"/>
                <a:gd name="T56" fmla="*/ 1049 w 1360"/>
                <a:gd name="T57" fmla="*/ 340 h 1304"/>
                <a:gd name="T58" fmla="*/ 1162 w 1360"/>
                <a:gd name="T59" fmla="*/ 312 h 1304"/>
                <a:gd name="T60" fmla="*/ 1247 w 1360"/>
                <a:gd name="T61" fmla="*/ 368 h 1304"/>
                <a:gd name="T62" fmla="*/ 1304 w 1360"/>
                <a:gd name="T63" fmla="*/ 340 h 1304"/>
                <a:gd name="T64" fmla="*/ 1304 w 1360"/>
                <a:gd name="T65" fmla="*/ 397 h 1304"/>
                <a:gd name="T66" fmla="*/ 1360 w 1360"/>
                <a:gd name="T67" fmla="*/ 567 h 1304"/>
                <a:gd name="T68" fmla="*/ 1360 w 1360"/>
                <a:gd name="T69" fmla="*/ 765 h 1304"/>
                <a:gd name="T70" fmla="*/ 1304 w 1360"/>
                <a:gd name="T71" fmla="*/ 765 h 1304"/>
                <a:gd name="T72" fmla="*/ 1332 w 1360"/>
                <a:gd name="T73" fmla="*/ 822 h 1304"/>
                <a:gd name="T74" fmla="*/ 1162 w 1360"/>
                <a:gd name="T75" fmla="*/ 765 h 1304"/>
                <a:gd name="T76" fmla="*/ 992 w 1360"/>
                <a:gd name="T77" fmla="*/ 765 h 1304"/>
                <a:gd name="T78" fmla="*/ 878 w 1360"/>
                <a:gd name="T79" fmla="*/ 652 h 1304"/>
                <a:gd name="T80" fmla="*/ 793 w 1360"/>
                <a:gd name="T81" fmla="*/ 709 h 1304"/>
                <a:gd name="T82" fmla="*/ 737 w 1360"/>
                <a:gd name="T83" fmla="*/ 879 h 1304"/>
                <a:gd name="T84" fmla="*/ 850 w 1360"/>
                <a:gd name="T85" fmla="*/ 1049 h 1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60" h="1304">
                  <a:moveTo>
                    <a:pt x="850" y="1049"/>
                  </a:moveTo>
                  <a:lnTo>
                    <a:pt x="708" y="1077"/>
                  </a:lnTo>
                  <a:lnTo>
                    <a:pt x="708" y="1219"/>
                  </a:lnTo>
                  <a:lnTo>
                    <a:pt x="623" y="1219"/>
                  </a:lnTo>
                  <a:lnTo>
                    <a:pt x="567" y="1304"/>
                  </a:lnTo>
                  <a:lnTo>
                    <a:pt x="482" y="1247"/>
                  </a:lnTo>
                  <a:lnTo>
                    <a:pt x="482" y="1134"/>
                  </a:lnTo>
                  <a:lnTo>
                    <a:pt x="538" y="1049"/>
                  </a:lnTo>
                  <a:lnTo>
                    <a:pt x="510" y="964"/>
                  </a:lnTo>
                  <a:lnTo>
                    <a:pt x="311" y="907"/>
                  </a:lnTo>
                  <a:lnTo>
                    <a:pt x="226" y="822"/>
                  </a:lnTo>
                  <a:lnTo>
                    <a:pt x="28" y="737"/>
                  </a:lnTo>
                  <a:lnTo>
                    <a:pt x="56" y="652"/>
                  </a:lnTo>
                  <a:lnTo>
                    <a:pt x="0" y="595"/>
                  </a:lnTo>
                  <a:lnTo>
                    <a:pt x="28" y="595"/>
                  </a:lnTo>
                  <a:lnTo>
                    <a:pt x="28" y="510"/>
                  </a:lnTo>
                  <a:lnTo>
                    <a:pt x="85" y="454"/>
                  </a:lnTo>
                  <a:lnTo>
                    <a:pt x="85" y="368"/>
                  </a:lnTo>
                  <a:lnTo>
                    <a:pt x="170" y="312"/>
                  </a:lnTo>
                  <a:lnTo>
                    <a:pt x="198" y="227"/>
                  </a:lnTo>
                  <a:lnTo>
                    <a:pt x="198" y="170"/>
                  </a:lnTo>
                  <a:lnTo>
                    <a:pt x="396" y="57"/>
                  </a:lnTo>
                  <a:lnTo>
                    <a:pt x="482" y="57"/>
                  </a:lnTo>
                  <a:lnTo>
                    <a:pt x="538" y="0"/>
                  </a:lnTo>
                  <a:lnTo>
                    <a:pt x="652" y="0"/>
                  </a:lnTo>
                  <a:lnTo>
                    <a:pt x="737" y="57"/>
                  </a:lnTo>
                  <a:lnTo>
                    <a:pt x="737" y="113"/>
                  </a:lnTo>
                  <a:lnTo>
                    <a:pt x="1020" y="283"/>
                  </a:lnTo>
                  <a:lnTo>
                    <a:pt x="1049" y="340"/>
                  </a:lnTo>
                  <a:lnTo>
                    <a:pt x="1162" y="312"/>
                  </a:lnTo>
                  <a:lnTo>
                    <a:pt x="1247" y="368"/>
                  </a:lnTo>
                  <a:lnTo>
                    <a:pt x="1304" y="340"/>
                  </a:lnTo>
                  <a:lnTo>
                    <a:pt x="1304" y="397"/>
                  </a:lnTo>
                  <a:lnTo>
                    <a:pt x="1360" y="567"/>
                  </a:lnTo>
                  <a:lnTo>
                    <a:pt x="1360" y="765"/>
                  </a:lnTo>
                  <a:lnTo>
                    <a:pt x="1304" y="765"/>
                  </a:lnTo>
                  <a:lnTo>
                    <a:pt x="1332" y="822"/>
                  </a:lnTo>
                  <a:lnTo>
                    <a:pt x="1162" y="765"/>
                  </a:lnTo>
                  <a:lnTo>
                    <a:pt x="992" y="765"/>
                  </a:lnTo>
                  <a:lnTo>
                    <a:pt x="878" y="652"/>
                  </a:lnTo>
                  <a:lnTo>
                    <a:pt x="793" y="709"/>
                  </a:lnTo>
                  <a:lnTo>
                    <a:pt x="737" y="879"/>
                  </a:lnTo>
                  <a:lnTo>
                    <a:pt x="850" y="104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9" name="Freeform 757">
              <a:extLst>
                <a:ext uri="{FF2B5EF4-FFF2-40B4-BE49-F238E27FC236}">
                  <a16:creationId xmlns:a16="http://schemas.microsoft.com/office/drawing/2014/main" id="{B9B8BEFE-3B28-463C-B561-29484C12EF63}"/>
                </a:ext>
              </a:extLst>
            </p:cNvPr>
            <p:cNvSpPr>
              <a:spLocks/>
            </p:cNvSpPr>
            <p:nvPr/>
          </p:nvSpPr>
          <p:spPr bwMode="auto">
            <a:xfrm>
              <a:off x="6357" y="2939"/>
              <a:ext cx="850" cy="709"/>
            </a:xfrm>
            <a:custGeom>
              <a:avLst/>
              <a:gdLst>
                <a:gd name="T0" fmla="*/ 652 w 850"/>
                <a:gd name="T1" fmla="*/ 709 h 709"/>
                <a:gd name="T2" fmla="*/ 538 w 850"/>
                <a:gd name="T3" fmla="*/ 680 h 709"/>
                <a:gd name="T4" fmla="*/ 425 w 850"/>
                <a:gd name="T5" fmla="*/ 709 h 709"/>
                <a:gd name="T6" fmla="*/ 340 w 850"/>
                <a:gd name="T7" fmla="*/ 567 h 709"/>
                <a:gd name="T8" fmla="*/ 141 w 850"/>
                <a:gd name="T9" fmla="*/ 510 h 709"/>
                <a:gd name="T10" fmla="*/ 113 w 850"/>
                <a:gd name="T11" fmla="*/ 397 h 709"/>
                <a:gd name="T12" fmla="*/ 0 w 850"/>
                <a:gd name="T13" fmla="*/ 227 h 709"/>
                <a:gd name="T14" fmla="*/ 56 w 850"/>
                <a:gd name="T15" fmla="*/ 57 h 709"/>
                <a:gd name="T16" fmla="*/ 141 w 850"/>
                <a:gd name="T17" fmla="*/ 0 h 709"/>
                <a:gd name="T18" fmla="*/ 255 w 850"/>
                <a:gd name="T19" fmla="*/ 113 h 709"/>
                <a:gd name="T20" fmla="*/ 425 w 850"/>
                <a:gd name="T21" fmla="*/ 113 h 709"/>
                <a:gd name="T22" fmla="*/ 595 w 850"/>
                <a:gd name="T23" fmla="*/ 170 h 709"/>
                <a:gd name="T24" fmla="*/ 567 w 850"/>
                <a:gd name="T25" fmla="*/ 113 h 709"/>
                <a:gd name="T26" fmla="*/ 623 w 850"/>
                <a:gd name="T27" fmla="*/ 113 h 709"/>
                <a:gd name="T28" fmla="*/ 793 w 850"/>
                <a:gd name="T29" fmla="*/ 142 h 709"/>
                <a:gd name="T30" fmla="*/ 793 w 850"/>
                <a:gd name="T31" fmla="*/ 227 h 709"/>
                <a:gd name="T32" fmla="*/ 850 w 850"/>
                <a:gd name="T33" fmla="*/ 340 h 709"/>
                <a:gd name="T34" fmla="*/ 822 w 850"/>
                <a:gd name="T35" fmla="*/ 340 h 709"/>
                <a:gd name="T36" fmla="*/ 822 w 850"/>
                <a:gd name="T37" fmla="*/ 482 h 709"/>
                <a:gd name="T38" fmla="*/ 737 w 850"/>
                <a:gd name="T39" fmla="*/ 510 h 709"/>
                <a:gd name="T40" fmla="*/ 652 w 850"/>
                <a:gd name="T41" fmla="*/ 709 h 7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850" h="709">
                  <a:moveTo>
                    <a:pt x="652" y="709"/>
                  </a:moveTo>
                  <a:lnTo>
                    <a:pt x="538" y="680"/>
                  </a:lnTo>
                  <a:lnTo>
                    <a:pt x="425" y="709"/>
                  </a:lnTo>
                  <a:lnTo>
                    <a:pt x="340" y="567"/>
                  </a:lnTo>
                  <a:lnTo>
                    <a:pt x="141" y="510"/>
                  </a:lnTo>
                  <a:lnTo>
                    <a:pt x="113" y="397"/>
                  </a:lnTo>
                  <a:lnTo>
                    <a:pt x="0" y="227"/>
                  </a:lnTo>
                  <a:lnTo>
                    <a:pt x="56" y="57"/>
                  </a:lnTo>
                  <a:lnTo>
                    <a:pt x="141" y="0"/>
                  </a:lnTo>
                  <a:lnTo>
                    <a:pt x="255" y="113"/>
                  </a:lnTo>
                  <a:lnTo>
                    <a:pt x="425" y="113"/>
                  </a:lnTo>
                  <a:lnTo>
                    <a:pt x="595" y="170"/>
                  </a:lnTo>
                  <a:lnTo>
                    <a:pt x="567" y="113"/>
                  </a:lnTo>
                  <a:lnTo>
                    <a:pt x="623" y="113"/>
                  </a:lnTo>
                  <a:lnTo>
                    <a:pt x="793" y="142"/>
                  </a:lnTo>
                  <a:lnTo>
                    <a:pt x="793" y="227"/>
                  </a:lnTo>
                  <a:lnTo>
                    <a:pt x="850" y="340"/>
                  </a:lnTo>
                  <a:lnTo>
                    <a:pt x="822" y="340"/>
                  </a:lnTo>
                  <a:lnTo>
                    <a:pt x="822" y="482"/>
                  </a:lnTo>
                  <a:lnTo>
                    <a:pt x="737" y="510"/>
                  </a:lnTo>
                  <a:lnTo>
                    <a:pt x="652" y="70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10" name="Freeform 759">
              <a:extLst>
                <a:ext uri="{FF2B5EF4-FFF2-40B4-BE49-F238E27FC236}">
                  <a16:creationId xmlns:a16="http://schemas.microsoft.com/office/drawing/2014/main" id="{DD09BA41-C23B-40B5-928F-561D6D3A0B23}"/>
                </a:ext>
              </a:extLst>
            </p:cNvPr>
            <p:cNvSpPr>
              <a:spLocks/>
            </p:cNvSpPr>
            <p:nvPr/>
          </p:nvSpPr>
          <p:spPr bwMode="auto">
            <a:xfrm>
              <a:off x="7009" y="3279"/>
              <a:ext cx="652" cy="454"/>
            </a:xfrm>
            <a:custGeom>
              <a:avLst/>
              <a:gdLst>
                <a:gd name="T0" fmla="*/ 56 w 652"/>
                <a:gd name="T1" fmla="*/ 454 h 454"/>
                <a:gd name="T2" fmla="*/ 0 w 652"/>
                <a:gd name="T3" fmla="*/ 369 h 454"/>
                <a:gd name="T4" fmla="*/ 85 w 652"/>
                <a:gd name="T5" fmla="*/ 170 h 454"/>
                <a:gd name="T6" fmla="*/ 170 w 652"/>
                <a:gd name="T7" fmla="*/ 142 h 454"/>
                <a:gd name="T8" fmla="*/ 170 w 652"/>
                <a:gd name="T9" fmla="*/ 0 h 454"/>
                <a:gd name="T10" fmla="*/ 283 w 652"/>
                <a:gd name="T11" fmla="*/ 0 h 454"/>
                <a:gd name="T12" fmla="*/ 510 w 652"/>
                <a:gd name="T13" fmla="*/ 142 h 454"/>
                <a:gd name="T14" fmla="*/ 652 w 652"/>
                <a:gd name="T15" fmla="*/ 85 h 454"/>
                <a:gd name="T16" fmla="*/ 595 w 652"/>
                <a:gd name="T17" fmla="*/ 454 h 454"/>
                <a:gd name="T18" fmla="*/ 141 w 652"/>
                <a:gd name="T19" fmla="*/ 425 h 454"/>
                <a:gd name="T20" fmla="*/ 56 w 652"/>
                <a:gd name="T21" fmla="*/ 45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652" h="454">
                  <a:moveTo>
                    <a:pt x="56" y="454"/>
                  </a:moveTo>
                  <a:lnTo>
                    <a:pt x="0" y="369"/>
                  </a:lnTo>
                  <a:lnTo>
                    <a:pt x="85" y="170"/>
                  </a:lnTo>
                  <a:lnTo>
                    <a:pt x="170" y="142"/>
                  </a:lnTo>
                  <a:lnTo>
                    <a:pt x="170" y="0"/>
                  </a:lnTo>
                  <a:lnTo>
                    <a:pt x="283" y="0"/>
                  </a:lnTo>
                  <a:lnTo>
                    <a:pt x="510" y="142"/>
                  </a:lnTo>
                  <a:lnTo>
                    <a:pt x="652" y="85"/>
                  </a:lnTo>
                  <a:lnTo>
                    <a:pt x="595" y="454"/>
                  </a:lnTo>
                  <a:lnTo>
                    <a:pt x="141" y="425"/>
                  </a:lnTo>
                  <a:lnTo>
                    <a:pt x="56" y="45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11" name="Freeform 761">
              <a:extLst>
                <a:ext uri="{FF2B5EF4-FFF2-40B4-BE49-F238E27FC236}">
                  <a16:creationId xmlns:a16="http://schemas.microsoft.com/office/drawing/2014/main" id="{952CDDDB-519D-4E10-A6EA-F4CE73223A01}"/>
                </a:ext>
              </a:extLst>
            </p:cNvPr>
            <p:cNvSpPr>
              <a:spLocks/>
            </p:cNvSpPr>
            <p:nvPr/>
          </p:nvSpPr>
          <p:spPr bwMode="auto">
            <a:xfrm>
              <a:off x="7037" y="3704"/>
              <a:ext cx="595" cy="312"/>
            </a:xfrm>
            <a:custGeom>
              <a:avLst/>
              <a:gdLst>
                <a:gd name="T0" fmla="*/ 567 w 595"/>
                <a:gd name="T1" fmla="*/ 29 h 312"/>
                <a:gd name="T2" fmla="*/ 113 w 595"/>
                <a:gd name="T3" fmla="*/ 0 h 312"/>
                <a:gd name="T4" fmla="*/ 28 w 595"/>
                <a:gd name="T5" fmla="*/ 29 h 312"/>
                <a:gd name="T6" fmla="*/ 0 w 595"/>
                <a:gd name="T7" fmla="*/ 114 h 312"/>
                <a:gd name="T8" fmla="*/ 113 w 595"/>
                <a:gd name="T9" fmla="*/ 142 h 312"/>
                <a:gd name="T10" fmla="*/ 340 w 595"/>
                <a:gd name="T11" fmla="*/ 312 h 312"/>
                <a:gd name="T12" fmla="*/ 510 w 595"/>
                <a:gd name="T13" fmla="*/ 312 h 312"/>
                <a:gd name="T14" fmla="*/ 510 w 595"/>
                <a:gd name="T15" fmla="*/ 199 h 312"/>
                <a:gd name="T16" fmla="*/ 595 w 595"/>
                <a:gd name="T17" fmla="*/ 57 h 312"/>
                <a:gd name="T18" fmla="*/ 567 w 595"/>
                <a:gd name="T19" fmla="*/ 29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95" h="312">
                  <a:moveTo>
                    <a:pt x="567" y="29"/>
                  </a:moveTo>
                  <a:lnTo>
                    <a:pt x="113" y="0"/>
                  </a:lnTo>
                  <a:lnTo>
                    <a:pt x="28" y="29"/>
                  </a:lnTo>
                  <a:lnTo>
                    <a:pt x="0" y="114"/>
                  </a:lnTo>
                  <a:lnTo>
                    <a:pt x="113" y="142"/>
                  </a:lnTo>
                  <a:lnTo>
                    <a:pt x="340" y="312"/>
                  </a:lnTo>
                  <a:lnTo>
                    <a:pt x="510" y="312"/>
                  </a:lnTo>
                  <a:lnTo>
                    <a:pt x="510" y="199"/>
                  </a:lnTo>
                  <a:lnTo>
                    <a:pt x="595" y="57"/>
                  </a:lnTo>
                  <a:lnTo>
                    <a:pt x="567" y="2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12" name="Freeform 763">
              <a:extLst>
                <a:ext uri="{FF2B5EF4-FFF2-40B4-BE49-F238E27FC236}">
                  <a16:creationId xmlns:a16="http://schemas.microsoft.com/office/drawing/2014/main" id="{F25BAB8D-448B-45A1-8DEE-EB88807BD0CB}"/>
                </a:ext>
              </a:extLst>
            </p:cNvPr>
            <p:cNvSpPr>
              <a:spLocks/>
            </p:cNvSpPr>
            <p:nvPr/>
          </p:nvSpPr>
          <p:spPr bwMode="auto">
            <a:xfrm>
              <a:off x="7150" y="3052"/>
              <a:ext cx="539" cy="369"/>
            </a:xfrm>
            <a:custGeom>
              <a:avLst/>
              <a:gdLst>
                <a:gd name="T0" fmla="*/ 511 w 539"/>
                <a:gd name="T1" fmla="*/ 312 h 369"/>
                <a:gd name="T2" fmla="*/ 369 w 539"/>
                <a:gd name="T3" fmla="*/ 369 h 369"/>
                <a:gd name="T4" fmla="*/ 142 w 539"/>
                <a:gd name="T5" fmla="*/ 227 h 369"/>
                <a:gd name="T6" fmla="*/ 57 w 539"/>
                <a:gd name="T7" fmla="*/ 227 h 369"/>
                <a:gd name="T8" fmla="*/ 0 w 539"/>
                <a:gd name="T9" fmla="*/ 114 h 369"/>
                <a:gd name="T10" fmla="*/ 0 w 539"/>
                <a:gd name="T11" fmla="*/ 29 h 369"/>
                <a:gd name="T12" fmla="*/ 171 w 539"/>
                <a:gd name="T13" fmla="*/ 0 h 369"/>
                <a:gd name="T14" fmla="*/ 539 w 539"/>
                <a:gd name="T15" fmla="*/ 57 h 369"/>
                <a:gd name="T16" fmla="*/ 539 w 539"/>
                <a:gd name="T17" fmla="*/ 114 h 369"/>
                <a:gd name="T18" fmla="*/ 482 w 539"/>
                <a:gd name="T19" fmla="*/ 255 h 369"/>
                <a:gd name="T20" fmla="*/ 511 w 539"/>
                <a:gd name="T21" fmla="*/ 312 h 3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39" h="369">
                  <a:moveTo>
                    <a:pt x="511" y="312"/>
                  </a:moveTo>
                  <a:lnTo>
                    <a:pt x="369" y="369"/>
                  </a:lnTo>
                  <a:lnTo>
                    <a:pt x="142" y="227"/>
                  </a:lnTo>
                  <a:lnTo>
                    <a:pt x="57" y="227"/>
                  </a:lnTo>
                  <a:lnTo>
                    <a:pt x="0" y="114"/>
                  </a:lnTo>
                  <a:lnTo>
                    <a:pt x="0" y="29"/>
                  </a:lnTo>
                  <a:lnTo>
                    <a:pt x="171" y="0"/>
                  </a:lnTo>
                  <a:lnTo>
                    <a:pt x="539" y="57"/>
                  </a:lnTo>
                  <a:lnTo>
                    <a:pt x="539" y="114"/>
                  </a:lnTo>
                  <a:lnTo>
                    <a:pt x="482" y="255"/>
                  </a:lnTo>
                  <a:lnTo>
                    <a:pt x="511" y="31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13" name="Freeform 764">
              <a:extLst>
                <a:ext uri="{FF2B5EF4-FFF2-40B4-BE49-F238E27FC236}">
                  <a16:creationId xmlns:a16="http://schemas.microsoft.com/office/drawing/2014/main" id="{056F8EF9-168C-4334-8333-F033CC6F5029}"/>
                </a:ext>
              </a:extLst>
            </p:cNvPr>
            <p:cNvSpPr>
              <a:spLocks/>
            </p:cNvSpPr>
            <p:nvPr/>
          </p:nvSpPr>
          <p:spPr bwMode="auto">
            <a:xfrm>
              <a:off x="6980" y="2797"/>
              <a:ext cx="709" cy="312"/>
            </a:xfrm>
            <a:custGeom>
              <a:avLst/>
              <a:gdLst>
                <a:gd name="T0" fmla="*/ 709 w 709"/>
                <a:gd name="T1" fmla="*/ 312 h 312"/>
                <a:gd name="T2" fmla="*/ 341 w 709"/>
                <a:gd name="T3" fmla="*/ 255 h 312"/>
                <a:gd name="T4" fmla="*/ 170 w 709"/>
                <a:gd name="T5" fmla="*/ 284 h 312"/>
                <a:gd name="T6" fmla="*/ 0 w 709"/>
                <a:gd name="T7" fmla="*/ 255 h 312"/>
                <a:gd name="T8" fmla="*/ 0 w 709"/>
                <a:gd name="T9" fmla="*/ 57 h 312"/>
                <a:gd name="T10" fmla="*/ 170 w 709"/>
                <a:gd name="T11" fmla="*/ 0 h 312"/>
                <a:gd name="T12" fmla="*/ 227 w 709"/>
                <a:gd name="T13" fmla="*/ 57 h 312"/>
                <a:gd name="T14" fmla="*/ 482 w 709"/>
                <a:gd name="T15" fmla="*/ 85 h 312"/>
                <a:gd name="T16" fmla="*/ 596 w 709"/>
                <a:gd name="T17" fmla="*/ 0 h 312"/>
                <a:gd name="T18" fmla="*/ 681 w 709"/>
                <a:gd name="T19" fmla="*/ 29 h 312"/>
                <a:gd name="T20" fmla="*/ 709 w 709"/>
                <a:gd name="T21" fmla="*/ 312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709" h="312">
                  <a:moveTo>
                    <a:pt x="709" y="312"/>
                  </a:moveTo>
                  <a:lnTo>
                    <a:pt x="341" y="255"/>
                  </a:lnTo>
                  <a:lnTo>
                    <a:pt x="170" y="284"/>
                  </a:lnTo>
                  <a:lnTo>
                    <a:pt x="0" y="255"/>
                  </a:lnTo>
                  <a:lnTo>
                    <a:pt x="0" y="57"/>
                  </a:lnTo>
                  <a:lnTo>
                    <a:pt x="170" y="0"/>
                  </a:lnTo>
                  <a:lnTo>
                    <a:pt x="227" y="57"/>
                  </a:lnTo>
                  <a:lnTo>
                    <a:pt x="482" y="85"/>
                  </a:lnTo>
                  <a:lnTo>
                    <a:pt x="596" y="0"/>
                  </a:lnTo>
                  <a:lnTo>
                    <a:pt x="681" y="29"/>
                  </a:lnTo>
                  <a:lnTo>
                    <a:pt x="709" y="31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14" name="Freeform 765">
              <a:extLst>
                <a:ext uri="{FF2B5EF4-FFF2-40B4-BE49-F238E27FC236}">
                  <a16:creationId xmlns:a16="http://schemas.microsoft.com/office/drawing/2014/main" id="{D3D1244D-CBAC-4FE7-B916-C92C22F51E11}"/>
                </a:ext>
              </a:extLst>
            </p:cNvPr>
            <p:cNvSpPr>
              <a:spLocks/>
            </p:cNvSpPr>
            <p:nvPr/>
          </p:nvSpPr>
          <p:spPr bwMode="auto">
            <a:xfrm>
              <a:off x="6328" y="1890"/>
              <a:ext cx="1389" cy="964"/>
            </a:xfrm>
            <a:custGeom>
              <a:avLst/>
              <a:gdLst>
                <a:gd name="T0" fmla="*/ 1361 w 1389"/>
                <a:gd name="T1" fmla="*/ 794 h 964"/>
                <a:gd name="T2" fmla="*/ 1389 w 1389"/>
                <a:gd name="T3" fmla="*/ 652 h 964"/>
                <a:gd name="T4" fmla="*/ 1361 w 1389"/>
                <a:gd name="T5" fmla="*/ 510 h 964"/>
                <a:gd name="T6" fmla="*/ 1219 w 1389"/>
                <a:gd name="T7" fmla="*/ 539 h 964"/>
                <a:gd name="T8" fmla="*/ 936 w 1389"/>
                <a:gd name="T9" fmla="*/ 397 h 964"/>
                <a:gd name="T10" fmla="*/ 879 w 1389"/>
                <a:gd name="T11" fmla="*/ 482 h 964"/>
                <a:gd name="T12" fmla="*/ 737 w 1389"/>
                <a:gd name="T13" fmla="*/ 454 h 964"/>
                <a:gd name="T14" fmla="*/ 709 w 1389"/>
                <a:gd name="T15" fmla="*/ 340 h 964"/>
                <a:gd name="T16" fmla="*/ 596 w 1389"/>
                <a:gd name="T17" fmla="*/ 284 h 964"/>
                <a:gd name="T18" fmla="*/ 596 w 1389"/>
                <a:gd name="T19" fmla="*/ 142 h 964"/>
                <a:gd name="T20" fmla="*/ 482 w 1389"/>
                <a:gd name="T21" fmla="*/ 0 h 964"/>
                <a:gd name="T22" fmla="*/ 426 w 1389"/>
                <a:gd name="T23" fmla="*/ 85 h 964"/>
                <a:gd name="T24" fmla="*/ 142 w 1389"/>
                <a:gd name="T25" fmla="*/ 57 h 964"/>
                <a:gd name="T26" fmla="*/ 142 w 1389"/>
                <a:gd name="T27" fmla="*/ 142 h 964"/>
                <a:gd name="T28" fmla="*/ 114 w 1389"/>
                <a:gd name="T29" fmla="*/ 198 h 964"/>
                <a:gd name="T30" fmla="*/ 57 w 1389"/>
                <a:gd name="T31" fmla="*/ 198 h 964"/>
                <a:gd name="T32" fmla="*/ 0 w 1389"/>
                <a:gd name="T33" fmla="*/ 369 h 964"/>
                <a:gd name="T34" fmla="*/ 227 w 1389"/>
                <a:gd name="T35" fmla="*/ 397 h 964"/>
                <a:gd name="T36" fmla="*/ 255 w 1389"/>
                <a:gd name="T37" fmla="*/ 340 h 964"/>
                <a:gd name="T38" fmla="*/ 397 w 1389"/>
                <a:gd name="T39" fmla="*/ 425 h 964"/>
                <a:gd name="T40" fmla="*/ 596 w 1389"/>
                <a:gd name="T41" fmla="*/ 369 h 964"/>
                <a:gd name="T42" fmla="*/ 624 w 1389"/>
                <a:gd name="T43" fmla="*/ 595 h 964"/>
                <a:gd name="T44" fmla="*/ 539 w 1389"/>
                <a:gd name="T45" fmla="*/ 539 h 964"/>
                <a:gd name="T46" fmla="*/ 596 w 1389"/>
                <a:gd name="T47" fmla="*/ 737 h 964"/>
                <a:gd name="T48" fmla="*/ 596 w 1389"/>
                <a:gd name="T49" fmla="*/ 765 h 964"/>
                <a:gd name="T50" fmla="*/ 596 w 1389"/>
                <a:gd name="T51" fmla="*/ 794 h 964"/>
                <a:gd name="T52" fmla="*/ 652 w 1389"/>
                <a:gd name="T53" fmla="*/ 964 h 964"/>
                <a:gd name="T54" fmla="*/ 822 w 1389"/>
                <a:gd name="T55" fmla="*/ 907 h 964"/>
                <a:gd name="T56" fmla="*/ 794 w 1389"/>
                <a:gd name="T57" fmla="*/ 851 h 964"/>
                <a:gd name="T58" fmla="*/ 879 w 1389"/>
                <a:gd name="T59" fmla="*/ 794 h 964"/>
                <a:gd name="T60" fmla="*/ 1049 w 1389"/>
                <a:gd name="T61" fmla="*/ 822 h 964"/>
                <a:gd name="T62" fmla="*/ 1078 w 1389"/>
                <a:gd name="T63" fmla="*/ 737 h 964"/>
                <a:gd name="T64" fmla="*/ 1219 w 1389"/>
                <a:gd name="T65" fmla="*/ 680 h 964"/>
                <a:gd name="T66" fmla="*/ 1361 w 1389"/>
                <a:gd name="T67" fmla="*/ 794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389" h="964">
                  <a:moveTo>
                    <a:pt x="1361" y="794"/>
                  </a:moveTo>
                  <a:lnTo>
                    <a:pt x="1389" y="652"/>
                  </a:lnTo>
                  <a:lnTo>
                    <a:pt x="1361" y="510"/>
                  </a:lnTo>
                  <a:lnTo>
                    <a:pt x="1219" y="539"/>
                  </a:lnTo>
                  <a:lnTo>
                    <a:pt x="936" y="397"/>
                  </a:lnTo>
                  <a:lnTo>
                    <a:pt x="879" y="482"/>
                  </a:lnTo>
                  <a:lnTo>
                    <a:pt x="737" y="454"/>
                  </a:lnTo>
                  <a:lnTo>
                    <a:pt x="709" y="340"/>
                  </a:lnTo>
                  <a:lnTo>
                    <a:pt x="596" y="284"/>
                  </a:lnTo>
                  <a:lnTo>
                    <a:pt x="596" y="142"/>
                  </a:lnTo>
                  <a:lnTo>
                    <a:pt x="482" y="0"/>
                  </a:lnTo>
                  <a:lnTo>
                    <a:pt x="426" y="85"/>
                  </a:lnTo>
                  <a:lnTo>
                    <a:pt x="142" y="57"/>
                  </a:lnTo>
                  <a:lnTo>
                    <a:pt x="142" y="142"/>
                  </a:lnTo>
                  <a:lnTo>
                    <a:pt x="114" y="198"/>
                  </a:lnTo>
                  <a:lnTo>
                    <a:pt x="57" y="198"/>
                  </a:lnTo>
                  <a:lnTo>
                    <a:pt x="0" y="369"/>
                  </a:lnTo>
                  <a:lnTo>
                    <a:pt x="227" y="397"/>
                  </a:lnTo>
                  <a:lnTo>
                    <a:pt x="255" y="340"/>
                  </a:lnTo>
                  <a:lnTo>
                    <a:pt x="397" y="425"/>
                  </a:lnTo>
                  <a:lnTo>
                    <a:pt x="596" y="369"/>
                  </a:lnTo>
                  <a:lnTo>
                    <a:pt x="624" y="595"/>
                  </a:lnTo>
                  <a:lnTo>
                    <a:pt x="539" y="539"/>
                  </a:lnTo>
                  <a:lnTo>
                    <a:pt x="596" y="737"/>
                  </a:lnTo>
                  <a:lnTo>
                    <a:pt x="596" y="765"/>
                  </a:lnTo>
                  <a:lnTo>
                    <a:pt x="596" y="794"/>
                  </a:lnTo>
                  <a:lnTo>
                    <a:pt x="652" y="964"/>
                  </a:lnTo>
                  <a:lnTo>
                    <a:pt x="822" y="907"/>
                  </a:lnTo>
                  <a:lnTo>
                    <a:pt x="794" y="851"/>
                  </a:lnTo>
                  <a:lnTo>
                    <a:pt x="879" y="794"/>
                  </a:lnTo>
                  <a:lnTo>
                    <a:pt x="1049" y="822"/>
                  </a:lnTo>
                  <a:lnTo>
                    <a:pt x="1078" y="737"/>
                  </a:lnTo>
                  <a:lnTo>
                    <a:pt x="1219" y="680"/>
                  </a:lnTo>
                  <a:lnTo>
                    <a:pt x="1361" y="79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15" name="Freeform 766">
              <a:extLst>
                <a:ext uri="{FF2B5EF4-FFF2-40B4-BE49-F238E27FC236}">
                  <a16:creationId xmlns:a16="http://schemas.microsoft.com/office/drawing/2014/main" id="{979EBE85-FBE3-449E-8DB8-E2DE89448028}"/>
                </a:ext>
              </a:extLst>
            </p:cNvPr>
            <p:cNvSpPr>
              <a:spLocks/>
            </p:cNvSpPr>
            <p:nvPr/>
          </p:nvSpPr>
          <p:spPr bwMode="auto">
            <a:xfrm>
              <a:off x="7122" y="2570"/>
              <a:ext cx="567" cy="312"/>
            </a:xfrm>
            <a:custGeom>
              <a:avLst/>
              <a:gdLst>
                <a:gd name="T0" fmla="*/ 567 w 567"/>
                <a:gd name="T1" fmla="*/ 114 h 312"/>
                <a:gd name="T2" fmla="*/ 539 w 567"/>
                <a:gd name="T3" fmla="*/ 256 h 312"/>
                <a:gd name="T4" fmla="*/ 454 w 567"/>
                <a:gd name="T5" fmla="*/ 227 h 312"/>
                <a:gd name="T6" fmla="*/ 340 w 567"/>
                <a:gd name="T7" fmla="*/ 312 h 312"/>
                <a:gd name="T8" fmla="*/ 85 w 567"/>
                <a:gd name="T9" fmla="*/ 284 h 312"/>
                <a:gd name="T10" fmla="*/ 28 w 567"/>
                <a:gd name="T11" fmla="*/ 227 h 312"/>
                <a:gd name="T12" fmla="*/ 0 w 567"/>
                <a:gd name="T13" fmla="*/ 171 h 312"/>
                <a:gd name="T14" fmla="*/ 85 w 567"/>
                <a:gd name="T15" fmla="*/ 114 h 312"/>
                <a:gd name="T16" fmla="*/ 255 w 567"/>
                <a:gd name="T17" fmla="*/ 142 h 312"/>
                <a:gd name="T18" fmla="*/ 284 w 567"/>
                <a:gd name="T19" fmla="*/ 57 h 312"/>
                <a:gd name="T20" fmla="*/ 425 w 567"/>
                <a:gd name="T21" fmla="*/ 0 h 312"/>
                <a:gd name="T22" fmla="*/ 567 w 567"/>
                <a:gd name="T23" fmla="*/ 114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567" h="312">
                  <a:moveTo>
                    <a:pt x="567" y="114"/>
                  </a:moveTo>
                  <a:lnTo>
                    <a:pt x="539" y="256"/>
                  </a:lnTo>
                  <a:lnTo>
                    <a:pt x="454" y="227"/>
                  </a:lnTo>
                  <a:lnTo>
                    <a:pt x="340" y="312"/>
                  </a:lnTo>
                  <a:lnTo>
                    <a:pt x="85" y="284"/>
                  </a:lnTo>
                  <a:lnTo>
                    <a:pt x="28" y="227"/>
                  </a:lnTo>
                  <a:lnTo>
                    <a:pt x="0" y="171"/>
                  </a:lnTo>
                  <a:lnTo>
                    <a:pt x="85" y="114"/>
                  </a:lnTo>
                  <a:lnTo>
                    <a:pt x="255" y="142"/>
                  </a:lnTo>
                  <a:lnTo>
                    <a:pt x="284" y="57"/>
                  </a:lnTo>
                  <a:lnTo>
                    <a:pt x="425" y="0"/>
                  </a:lnTo>
                  <a:lnTo>
                    <a:pt x="567" y="11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16" name="Freeform 767">
              <a:extLst>
                <a:ext uri="{FF2B5EF4-FFF2-40B4-BE49-F238E27FC236}">
                  <a16:creationId xmlns:a16="http://schemas.microsoft.com/office/drawing/2014/main" id="{02247356-BF6C-4D8A-9B0B-DB251F8848EE}"/>
                </a:ext>
              </a:extLst>
            </p:cNvPr>
            <p:cNvSpPr>
              <a:spLocks/>
            </p:cNvSpPr>
            <p:nvPr/>
          </p:nvSpPr>
          <p:spPr bwMode="auto">
            <a:xfrm>
              <a:off x="6272" y="2230"/>
              <a:ext cx="680" cy="425"/>
            </a:xfrm>
            <a:custGeom>
              <a:avLst/>
              <a:gdLst>
                <a:gd name="T0" fmla="*/ 680 w 680"/>
                <a:gd name="T1" fmla="*/ 255 h 425"/>
                <a:gd name="T2" fmla="*/ 652 w 680"/>
                <a:gd name="T3" fmla="*/ 29 h 425"/>
                <a:gd name="T4" fmla="*/ 453 w 680"/>
                <a:gd name="T5" fmla="*/ 85 h 425"/>
                <a:gd name="T6" fmla="*/ 311 w 680"/>
                <a:gd name="T7" fmla="*/ 0 h 425"/>
                <a:gd name="T8" fmla="*/ 283 w 680"/>
                <a:gd name="T9" fmla="*/ 57 h 425"/>
                <a:gd name="T10" fmla="*/ 56 w 680"/>
                <a:gd name="T11" fmla="*/ 29 h 425"/>
                <a:gd name="T12" fmla="*/ 0 w 680"/>
                <a:gd name="T13" fmla="*/ 57 h 425"/>
                <a:gd name="T14" fmla="*/ 85 w 680"/>
                <a:gd name="T15" fmla="*/ 114 h 425"/>
                <a:gd name="T16" fmla="*/ 85 w 680"/>
                <a:gd name="T17" fmla="*/ 170 h 425"/>
                <a:gd name="T18" fmla="*/ 368 w 680"/>
                <a:gd name="T19" fmla="*/ 340 h 425"/>
                <a:gd name="T20" fmla="*/ 397 w 680"/>
                <a:gd name="T21" fmla="*/ 397 h 425"/>
                <a:gd name="T22" fmla="*/ 510 w 680"/>
                <a:gd name="T23" fmla="*/ 369 h 425"/>
                <a:gd name="T24" fmla="*/ 595 w 680"/>
                <a:gd name="T25" fmla="*/ 425 h 425"/>
                <a:gd name="T26" fmla="*/ 652 w 680"/>
                <a:gd name="T27" fmla="*/ 397 h 425"/>
                <a:gd name="T28" fmla="*/ 595 w 680"/>
                <a:gd name="T29" fmla="*/ 199 h 425"/>
                <a:gd name="T30" fmla="*/ 680 w 680"/>
                <a:gd name="T31" fmla="*/ 255 h 4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680" h="425">
                  <a:moveTo>
                    <a:pt x="680" y="255"/>
                  </a:moveTo>
                  <a:lnTo>
                    <a:pt x="652" y="29"/>
                  </a:lnTo>
                  <a:lnTo>
                    <a:pt x="453" y="85"/>
                  </a:lnTo>
                  <a:lnTo>
                    <a:pt x="311" y="0"/>
                  </a:lnTo>
                  <a:lnTo>
                    <a:pt x="283" y="57"/>
                  </a:lnTo>
                  <a:lnTo>
                    <a:pt x="56" y="29"/>
                  </a:lnTo>
                  <a:lnTo>
                    <a:pt x="0" y="57"/>
                  </a:lnTo>
                  <a:lnTo>
                    <a:pt x="85" y="114"/>
                  </a:lnTo>
                  <a:lnTo>
                    <a:pt x="85" y="170"/>
                  </a:lnTo>
                  <a:lnTo>
                    <a:pt x="368" y="340"/>
                  </a:lnTo>
                  <a:lnTo>
                    <a:pt x="397" y="397"/>
                  </a:lnTo>
                  <a:lnTo>
                    <a:pt x="510" y="369"/>
                  </a:lnTo>
                  <a:lnTo>
                    <a:pt x="595" y="425"/>
                  </a:lnTo>
                  <a:lnTo>
                    <a:pt x="652" y="397"/>
                  </a:lnTo>
                  <a:lnTo>
                    <a:pt x="595" y="199"/>
                  </a:lnTo>
                  <a:lnTo>
                    <a:pt x="680" y="25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17" name="Freeform 770">
              <a:extLst>
                <a:ext uri="{FF2B5EF4-FFF2-40B4-BE49-F238E27FC236}">
                  <a16:creationId xmlns:a16="http://schemas.microsoft.com/office/drawing/2014/main" id="{70BE2D26-DE2D-4A2C-BF1B-9D8B558F677F}"/>
                </a:ext>
              </a:extLst>
            </p:cNvPr>
            <p:cNvSpPr>
              <a:spLocks/>
            </p:cNvSpPr>
            <p:nvPr/>
          </p:nvSpPr>
          <p:spPr bwMode="auto">
            <a:xfrm>
              <a:off x="5705" y="1408"/>
              <a:ext cx="765" cy="851"/>
            </a:xfrm>
            <a:custGeom>
              <a:avLst/>
              <a:gdLst>
                <a:gd name="T0" fmla="*/ 765 w 765"/>
                <a:gd name="T1" fmla="*/ 539 h 851"/>
                <a:gd name="T2" fmla="*/ 765 w 765"/>
                <a:gd name="T3" fmla="*/ 624 h 851"/>
                <a:gd name="T4" fmla="*/ 737 w 765"/>
                <a:gd name="T5" fmla="*/ 680 h 851"/>
                <a:gd name="T6" fmla="*/ 680 w 765"/>
                <a:gd name="T7" fmla="*/ 680 h 851"/>
                <a:gd name="T8" fmla="*/ 623 w 765"/>
                <a:gd name="T9" fmla="*/ 851 h 851"/>
                <a:gd name="T10" fmla="*/ 567 w 765"/>
                <a:gd name="T11" fmla="*/ 766 h 851"/>
                <a:gd name="T12" fmla="*/ 623 w 765"/>
                <a:gd name="T13" fmla="*/ 624 h 851"/>
                <a:gd name="T14" fmla="*/ 567 w 765"/>
                <a:gd name="T15" fmla="*/ 624 h 851"/>
                <a:gd name="T16" fmla="*/ 425 w 765"/>
                <a:gd name="T17" fmla="*/ 680 h 851"/>
                <a:gd name="T18" fmla="*/ 397 w 765"/>
                <a:gd name="T19" fmla="*/ 539 h 851"/>
                <a:gd name="T20" fmla="*/ 198 w 765"/>
                <a:gd name="T21" fmla="*/ 482 h 851"/>
                <a:gd name="T22" fmla="*/ 113 w 765"/>
                <a:gd name="T23" fmla="*/ 312 h 851"/>
                <a:gd name="T24" fmla="*/ 141 w 765"/>
                <a:gd name="T25" fmla="*/ 255 h 851"/>
                <a:gd name="T26" fmla="*/ 0 w 765"/>
                <a:gd name="T27" fmla="*/ 57 h 851"/>
                <a:gd name="T28" fmla="*/ 56 w 765"/>
                <a:gd name="T29" fmla="*/ 28 h 851"/>
                <a:gd name="T30" fmla="*/ 113 w 765"/>
                <a:gd name="T31" fmla="*/ 0 h 851"/>
                <a:gd name="T32" fmla="*/ 226 w 765"/>
                <a:gd name="T33" fmla="*/ 142 h 851"/>
                <a:gd name="T34" fmla="*/ 226 w 765"/>
                <a:gd name="T35" fmla="*/ 57 h 851"/>
                <a:gd name="T36" fmla="*/ 311 w 765"/>
                <a:gd name="T37" fmla="*/ 0 h 851"/>
                <a:gd name="T38" fmla="*/ 368 w 765"/>
                <a:gd name="T39" fmla="*/ 28 h 851"/>
                <a:gd name="T40" fmla="*/ 453 w 765"/>
                <a:gd name="T41" fmla="*/ 0 h 851"/>
                <a:gd name="T42" fmla="*/ 510 w 765"/>
                <a:gd name="T43" fmla="*/ 57 h 851"/>
                <a:gd name="T44" fmla="*/ 453 w 765"/>
                <a:gd name="T45" fmla="*/ 85 h 851"/>
                <a:gd name="T46" fmla="*/ 453 w 765"/>
                <a:gd name="T47" fmla="*/ 142 h 851"/>
                <a:gd name="T48" fmla="*/ 538 w 765"/>
                <a:gd name="T49" fmla="*/ 170 h 851"/>
                <a:gd name="T50" fmla="*/ 510 w 765"/>
                <a:gd name="T51" fmla="*/ 284 h 851"/>
                <a:gd name="T52" fmla="*/ 538 w 765"/>
                <a:gd name="T53" fmla="*/ 454 h 851"/>
                <a:gd name="T54" fmla="*/ 652 w 765"/>
                <a:gd name="T55" fmla="*/ 539 h 851"/>
                <a:gd name="T56" fmla="*/ 765 w 765"/>
                <a:gd name="T57" fmla="*/ 539 h 8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765" h="851">
                  <a:moveTo>
                    <a:pt x="765" y="539"/>
                  </a:moveTo>
                  <a:lnTo>
                    <a:pt x="765" y="624"/>
                  </a:lnTo>
                  <a:lnTo>
                    <a:pt x="737" y="680"/>
                  </a:lnTo>
                  <a:lnTo>
                    <a:pt x="680" y="680"/>
                  </a:lnTo>
                  <a:lnTo>
                    <a:pt x="623" y="851"/>
                  </a:lnTo>
                  <a:lnTo>
                    <a:pt x="567" y="766"/>
                  </a:lnTo>
                  <a:lnTo>
                    <a:pt x="623" y="624"/>
                  </a:lnTo>
                  <a:lnTo>
                    <a:pt x="567" y="624"/>
                  </a:lnTo>
                  <a:lnTo>
                    <a:pt x="425" y="680"/>
                  </a:lnTo>
                  <a:lnTo>
                    <a:pt x="397" y="539"/>
                  </a:lnTo>
                  <a:lnTo>
                    <a:pt x="198" y="482"/>
                  </a:lnTo>
                  <a:lnTo>
                    <a:pt x="113" y="312"/>
                  </a:lnTo>
                  <a:lnTo>
                    <a:pt x="141" y="255"/>
                  </a:lnTo>
                  <a:lnTo>
                    <a:pt x="0" y="57"/>
                  </a:lnTo>
                  <a:lnTo>
                    <a:pt x="56" y="28"/>
                  </a:lnTo>
                  <a:lnTo>
                    <a:pt x="113" y="0"/>
                  </a:lnTo>
                  <a:lnTo>
                    <a:pt x="226" y="142"/>
                  </a:lnTo>
                  <a:lnTo>
                    <a:pt x="226" y="57"/>
                  </a:lnTo>
                  <a:lnTo>
                    <a:pt x="311" y="0"/>
                  </a:lnTo>
                  <a:lnTo>
                    <a:pt x="368" y="28"/>
                  </a:lnTo>
                  <a:lnTo>
                    <a:pt x="453" y="0"/>
                  </a:lnTo>
                  <a:lnTo>
                    <a:pt x="510" y="57"/>
                  </a:lnTo>
                  <a:lnTo>
                    <a:pt x="453" y="85"/>
                  </a:lnTo>
                  <a:lnTo>
                    <a:pt x="453" y="142"/>
                  </a:lnTo>
                  <a:lnTo>
                    <a:pt x="538" y="170"/>
                  </a:lnTo>
                  <a:lnTo>
                    <a:pt x="510" y="284"/>
                  </a:lnTo>
                  <a:lnTo>
                    <a:pt x="538" y="454"/>
                  </a:lnTo>
                  <a:lnTo>
                    <a:pt x="652" y="539"/>
                  </a:lnTo>
                  <a:lnTo>
                    <a:pt x="765" y="53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18" name="Freeform 771">
              <a:extLst>
                <a:ext uri="{FF2B5EF4-FFF2-40B4-BE49-F238E27FC236}">
                  <a16:creationId xmlns:a16="http://schemas.microsoft.com/office/drawing/2014/main" id="{0BE77414-6C20-4EAC-97AA-FA0ACEA67C33}"/>
                </a:ext>
              </a:extLst>
            </p:cNvPr>
            <p:cNvSpPr>
              <a:spLocks/>
            </p:cNvSpPr>
            <p:nvPr/>
          </p:nvSpPr>
          <p:spPr bwMode="auto">
            <a:xfrm>
              <a:off x="6810" y="1238"/>
              <a:ext cx="879" cy="1191"/>
            </a:xfrm>
            <a:custGeom>
              <a:avLst/>
              <a:gdLst>
                <a:gd name="T0" fmla="*/ 879 w 879"/>
                <a:gd name="T1" fmla="*/ 1162 h 1191"/>
                <a:gd name="T2" fmla="*/ 737 w 879"/>
                <a:gd name="T3" fmla="*/ 1191 h 1191"/>
                <a:gd name="T4" fmla="*/ 454 w 879"/>
                <a:gd name="T5" fmla="*/ 1049 h 1191"/>
                <a:gd name="T6" fmla="*/ 397 w 879"/>
                <a:gd name="T7" fmla="*/ 1134 h 1191"/>
                <a:gd name="T8" fmla="*/ 255 w 879"/>
                <a:gd name="T9" fmla="*/ 1106 h 1191"/>
                <a:gd name="T10" fmla="*/ 227 w 879"/>
                <a:gd name="T11" fmla="*/ 992 h 1191"/>
                <a:gd name="T12" fmla="*/ 114 w 879"/>
                <a:gd name="T13" fmla="*/ 936 h 1191"/>
                <a:gd name="T14" fmla="*/ 114 w 879"/>
                <a:gd name="T15" fmla="*/ 794 h 1191"/>
                <a:gd name="T16" fmla="*/ 0 w 879"/>
                <a:gd name="T17" fmla="*/ 652 h 1191"/>
                <a:gd name="T18" fmla="*/ 57 w 879"/>
                <a:gd name="T19" fmla="*/ 624 h 1191"/>
                <a:gd name="T20" fmla="*/ 57 w 879"/>
                <a:gd name="T21" fmla="*/ 567 h 1191"/>
                <a:gd name="T22" fmla="*/ 29 w 879"/>
                <a:gd name="T23" fmla="*/ 454 h 1191"/>
                <a:gd name="T24" fmla="*/ 57 w 879"/>
                <a:gd name="T25" fmla="*/ 397 h 1191"/>
                <a:gd name="T26" fmla="*/ 0 w 879"/>
                <a:gd name="T27" fmla="*/ 369 h 1191"/>
                <a:gd name="T28" fmla="*/ 29 w 879"/>
                <a:gd name="T29" fmla="*/ 255 h 1191"/>
                <a:gd name="T30" fmla="*/ 0 w 879"/>
                <a:gd name="T31" fmla="*/ 198 h 1191"/>
                <a:gd name="T32" fmla="*/ 114 w 879"/>
                <a:gd name="T33" fmla="*/ 113 h 1191"/>
                <a:gd name="T34" fmla="*/ 85 w 879"/>
                <a:gd name="T35" fmla="*/ 57 h 1191"/>
                <a:gd name="T36" fmla="*/ 227 w 879"/>
                <a:gd name="T37" fmla="*/ 0 h 1191"/>
                <a:gd name="T38" fmla="*/ 369 w 879"/>
                <a:gd name="T39" fmla="*/ 28 h 1191"/>
                <a:gd name="T40" fmla="*/ 426 w 879"/>
                <a:gd name="T41" fmla="*/ 57 h 1191"/>
                <a:gd name="T42" fmla="*/ 482 w 879"/>
                <a:gd name="T43" fmla="*/ 28 h 1191"/>
                <a:gd name="T44" fmla="*/ 681 w 879"/>
                <a:gd name="T45" fmla="*/ 57 h 1191"/>
                <a:gd name="T46" fmla="*/ 709 w 879"/>
                <a:gd name="T47" fmla="*/ 113 h 1191"/>
                <a:gd name="T48" fmla="*/ 766 w 879"/>
                <a:gd name="T49" fmla="*/ 113 h 1191"/>
                <a:gd name="T50" fmla="*/ 766 w 879"/>
                <a:gd name="T51" fmla="*/ 312 h 1191"/>
                <a:gd name="T52" fmla="*/ 822 w 879"/>
                <a:gd name="T53" fmla="*/ 425 h 1191"/>
                <a:gd name="T54" fmla="*/ 851 w 879"/>
                <a:gd name="T55" fmla="*/ 709 h 1191"/>
                <a:gd name="T56" fmla="*/ 822 w 879"/>
                <a:gd name="T57" fmla="*/ 822 h 1191"/>
                <a:gd name="T58" fmla="*/ 879 w 879"/>
                <a:gd name="T59" fmla="*/ 1162 h 11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879" h="1191">
                  <a:moveTo>
                    <a:pt x="879" y="1162"/>
                  </a:moveTo>
                  <a:lnTo>
                    <a:pt x="737" y="1191"/>
                  </a:lnTo>
                  <a:lnTo>
                    <a:pt x="454" y="1049"/>
                  </a:lnTo>
                  <a:lnTo>
                    <a:pt x="397" y="1134"/>
                  </a:lnTo>
                  <a:lnTo>
                    <a:pt x="255" y="1106"/>
                  </a:lnTo>
                  <a:lnTo>
                    <a:pt x="227" y="992"/>
                  </a:lnTo>
                  <a:lnTo>
                    <a:pt x="114" y="936"/>
                  </a:lnTo>
                  <a:lnTo>
                    <a:pt x="114" y="794"/>
                  </a:lnTo>
                  <a:lnTo>
                    <a:pt x="0" y="652"/>
                  </a:lnTo>
                  <a:lnTo>
                    <a:pt x="57" y="624"/>
                  </a:lnTo>
                  <a:lnTo>
                    <a:pt x="57" y="567"/>
                  </a:lnTo>
                  <a:lnTo>
                    <a:pt x="29" y="454"/>
                  </a:lnTo>
                  <a:lnTo>
                    <a:pt x="57" y="397"/>
                  </a:lnTo>
                  <a:lnTo>
                    <a:pt x="0" y="369"/>
                  </a:lnTo>
                  <a:lnTo>
                    <a:pt x="29" y="255"/>
                  </a:lnTo>
                  <a:lnTo>
                    <a:pt x="0" y="198"/>
                  </a:lnTo>
                  <a:lnTo>
                    <a:pt x="114" y="113"/>
                  </a:lnTo>
                  <a:lnTo>
                    <a:pt x="85" y="57"/>
                  </a:lnTo>
                  <a:lnTo>
                    <a:pt x="227" y="0"/>
                  </a:lnTo>
                  <a:lnTo>
                    <a:pt x="369" y="28"/>
                  </a:lnTo>
                  <a:lnTo>
                    <a:pt x="426" y="57"/>
                  </a:lnTo>
                  <a:lnTo>
                    <a:pt x="482" y="28"/>
                  </a:lnTo>
                  <a:lnTo>
                    <a:pt x="681" y="57"/>
                  </a:lnTo>
                  <a:lnTo>
                    <a:pt x="709" y="113"/>
                  </a:lnTo>
                  <a:lnTo>
                    <a:pt x="766" y="113"/>
                  </a:lnTo>
                  <a:lnTo>
                    <a:pt x="766" y="312"/>
                  </a:lnTo>
                  <a:lnTo>
                    <a:pt x="822" y="425"/>
                  </a:lnTo>
                  <a:lnTo>
                    <a:pt x="851" y="709"/>
                  </a:lnTo>
                  <a:lnTo>
                    <a:pt x="822" y="822"/>
                  </a:lnTo>
                  <a:lnTo>
                    <a:pt x="879" y="116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19" name="Freeform 772">
              <a:extLst>
                <a:ext uri="{FF2B5EF4-FFF2-40B4-BE49-F238E27FC236}">
                  <a16:creationId xmlns:a16="http://schemas.microsoft.com/office/drawing/2014/main" id="{1E0DA3D7-7D13-4701-8DD9-B9CDFFE58CB9}"/>
                </a:ext>
              </a:extLst>
            </p:cNvPr>
            <p:cNvSpPr>
              <a:spLocks/>
            </p:cNvSpPr>
            <p:nvPr/>
          </p:nvSpPr>
          <p:spPr bwMode="auto">
            <a:xfrm>
              <a:off x="6158" y="1181"/>
              <a:ext cx="766" cy="794"/>
            </a:xfrm>
            <a:custGeom>
              <a:avLst/>
              <a:gdLst>
                <a:gd name="T0" fmla="*/ 737 w 766"/>
                <a:gd name="T1" fmla="*/ 114 h 794"/>
                <a:gd name="T2" fmla="*/ 766 w 766"/>
                <a:gd name="T3" fmla="*/ 170 h 794"/>
                <a:gd name="T4" fmla="*/ 652 w 766"/>
                <a:gd name="T5" fmla="*/ 255 h 794"/>
                <a:gd name="T6" fmla="*/ 681 w 766"/>
                <a:gd name="T7" fmla="*/ 312 h 794"/>
                <a:gd name="T8" fmla="*/ 652 w 766"/>
                <a:gd name="T9" fmla="*/ 426 h 794"/>
                <a:gd name="T10" fmla="*/ 709 w 766"/>
                <a:gd name="T11" fmla="*/ 454 h 794"/>
                <a:gd name="T12" fmla="*/ 681 w 766"/>
                <a:gd name="T13" fmla="*/ 511 h 794"/>
                <a:gd name="T14" fmla="*/ 709 w 766"/>
                <a:gd name="T15" fmla="*/ 624 h 794"/>
                <a:gd name="T16" fmla="*/ 709 w 766"/>
                <a:gd name="T17" fmla="*/ 681 h 794"/>
                <a:gd name="T18" fmla="*/ 652 w 766"/>
                <a:gd name="T19" fmla="*/ 709 h 794"/>
                <a:gd name="T20" fmla="*/ 596 w 766"/>
                <a:gd name="T21" fmla="*/ 794 h 794"/>
                <a:gd name="T22" fmla="*/ 312 w 766"/>
                <a:gd name="T23" fmla="*/ 766 h 794"/>
                <a:gd name="T24" fmla="*/ 199 w 766"/>
                <a:gd name="T25" fmla="*/ 766 h 794"/>
                <a:gd name="T26" fmla="*/ 85 w 766"/>
                <a:gd name="T27" fmla="*/ 681 h 794"/>
                <a:gd name="T28" fmla="*/ 57 w 766"/>
                <a:gd name="T29" fmla="*/ 511 h 794"/>
                <a:gd name="T30" fmla="*/ 85 w 766"/>
                <a:gd name="T31" fmla="*/ 397 h 794"/>
                <a:gd name="T32" fmla="*/ 0 w 766"/>
                <a:gd name="T33" fmla="*/ 369 h 794"/>
                <a:gd name="T34" fmla="*/ 0 w 766"/>
                <a:gd name="T35" fmla="*/ 312 h 794"/>
                <a:gd name="T36" fmla="*/ 57 w 766"/>
                <a:gd name="T37" fmla="*/ 284 h 794"/>
                <a:gd name="T38" fmla="*/ 142 w 766"/>
                <a:gd name="T39" fmla="*/ 85 h 794"/>
                <a:gd name="T40" fmla="*/ 312 w 766"/>
                <a:gd name="T41" fmla="*/ 29 h 794"/>
                <a:gd name="T42" fmla="*/ 425 w 766"/>
                <a:gd name="T43" fmla="*/ 57 h 794"/>
                <a:gd name="T44" fmla="*/ 454 w 766"/>
                <a:gd name="T45" fmla="*/ 0 h 794"/>
                <a:gd name="T46" fmla="*/ 681 w 766"/>
                <a:gd name="T47" fmla="*/ 57 h 794"/>
                <a:gd name="T48" fmla="*/ 737 w 766"/>
                <a:gd name="T49" fmla="*/ 114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766" h="794">
                  <a:moveTo>
                    <a:pt x="737" y="114"/>
                  </a:moveTo>
                  <a:lnTo>
                    <a:pt x="766" y="170"/>
                  </a:lnTo>
                  <a:lnTo>
                    <a:pt x="652" y="255"/>
                  </a:lnTo>
                  <a:lnTo>
                    <a:pt x="681" y="312"/>
                  </a:lnTo>
                  <a:lnTo>
                    <a:pt x="652" y="426"/>
                  </a:lnTo>
                  <a:lnTo>
                    <a:pt x="709" y="454"/>
                  </a:lnTo>
                  <a:lnTo>
                    <a:pt x="681" y="511"/>
                  </a:lnTo>
                  <a:lnTo>
                    <a:pt x="709" y="624"/>
                  </a:lnTo>
                  <a:lnTo>
                    <a:pt x="709" y="681"/>
                  </a:lnTo>
                  <a:lnTo>
                    <a:pt x="652" y="709"/>
                  </a:lnTo>
                  <a:lnTo>
                    <a:pt x="596" y="794"/>
                  </a:lnTo>
                  <a:lnTo>
                    <a:pt x="312" y="766"/>
                  </a:lnTo>
                  <a:lnTo>
                    <a:pt x="199" y="766"/>
                  </a:lnTo>
                  <a:lnTo>
                    <a:pt x="85" y="681"/>
                  </a:lnTo>
                  <a:lnTo>
                    <a:pt x="57" y="511"/>
                  </a:lnTo>
                  <a:lnTo>
                    <a:pt x="85" y="397"/>
                  </a:lnTo>
                  <a:lnTo>
                    <a:pt x="0" y="369"/>
                  </a:lnTo>
                  <a:lnTo>
                    <a:pt x="0" y="312"/>
                  </a:lnTo>
                  <a:lnTo>
                    <a:pt x="57" y="284"/>
                  </a:lnTo>
                  <a:lnTo>
                    <a:pt x="142" y="85"/>
                  </a:lnTo>
                  <a:lnTo>
                    <a:pt x="312" y="29"/>
                  </a:lnTo>
                  <a:lnTo>
                    <a:pt x="425" y="57"/>
                  </a:lnTo>
                  <a:lnTo>
                    <a:pt x="454" y="0"/>
                  </a:lnTo>
                  <a:lnTo>
                    <a:pt x="681" y="57"/>
                  </a:lnTo>
                  <a:lnTo>
                    <a:pt x="737" y="11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20" name="Freeform 773">
              <a:extLst>
                <a:ext uri="{FF2B5EF4-FFF2-40B4-BE49-F238E27FC236}">
                  <a16:creationId xmlns:a16="http://schemas.microsoft.com/office/drawing/2014/main" id="{B1764DF3-578A-40AE-A8DA-C6B76A9B4538}"/>
                </a:ext>
              </a:extLst>
            </p:cNvPr>
            <p:cNvSpPr>
              <a:spLocks/>
            </p:cNvSpPr>
            <p:nvPr/>
          </p:nvSpPr>
          <p:spPr bwMode="auto">
            <a:xfrm>
              <a:off x="6272" y="756"/>
              <a:ext cx="1304" cy="595"/>
            </a:xfrm>
            <a:custGeom>
              <a:avLst/>
              <a:gdLst>
                <a:gd name="T0" fmla="*/ 1304 w 1304"/>
                <a:gd name="T1" fmla="*/ 595 h 595"/>
                <a:gd name="T2" fmla="*/ 1304 w 1304"/>
                <a:gd name="T3" fmla="*/ 482 h 595"/>
                <a:gd name="T4" fmla="*/ 1219 w 1304"/>
                <a:gd name="T5" fmla="*/ 340 h 595"/>
                <a:gd name="T6" fmla="*/ 1219 w 1304"/>
                <a:gd name="T7" fmla="*/ 85 h 595"/>
                <a:gd name="T8" fmla="*/ 1105 w 1304"/>
                <a:gd name="T9" fmla="*/ 57 h 595"/>
                <a:gd name="T10" fmla="*/ 1077 w 1304"/>
                <a:gd name="T11" fmla="*/ 28 h 595"/>
                <a:gd name="T12" fmla="*/ 992 w 1304"/>
                <a:gd name="T13" fmla="*/ 28 h 595"/>
                <a:gd name="T14" fmla="*/ 822 w 1304"/>
                <a:gd name="T15" fmla="*/ 0 h 595"/>
                <a:gd name="T16" fmla="*/ 680 w 1304"/>
                <a:gd name="T17" fmla="*/ 28 h 595"/>
                <a:gd name="T18" fmla="*/ 708 w 1304"/>
                <a:gd name="T19" fmla="*/ 142 h 595"/>
                <a:gd name="T20" fmla="*/ 680 w 1304"/>
                <a:gd name="T21" fmla="*/ 227 h 595"/>
                <a:gd name="T22" fmla="*/ 510 w 1304"/>
                <a:gd name="T23" fmla="*/ 227 h 595"/>
                <a:gd name="T24" fmla="*/ 397 w 1304"/>
                <a:gd name="T25" fmla="*/ 198 h 595"/>
                <a:gd name="T26" fmla="*/ 368 w 1304"/>
                <a:gd name="T27" fmla="*/ 255 h 595"/>
                <a:gd name="T28" fmla="*/ 510 w 1304"/>
                <a:gd name="T29" fmla="*/ 312 h 595"/>
                <a:gd name="T30" fmla="*/ 453 w 1304"/>
                <a:gd name="T31" fmla="*/ 340 h 595"/>
                <a:gd name="T32" fmla="*/ 340 w 1304"/>
                <a:gd name="T33" fmla="*/ 284 h 595"/>
                <a:gd name="T34" fmla="*/ 226 w 1304"/>
                <a:gd name="T35" fmla="*/ 255 h 595"/>
                <a:gd name="T36" fmla="*/ 198 w 1304"/>
                <a:gd name="T37" fmla="*/ 312 h 595"/>
                <a:gd name="T38" fmla="*/ 113 w 1304"/>
                <a:gd name="T39" fmla="*/ 198 h 595"/>
                <a:gd name="T40" fmla="*/ 0 w 1304"/>
                <a:gd name="T41" fmla="*/ 284 h 595"/>
                <a:gd name="T42" fmla="*/ 28 w 1304"/>
                <a:gd name="T43" fmla="*/ 369 h 595"/>
                <a:gd name="T44" fmla="*/ 113 w 1304"/>
                <a:gd name="T45" fmla="*/ 425 h 595"/>
                <a:gd name="T46" fmla="*/ 255 w 1304"/>
                <a:gd name="T47" fmla="*/ 369 h 595"/>
                <a:gd name="T48" fmla="*/ 198 w 1304"/>
                <a:gd name="T49" fmla="*/ 454 h 595"/>
                <a:gd name="T50" fmla="*/ 311 w 1304"/>
                <a:gd name="T51" fmla="*/ 482 h 595"/>
                <a:gd name="T52" fmla="*/ 340 w 1304"/>
                <a:gd name="T53" fmla="*/ 425 h 595"/>
                <a:gd name="T54" fmla="*/ 567 w 1304"/>
                <a:gd name="T55" fmla="*/ 482 h 595"/>
                <a:gd name="T56" fmla="*/ 623 w 1304"/>
                <a:gd name="T57" fmla="*/ 539 h 595"/>
                <a:gd name="T58" fmla="*/ 765 w 1304"/>
                <a:gd name="T59" fmla="*/ 482 h 595"/>
                <a:gd name="T60" fmla="*/ 907 w 1304"/>
                <a:gd name="T61" fmla="*/ 510 h 595"/>
                <a:gd name="T62" fmla="*/ 964 w 1304"/>
                <a:gd name="T63" fmla="*/ 539 h 595"/>
                <a:gd name="T64" fmla="*/ 1020 w 1304"/>
                <a:gd name="T65" fmla="*/ 510 h 595"/>
                <a:gd name="T66" fmla="*/ 1219 w 1304"/>
                <a:gd name="T67" fmla="*/ 539 h 595"/>
                <a:gd name="T68" fmla="*/ 1247 w 1304"/>
                <a:gd name="T69" fmla="*/ 595 h 595"/>
                <a:gd name="T70" fmla="*/ 1304 w 1304"/>
                <a:gd name="T71" fmla="*/ 595 h 5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304" h="595">
                  <a:moveTo>
                    <a:pt x="1304" y="595"/>
                  </a:moveTo>
                  <a:lnTo>
                    <a:pt x="1304" y="482"/>
                  </a:lnTo>
                  <a:lnTo>
                    <a:pt x="1219" y="340"/>
                  </a:lnTo>
                  <a:lnTo>
                    <a:pt x="1219" y="85"/>
                  </a:lnTo>
                  <a:lnTo>
                    <a:pt x="1105" y="57"/>
                  </a:lnTo>
                  <a:lnTo>
                    <a:pt x="1077" y="28"/>
                  </a:lnTo>
                  <a:lnTo>
                    <a:pt x="992" y="28"/>
                  </a:lnTo>
                  <a:lnTo>
                    <a:pt x="822" y="0"/>
                  </a:lnTo>
                  <a:lnTo>
                    <a:pt x="680" y="28"/>
                  </a:lnTo>
                  <a:lnTo>
                    <a:pt x="708" y="142"/>
                  </a:lnTo>
                  <a:lnTo>
                    <a:pt x="680" y="227"/>
                  </a:lnTo>
                  <a:lnTo>
                    <a:pt x="510" y="227"/>
                  </a:lnTo>
                  <a:lnTo>
                    <a:pt x="397" y="198"/>
                  </a:lnTo>
                  <a:lnTo>
                    <a:pt x="368" y="255"/>
                  </a:lnTo>
                  <a:lnTo>
                    <a:pt x="510" y="312"/>
                  </a:lnTo>
                  <a:lnTo>
                    <a:pt x="453" y="340"/>
                  </a:lnTo>
                  <a:lnTo>
                    <a:pt x="340" y="284"/>
                  </a:lnTo>
                  <a:lnTo>
                    <a:pt x="226" y="255"/>
                  </a:lnTo>
                  <a:lnTo>
                    <a:pt x="198" y="312"/>
                  </a:lnTo>
                  <a:lnTo>
                    <a:pt x="113" y="198"/>
                  </a:lnTo>
                  <a:lnTo>
                    <a:pt x="0" y="284"/>
                  </a:lnTo>
                  <a:lnTo>
                    <a:pt x="28" y="369"/>
                  </a:lnTo>
                  <a:lnTo>
                    <a:pt x="113" y="425"/>
                  </a:lnTo>
                  <a:lnTo>
                    <a:pt x="255" y="369"/>
                  </a:lnTo>
                  <a:lnTo>
                    <a:pt x="198" y="454"/>
                  </a:lnTo>
                  <a:lnTo>
                    <a:pt x="311" y="482"/>
                  </a:lnTo>
                  <a:lnTo>
                    <a:pt x="340" y="425"/>
                  </a:lnTo>
                  <a:lnTo>
                    <a:pt x="567" y="482"/>
                  </a:lnTo>
                  <a:lnTo>
                    <a:pt x="623" y="539"/>
                  </a:lnTo>
                  <a:lnTo>
                    <a:pt x="765" y="482"/>
                  </a:lnTo>
                  <a:lnTo>
                    <a:pt x="907" y="510"/>
                  </a:lnTo>
                  <a:lnTo>
                    <a:pt x="964" y="539"/>
                  </a:lnTo>
                  <a:lnTo>
                    <a:pt x="1020" y="510"/>
                  </a:lnTo>
                  <a:lnTo>
                    <a:pt x="1219" y="539"/>
                  </a:lnTo>
                  <a:lnTo>
                    <a:pt x="1247" y="595"/>
                  </a:lnTo>
                  <a:lnTo>
                    <a:pt x="1304" y="59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21" name="Freeform 774">
              <a:extLst>
                <a:ext uri="{FF2B5EF4-FFF2-40B4-BE49-F238E27FC236}">
                  <a16:creationId xmlns:a16="http://schemas.microsoft.com/office/drawing/2014/main" id="{78720D5D-B3D1-4C9A-AD0F-427089D9AB7E}"/>
                </a:ext>
              </a:extLst>
            </p:cNvPr>
            <p:cNvSpPr>
              <a:spLocks/>
            </p:cNvSpPr>
            <p:nvPr/>
          </p:nvSpPr>
          <p:spPr bwMode="auto">
            <a:xfrm>
              <a:off x="6924" y="444"/>
              <a:ext cx="425" cy="340"/>
            </a:xfrm>
            <a:custGeom>
              <a:avLst/>
              <a:gdLst>
                <a:gd name="T0" fmla="*/ 425 w 425"/>
                <a:gd name="T1" fmla="*/ 340 h 340"/>
                <a:gd name="T2" fmla="*/ 340 w 425"/>
                <a:gd name="T3" fmla="*/ 170 h 340"/>
                <a:gd name="T4" fmla="*/ 340 w 425"/>
                <a:gd name="T5" fmla="*/ 57 h 340"/>
                <a:gd name="T6" fmla="*/ 226 w 425"/>
                <a:gd name="T7" fmla="*/ 57 h 340"/>
                <a:gd name="T8" fmla="*/ 226 w 425"/>
                <a:gd name="T9" fmla="*/ 0 h 340"/>
                <a:gd name="T10" fmla="*/ 85 w 425"/>
                <a:gd name="T11" fmla="*/ 57 h 340"/>
                <a:gd name="T12" fmla="*/ 56 w 425"/>
                <a:gd name="T13" fmla="*/ 114 h 340"/>
                <a:gd name="T14" fmla="*/ 85 w 425"/>
                <a:gd name="T15" fmla="*/ 142 h 340"/>
                <a:gd name="T16" fmla="*/ 28 w 425"/>
                <a:gd name="T17" fmla="*/ 170 h 340"/>
                <a:gd name="T18" fmla="*/ 56 w 425"/>
                <a:gd name="T19" fmla="*/ 227 h 340"/>
                <a:gd name="T20" fmla="*/ 0 w 425"/>
                <a:gd name="T21" fmla="*/ 284 h 340"/>
                <a:gd name="T22" fmla="*/ 28 w 425"/>
                <a:gd name="T23" fmla="*/ 340 h 340"/>
                <a:gd name="T24" fmla="*/ 170 w 425"/>
                <a:gd name="T25" fmla="*/ 312 h 340"/>
                <a:gd name="T26" fmla="*/ 340 w 425"/>
                <a:gd name="T27" fmla="*/ 340 h 340"/>
                <a:gd name="T28" fmla="*/ 425 w 425"/>
                <a:gd name="T29" fmla="*/ 340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25" h="340">
                  <a:moveTo>
                    <a:pt x="425" y="340"/>
                  </a:moveTo>
                  <a:lnTo>
                    <a:pt x="340" y="170"/>
                  </a:lnTo>
                  <a:lnTo>
                    <a:pt x="340" y="57"/>
                  </a:lnTo>
                  <a:lnTo>
                    <a:pt x="226" y="57"/>
                  </a:lnTo>
                  <a:lnTo>
                    <a:pt x="226" y="0"/>
                  </a:lnTo>
                  <a:lnTo>
                    <a:pt x="85" y="57"/>
                  </a:lnTo>
                  <a:lnTo>
                    <a:pt x="56" y="114"/>
                  </a:lnTo>
                  <a:lnTo>
                    <a:pt x="85" y="142"/>
                  </a:lnTo>
                  <a:lnTo>
                    <a:pt x="28" y="170"/>
                  </a:lnTo>
                  <a:lnTo>
                    <a:pt x="56" y="227"/>
                  </a:lnTo>
                  <a:lnTo>
                    <a:pt x="0" y="284"/>
                  </a:lnTo>
                  <a:lnTo>
                    <a:pt x="28" y="340"/>
                  </a:lnTo>
                  <a:lnTo>
                    <a:pt x="170" y="312"/>
                  </a:lnTo>
                  <a:lnTo>
                    <a:pt x="340" y="340"/>
                  </a:lnTo>
                  <a:lnTo>
                    <a:pt x="425" y="34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22" name="Freeform 775">
              <a:extLst>
                <a:ext uri="{FF2B5EF4-FFF2-40B4-BE49-F238E27FC236}">
                  <a16:creationId xmlns:a16="http://schemas.microsoft.com/office/drawing/2014/main" id="{734CB9F4-DAB1-4E44-8771-3BD1F8635D22}"/>
                </a:ext>
              </a:extLst>
            </p:cNvPr>
            <p:cNvSpPr>
              <a:spLocks/>
            </p:cNvSpPr>
            <p:nvPr/>
          </p:nvSpPr>
          <p:spPr bwMode="auto">
            <a:xfrm>
              <a:off x="5535" y="416"/>
              <a:ext cx="992" cy="1134"/>
            </a:xfrm>
            <a:custGeom>
              <a:avLst/>
              <a:gdLst>
                <a:gd name="T0" fmla="*/ 850 w 992"/>
                <a:gd name="T1" fmla="*/ 538 h 1134"/>
                <a:gd name="T2" fmla="*/ 737 w 992"/>
                <a:gd name="T3" fmla="*/ 624 h 1134"/>
                <a:gd name="T4" fmla="*/ 765 w 992"/>
                <a:gd name="T5" fmla="*/ 709 h 1134"/>
                <a:gd name="T6" fmla="*/ 850 w 992"/>
                <a:gd name="T7" fmla="*/ 765 h 1134"/>
                <a:gd name="T8" fmla="*/ 992 w 992"/>
                <a:gd name="T9" fmla="*/ 709 h 1134"/>
                <a:gd name="T10" fmla="*/ 935 w 992"/>
                <a:gd name="T11" fmla="*/ 794 h 1134"/>
                <a:gd name="T12" fmla="*/ 765 w 992"/>
                <a:gd name="T13" fmla="*/ 850 h 1134"/>
                <a:gd name="T14" fmla="*/ 680 w 992"/>
                <a:gd name="T15" fmla="*/ 1049 h 1134"/>
                <a:gd name="T16" fmla="*/ 623 w 992"/>
                <a:gd name="T17" fmla="*/ 992 h 1134"/>
                <a:gd name="T18" fmla="*/ 538 w 992"/>
                <a:gd name="T19" fmla="*/ 1020 h 1134"/>
                <a:gd name="T20" fmla="*/ 481 w 992"/>
                <a:gd name="T21" fmla="*/ 992 h 1134"/>
                <a:gd name="T22" fmla="*/ 396 w 992"/>
                <a:gd name="T23" fmla="*/ 1049 h 1134"/>
                <a:gd name="T24" fmla="*/ 396 w 992"/>
                <a:gd name="T25" fmla="*/ 1134 h 1134"/>
                <a:gd name="T26" fmla="*/ 283 w 992"/>
                <a:gd name="T27" fmla="*/ 992 h 1134"/>
                <a:gd name="T28" fmla="*/ 226 w 992"/>
                <a:gd name="T29" fmla="*/ 1020 h 1134"/>
                <a:gd name="T30" fmla="*/ 198 w 992"/>
                <a:gd name="T31" fmla="*/ 964 h 1134"/>
                <a:gd name="T32" fmla="*/ 226 w 992"/>
                <a:gd name="T33" fmla="*/ 879 h 1134"/>
                <a:gd name="T34" fmla="*/ 311 w 992"/>
                <a:gd name="T35" fmla="*/ 737 h 1134"/>
                <a:gd name="T36" fmla="*/ 141 w 992"/>
                <a:gd name="T37" fmla="*/ 737 h 1134"/>
                <a:gd name="T38" fmla="*/ 141 w 992"/>
                <a:gd name="T39" fmla="*/ 595 h 1134"/>
                <a:gd name="T40" fmla="*/ 113 w 992"/>
                <a:gd name="T41" fmla="*/ 538 h 1134"/>
                <a:gd name="T42" fmla="*/ 0 w 992"/>
                <a:gd name="T43" fmla="*/ 510 h 1134"/>
                <a:gd name="T44" fmla="*/ 28 w 992"/>
                <a:gd name="T45" fmla="*/ 425 h 1134"/>
                <a:gd name="T46" fmla="*/ 170 w 992"/>
                <a:gd name="T47" fmla="*/ 397 h 1134"/>
                <a:gd name="T48" fmla="*/ 283 w 992"/>
                <a:gd name="T49" fmla="*/ 340 h 1134"/>
                <a:gd name="T50" fmla="*/ 283 w 992"/>
                <a:gd name="T51" fmla="*/ 255 h 1134"/>
                <a:gd name="T52" fmla="*/ 368 w 992"/>
                <a:gd name="T53" fmla="*/ 255 h 1134"/>
                <a:gd name="T54" fmla="*/ 368 w 992"/>
                <a:gd name="T55" fmla="*/ 198 h 1134"/>
                <a:gd name="T56" fmla="*/ 425 w 992"/>
                <a:gd name="T57" fmla="*/ 170 h 1134"/>
                <a:gd name="T58" fmla="*/ 425 w 992"/>
                <a:gd name="T59" fmla="*/ 57 h 1134"/>
                <a:gd name="T60" fmla="*/ 481 w 992"/>
                <a:gd name="T61" fmla="*/ 0 h 1134"/>
                <a:gd name="T62" fmla="*/ 510 w 992"/>
                <a:gd name="T63" fmla="*/ 57 h 1134"/>
                <a:gd name="T64" fmla="*/ 567 w 992"/>
                <a:gd name="T65" fmla="*/ 85 h 1134"/>
                <a:gd name="T66" fmla="*/ 680 w 992"/>
                <a:gd name="T67" fmla="*/ 57 h 1134"/>
                <a:gd name="T68" fmla="*/ 793 w 992"/>
                <a:gd name="T69" fmla="*/ 142 h 1134"/>
                <a:gd name="T70" fmla="*/ 765 w 992"/>
                <a:gd name="T71" fmla="*/ 170 h 1134"/>
                <a:gd name="T72" fmla="*/ 793 w 992"/>
                <a:gd name="T73" fmla="*/ 283 h 1134"/>
                <a:gd name="T74" fmla="*/ 737 w 992"/>
                <a:gd name="T75" fmla="*/ 368 h 1134"/>
                <a:gd name="T76" fmla="*/ 850 w 992"/>
                <a:gd name="T77" fmla="*/ 538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992" h="1134">
                  <a:moveTo>
                    <a:pt x="850" y="538"/>
                  </a:moveTo>
                  <a:lnTo>
                    <a:pt x="737" y="624"/>
                  </a:lnTo>
                  <a:lnTo>
                    <a:pt x="765" y="709"/>
                  </a:lnTo>
                  <a:lnTo>
                    <a:pt x="850" y="765"/>
                  </a:lnTo>
                  <a:lnTo>
                    <a:pt x="992" y="709"/>
                  </a:lnTo>
                  <a:lnTo>
                    <a:pt x="935" y="794"/>
                  </a:lnTo>
                  <a:lnTo>
                    <a:pt x="765" y="850"/>
                  </a:lnTo>
                  <a:lnTo>
                    <a:pt x="680" y="1049"/>
                  </a:lnTo>
                  <a:lnTo>
                    <a:pt x="623" y="992"/>
                  </a:lnTo>
                  <a:lnTo>
                    <a:pt x="538" y="1020"/>
                  </a:lnTo>
                  <a:lnTo>
                    <a:pt x="481" y="992"/>
                  </a:lnTo>
                  <a:lnTo>
                    <a:pt x="396" y="1049"/>
                  </a:lnTo>
                  <a:lnTo>
                    <a:pt x="396" y="1134"/>
                  </a:lnTo>
                  <a:lnTo>
                    <a:pt x="283" y="992"/>
                  </a:lnTo>
                  <a:lnTo>
                    <a:pt x="226" y="1020"/>
                  </a:lnTo>
                  <a:lnTo>
                    <a:pt x="198" y="964"/>
                  </a:lnTo>
                  <a:lnTo>
                    <a:pt x="226" y="879"/>
                  </a:lnTo>
                  <a:lnTo>
                    <a:pt x="311" y="737"/>
                  </a:lnTo>
                  <a:lnTo>
                    <a:pt x="141" y="737"/>
                  </a:lnTo>
                  <a:lnTo>
                    <a:pt x="141" y="595"/>
                  </a:lnTo>
                  <a:lnTo>
                    <a:pt x="113" y="538"/>
                  </a:lnTo>
                  <a:lnTo>
                    <a:pt x="0" y="510"/>
                  </a:lnTo>
                  <a:lnTo>
                    <a:pt x="28" y="425"/>
                  </a:lnTo>
                  <a:lnTo>
                    <a:pt x="170" y="397"/>
                  </a:lnTo>
                  <a:lnTo>
                    <a:pt x="283" y="340"/>
                  </a:lnTo>
                  <a:lnTo>
                    <a:pt x="283" y="255"/>
                  </a:lnTo>
                  <a:lnTo>
                    <a:pt x="368" y="255"/>
                  </a:lnTo>
                  <a:lnTo>
                    <a:pt x="368" y="198"/>
                  </a:lnTo>
                  <a:lnTo>
                    <a:pt x="425" y="170"/>
                  </a:lnTo>
                  <a:lnTo>
                    <a:pt x="425" y="57"/>
                  </a:lnTo>
                  <a:lnTo>
                    <a:pt x="481" y="0"/>
                  </a:lnTo>
                  <a:lnTo>
                    <a:pt x="510" y="57"/>
                  </a:lnTo>
                  <a:lnTo>
                    <a:pt x="567" y="85"/>
                  </a:lnTo>
                  <a:lnTo>
                    <a:pt x="680" y="57"/>
                  </a:lnTo>
                  <a:lnTo>
                    <a:pt x="793" y="142"/>
                  </a:lnTo>
                  <a:lnTo>
                    <a:pt x="765" y="170"/>
                  </a:lnTo>
                  <a:lnTo>
                    <a:pt x="793" y="283"/>
                  </a:lnTo>
                  <a:lnTo>
                    <a:pt x="737" y="368"/>
                  </a:lnTo>
                  <a:lnTo>
                    <a:pt x="850" y="53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23" name="Freeform 776">
              <a:extLst>
                <a:ext uri="{FF2B5EF4-FFF2-40B4-BE49-F238E27FC236}">
                  <a16:creationId xmlns:a16="http://schemas.microsoft.com/office/drawing/2014/main" id="{8DC0B223-B092-4531-A269-02844F1378F6}"/>
                </a:ext>
              </a:extLst>
            </p:cNvPr>
            <p:cNvSpPr>
              <a:spLocks/>
            </p:cNvSpPr>
            <p:nvPr/>
          </p:nvSpPr>
          <p:spPr bwMode="auto">
            <a:xfrm>
              <a:off x="5421" y="444"/>
              <a:ext cx="397" cy="397"/>
            </a:xfrm>
            <a:custGeom>
              <a:avLst/>
              <a:gdLst>
                <a:gd name="T0" fmla="*/ 85 w 397"/>
                <a:gd name="T1" fmla="*/ 0 h 397"/>
                <a:gd name="T2" fmla="*/ 28 w 397"/>
                <a:gd name="T3" fmla="*/ 29 h 397"/>
                <a:gd name="T4" fmla="*/ 0 w 397"/>
                <a:gd name="T5" fmla="*/ 170 h 397"/>
                <a:gd name="T6" fmla="*/ 85 w 397"/>
                <a:gd name="T7" fmla="*/ 284 h 397"/>
                <a:gd name="T8" fmla="*/ 57 w 397"/>
                <a:gd name="T9" fmla="*/ 312 h 397"/>
                <a:gd name="T10" fmla="*/ 57 w 397"/>
                <a:gd name="T11" fmla="*/ 397 h 397"/>
                <a:gd name="T12" fmla="*/ 142 w 397"/>
                <a:gd name="T13" fmla="*/ 397 h 397"/>
                <a:gd name="T14" fmla="*/ 284 w 397"/>
                <a:gd name="T15" fmla="*/ 369 h 397"/>
                <a:gd name="T16" fmla="*/ 397 w 397"/>
                <a:gd name="T17" fmla="*/ 312 h 397"/>
                <a:gd name="T18" fmla="*/ 397 w 397"/>
                <a:gd name="T19" fmla="*/ 227 h 397"/>
                <a:gd name="T20" fmla="*/ 114 w 397"/>
                <a:gd name="T21" fmla="*/ 85 h 397"/>
                <a:gd name="T22" fmla="*/ 114 w 397"/>
                <a:gd name="T23" fmla="*/ 29 h 397"/>
                <a:gd name="T24" fmla="*/ 85 w 397"/>
                <a:gd name="T25" fmla="*/ 0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97" h="397">
                  <a:moveTo>
                    <a:pt x="85" y="0"/>
                  </a:moveTo>
                  <a:lnTo>
                    <a:pt x="28" y="29"/>
                  </a:lnTo>
                  <a:lnTo>
                    <a:pt x="0" y="170"/>
                  </a:lnTo>
                  <a:lnTo>
                    <a:pt x="85" y="284"/>
                  </a:lnTo>
                  <a:lnTo>
                    <a:pt x="57" y="312"/>
                  </a:lnTo>
                  <a:lnTo>
                    <a:pt x="57" y="397"/>
                  </a:lnTo>
                  <a:lnTo>
                    <a:pt x="142" y="397"/>
                  </a:lnTo>
                  <a:lnTo>
                    <a:pt x="284" y="369"/>
                  </a:lnTo>
                  <a:lnTo>
                    <a:pt x="397" y="312"/>
                  </a:lnTo>
                  <a:lnTo>
                    <a:pt x="397" y="227"/>
                  </a:lnTo>
                  <a:lnTo>
                    <a:pt x="114" y="85"/>
                  </a:lnTo>
                  <a:lnTo>
                    <a:pt x="114" y="29"/>
                  </a:lnTo>
                  <a:lnTo>
                    <a:pt x="85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24" name="Freeform 778">
              <a:extLst>
                <a:ext uri="{FF2B5EF4-FFF2-40B4-BE49-F238E27FC236}">
                  <a16:creationId xmlns:a16="http://schemas.microsoft.com/office/drawing/2014/main" id="{DDDE1341-D389-48FC-BE35-4B9A5E27AC2E}"/>
                </a:ext>
              </a:extLst>
            </p:cNvPr>
            <p:cNvSpPr>
              <a:spLocks/>
            </p:cNvSpPr>
            <p:nvPr/>
          </p:nvSpPr>
          <p:spPr bwMode="auto">
            <a:xfrm>
              <a:off x="5535" y="359"/>
              <a:ext cx="425" cy="312"/>
            </a:xfrm>
            <a:custGeom>
              <a:avLst/>
              <a:gdLst>
                <a:gd name="T0" fmla="*/ 0 w 425"/>
                <a:gd name="T1" fmla="*/ 114 h 312"/>
                <a:gd name="T2" fmla="*/ 0 w 425"/>
                <a:gd name="T3" fmla="*/ 170 h 312"/>
                <a:gd name="T4" fmla="*/ 283 w 425"/>
                <a:gd name="T5" fmla="*/ 312 h 312"/>
                <a:gd name="T6" fmla="*/ 368 w 425"/>
                <a:gd name="T7" fmla="*/ 312 h 312"/>
                <a:gd name="T8" fmla="*/ 368 w 425"/>
                <a:gd name="T9" fmla="*/ 255 h 312"/>
                <a:gd name="T10" fmla="*/ 425 w 425"/>
                <a:gd name="T11" fmla="*/ 227 h 312"/>
                <a:gd name="T12" fmla="*/ 425 w 425"/>
                <a:gd name="T13" fmla="*/ 114 h 312"/>
                <a:gd name="T14" fmla="*/ 311 w 425"/>
                <a:gd name="T15" fmla="*/ 0 h 312"/>
                <a:gd name="T16" fmla="*/ 283 w 425"/>
                <a:gd name="T17" fmla="*/ 57 h 312"/>
                <a:gd name="T18" fmla="*/ 0 w 425"/>
                <a:gd name="T19" fmla="*/ 114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25" h="312">
                  <a:moveTo>
                    <a:pt x="0" y="114"/>
                  </a:moveTo>
                  <a:lnTo>
                    <a:pt x="0" y="170"/>
                  </a:lnTo>
                  <a:lnTo>
                    <a:pt x="283" y="312"/>
                  </a:lnTo>
                  <a:lnTo>
                    <a:pt x="368" y="312"/>
                  </a:lnTo>
                  <a:lnTo>
                    <a:pt x="368" y="255"/>
                  </a:lnTo>
                  <a:lnTo>
                    <a:pt x="425" y="227"/>
                  </a:lnTo>
                  <a:lnTo>
                    <a:pt x="425" y="114"/>
                  </a:lnTo>
                  <a:lnTo>
                    <a:pt x="311" y="0"/>
                  </a:lnTo>
                  <a:lnTo>
                    <a:pt x="283" y="57"/>
                  </a:lnTo>
                  <a:lnTo>
                    <a:pt x="0" y="11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25" name="Freeform 780">
              <a:extLst>
                <a:ext uri="{FF2B5EF4-FFF2-40B4-BE49-F238E27FC236}">
                  <a16:creationId xmlns:a16="http://schemas.microsoft.com/office/drawing/2014/main" id="{8ACE244D-40C6-4C73-A560-140993CF1276}"/>
                </a:ext>
              </a:extLst>
            </p:cNvPr>
            <p:cNvSpPr>
              <a:spLocks/>
            </p:cNvSpPr>
            <p:nvPr/>
          </p:nvSpPr>
          <p:spPr bwMode="auto">
            <a:xfrm>
              <a:off x="4854" y="3534"/>
              <a:ext cx="312" cy="312"/>
            </a:xfrm>
            <a:custGeom>
              <a:avLst/>
              <a:gdLst>
                <a:gd name="T0" fmla="*/ 28 w 312"/>
                <a:gd name="T1" fmla="*/ 199 h 312"/>
                <a:gd name="T2" fmla="*/ 0 w 312"/>
                <a:gd name="T3" fmla="*/ 312 h 312"/>
                <a:gd name="T4" fmla="*/ 142 w 312"/>
                <a:gd name="T5" fmla="*/ 284 h 312"/>
                <a:gd name="T6" fmla="*/ 199 w 312"/>
                <a:gd name="T7" fmla="*/ 312 h 312"/>
                <a:gd name="T8" fmla="*/ 255 w 312"/>
                <a:gd name="T9" fmla="*/ 284 h 312"/>
                <a:gd name="T10" fmla="*/ 312 w 312"/>
                <a:gd name="T11" fmla="*/ 312 h 312"/>
                <a:gd name="T12" fmla="*/ 312 w 312"/>
                <a:gd name="T13" fmla="*/ 255 h 312"/>
                <a:gd name="T14" fmla="*/ 284 w 312"/>
                <a:gd name="T15" fmla="*/ 227 h 312"/>
                <a:gd name="T16" fmla="*/ 284 w 312"/>
                <a:gd name="T17" fmla="*/ 170 h 312"/>
                <a:gd name="T18" fmla="*/ 227 w 312"/>
                <a:gd name="T19" fmla="*/ 199 h 312"/>
                <a:gd name="T20" fmla="*/ 170 w 312"/>
                <a:gd name="T21" fmla="*/ 170 h 312"/>
                <a:gd name="T22" fmla="*/ 255 w 312"/>
                <a:gd name="T23" fmla="*/ 85 h 312"/>
                <a:gd name="T24" fmla="*/ 142 w 312"/>
                <a:gd name="T25" fmla="*/ 0 h 312"/>
                <a:gd name="T26" fmla="*/ 85 w 312"/>
                <a:gd name="T27" fmla="*/ 29 h 312"/>
                <a:gd name="T28" fmla="*/ 57 w 312"/>
                <a:gd name="T29" fmla="*/ 142 h 312"/>
                <a:gd name="T30" fmla="*/ 28 w 312"/>
                <a:gd name="T31" fmla="*/ 199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12" h="312">
                  <a:moveTo>
                    <a:pt x="28" y="199"/>
                  </a:moveTo>
                  <a:lnTo>
                    <a:pt x="0" y="312"/>
                  </a:lnTo>
                  <a:lnTo>
                    <a:pt x="142" y="284"/>
                  </a:lnTo>
                  <a:lnTo>
                    <a:pt x="199" y="312"/>
                  </a:lnTo>
                  <a:lnTo>
                    <a:pt x="255" y="284"/>
                  </a:lnTo>
                  <a:lnTo>
                    <a:pt x="312" y="312"/>
                  </a:lnTo>
                  <a:lnTo>
                    <a:pt x="312" y="255"/>
                  </a:lnTo>
                  <a:lnTo>
                    <a:pt x="284" y="227"/>
                  </a:lnTo>
                  <a:lnTo>
                    <a:pt x="284" y="170"/>
                  </a:lnTo>
                  <a:lnTo>
                    <a:pt x="227" y="199"/>
                  </a:lnTo>
                  <a:lnTo>
                    <a:pt x="170" y="170"/>
                  </a:lnTo>
                  <a:lnTo>
                    <a:pt x="255" y="85"/>
                  </a:lnTo>
                  <a:lnTo>
                    <a:pt x="142" y="0"/>
                  </a:lnTo>
                  <a:lnTo>
                    <a:pt x="85" y="29"/>
                  </a:lnTo>
                  <a:lnTo>
                    <a:pt x="57" y="142"/>
                  </a:lnTo>
                  <a:lnTo>
                    <a:pt x="28" y="19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26" name="Freeform 781">
              <a:extLst>
                <a:ext uri="{FF2B5EF4-FFF2-40B4-BE49-F238E27FC236}">
                  <a16:creationId xmlns:a16="http://schemas.microsoft.com/office/drawing/2014/main" id="{6E17E330-2B54-42B8-A011-B365FBB2DA54}"/>
                </a:ext>
              </a:extLst>
            </p:cNvPr>
            <p:cNvSpPr>
              <a:spLocks/>
            </p:cNvSpPr>
            <p:nvPr/>
          </p:nvSpPr>
          <p:spPr bwMode="auto">
            <a:xfrm>
              <a:off x="4032" y="3081"/>
              <a:ext cx="1673" cy="765"/>
            </a:xfrm>
            <a:custGeom>
              <a:avLst/>
              <a:gdLst>
                <a:gd name="T0" fmla="*/ 850 w 1673"/>
                <a:gd name="T1" fmla="*/ 652 h 765"/>
                <a:gd name="T2" fmla="*/ 454 w 1673"/>
                <a:gd name="T3" fmla="*/ 538 h 765"/>
                <a:gd name="T4" fmla="*/ 397 w 1673"/>
                <a:gd name="T5" fmla="*/ 510 h 765"/>
                <a:gd name="T6" fmla="*/ 340 w 1673"/>
                <a:gd name="T7" fmla="*/ 538 h 765"/>
                <a:gd name="T8" fmla="*/ 170 w 1673"/>
                <a:gd name="T9" fmla="*/ 453 h 765"/>
                <a:gd name="T10" fmla="*/ 142 w 1673"/>
                <a:gd name="T11" fmla="*/ 397 h 765"/>
                <a:gd name="T12" fmla="*/ 113 w 1673"/>
                <a:gd name="T13" fmla="*/ 397 h 765"/>
                <a:gd name="T14" fmla="*/ 28 w 1673"/>
                <a:gd name="T15" fmla="*/ 340 h 765"/>
                <a:gd name="T16" fmla="*/ 0 w 1673"/>
                <a:gd name="T17" fmla="*/ 283 h 765"/>
                <a:gd name="T18" fmla="*/ 57 w 1673"/>
                <a:gd name="T19" fmla="*/ 198 h 765"/>
                <a:gd name="T20" fmla="*/ 198 w 1673"/>
                <a:gd name="T21" fmla="*/ 198 h 765"/>
                <a:gd name="T22" fmla="*/ 340 w 1673"/>
                <a:gd name="T23" fmla="*/ 0 h 765"/>
                <a:gd name="T24" fmla="*/ 369 w 1673"/>
                <a:gd name="T25" fmla="*/ 85 h 765"/>
                <a:gd name="T26" fmla="*/ 425 w 1673"/>
                <a:gd name="T27" fmla="*/ 56 h 765"/>
                <a:gd name="T28" fmla="*/ 510 w 1673"/>
                <a:gd name="T29" fmla="*/ 198 h 765"/>
                <a:gd name="T30" fmla="*/ 1077 w 1673"/>
                <a:gd name="T31" fmla="*/ 141 h 765"/>
                <a:gd name="T32" fmla="*/ 1077 w 1673"/>
                <a:gd name="T33" fmla="*/ 226 h 765"/>
                <a:gd name="T34" fmla="*/ 1276 w 1673"/>
                <a:gd name="T35" fmla="*/ 312 h 765"/>
                <a:gd name="T36" fmla="*/ 1361 w 1673"/>
                <a:gd name="T37" fmla="*/ 312 h 765"/>
                <a:gd name="T38" fmla="*/ 1616 w 1673"/>
                <a:gd name="T39" fmla="*/ 453 h 765"/>
                <a:gd name="T40" fmla="*/ 1673 w 1673"/>
                <a:gd name="T41" fmla="*/ 538 h 765"/>
                <a:gd name="T42" fmla="*/ 1616 w 1673"/>
                <a:gd name="T43" fmla="*/ 567 h 765"/>
                <a:gd name="T44" fmla="*/ 1588 w 1673"/>
                <a:gd name="T45" fmla="*/ 623 h 765"/>
                <a:gd name="T46" fmla="*/ 1503 w 1673"/>
                <a:gd name="T47" fmla="*/ 623 h 765"/>
                <a:gd name="T48" fmla="*/ 1503 w 1673"/>
                <a:gd name="T49" fmla="*/ 765 h 765"/>
                <a:gd name="T50" fmla="*/ 1361 w 1673"/>
                <a:gd name="T51" fmla="*/ 737 h 765"/>
                <a:gd name="T52" fmla="*/ 1276 w 1673"/>
                <a:gd name="T53" fmla="*/ 737 h 765"/>
                <a:gd name="T54" fmla="*/ 1247 w 1673"/>
                <a:gd name="T55" fmla="*/ 652 h 765"/>
                <a:gd name="T56" fmla="*/ 1162 w 1673"/>
                <a:gd name="T57" fmla="*/ 652 h 765"/>
                <a:gd name="T58" fmla="*/ 1106 w 1673"/>
                <a:gd name="T59" fmla="*/ 623 h 765"/>
                <a:gd name="T60" fmla="*/ 1049 w 1673"/>
                <a:gd name="T61" fmla="*/ 652 h 765"/>
                <a:gd name="T62" fmla="*/ 992 w 1673"/>
                <a:gd name="T63" fmla="*/ 623 h 765"/>
                <a:gd name="T64" fmla="*/ 1077 w 1673"/>
                <a:gd name="T65" fmla="*/ 538 h 765"/>
                <a:gd name="T66" fmla="*/ 964 w 1673"/>
                <a:gd name="T67" fmla="*/ 453 h 765"/>
                <a:gd name="T68" fmla="*/ 907 w 1673"/>
                <a:gd name="T69" fmla="*/ 482 h 765"/>
                <a:gd name="T70" fmla="*/ 879 w 1673"/>
                <a:gd name="T71" fmla="*/ 595 h 765"/>
                <a:gd name="T72" fmla="*/ 850 w 1673"/>
                <a:gd name="T73" fmla="*/ 652 h 7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673" h="765">
                  <a:moveTo>
                    <a:pt x="850" y="652"/>
                  </a:moveTo>
                  <a:lnTo>
                    <a:pt x="454" y="538"/>
                  </a:lnTo>
                  <a:lnTo>
                    <a:pt x="397" y="510"/>
                  </a:lnTo>
                  <a:lnTo>
                    <a:pt x="340" y="538"/>
                  </a:lnTo>
                  <a:lnTo>
                    <a:pt x="170" y="453"/>
                  </a:lnTo>
                  <a:lnTo>
                    <a:pt x="142" y="397"/>
                  </a:lnTo>
                  <a:lnTo>
                    <a:pt x="113" y="397"/>
                  </a:lnTo>
                  <a:lnTo>
                    <a:pt x="28" y="340"/>
                  </a:lnTo>
                  <a:lnTo>
                    <a:pt x="0" y="283"/>
                  </a:lnTo>
                  <a:lnTo>
                    <a:pt x="57" y="198"/>
                  </a:lnTo>
                  <a:lnTo>
                    <a:pt x="198" y="198"/>
                  </a:lnTo>
                  <a:lnTo>
                    <a:pt x="340" y="0"/>
                  </a:lnTo>
                  <a:lnTo>
                    <a:pt x="369" y="85"/>
                  </a:lnTo>
                  <a:lnTo>
                    <a:pt x="425" y="56"/>
                  </a:lnTo>
                  <a:lnTo>
                    <a:pt x="510" y="198"/>
                  </a:lnTo>
                  <a:lnTo>
                    <a:pt x="1077" y="141"/>
                  </a:lnTo>
                  <a:lnTo>
                    <a:pt x="1077" y="226"/>
                  </a:lnTo>
                  <a:lnTo>
                    <a:pt x="1276" y="312"/>
                  </a:lnTo>
                  <a:lnTo>
                    <a:pt x="1361" y="312"/>
                  </a:lnTo>
                  <a:lnTo>
                    <a:pt x="1616" y="453"/>
                  </a:lnTo>
                  <a:lnTo>
                    <a:pt x="1673" y="538"/>
                  </a:lnTo>
                  <a:lnTo>
                    <a:pt x="1616" y="567"/>
                  </a:lnTo>
                  <a:lnTo>
                    <a:pt x="1588" y="623"/>
                  </a:lnTo>
                  <a:lnTo>
                    <a:pt x="1503" y="623"/>
                  </a:lnTo>
                  <a:lnTo>
                    <a:pt x="1503" y="765"/>
                  </a:lnTo>
                  <a:lnTo>
                    <a:pt x="1361" y="737"/>
                  </a:lnTo>
                  <a:lnTo>
                    <a:pt x="1276" y="737"/>
                  </a:lnTo>
                  <a:lnTo>
                    <a:pt x="1247" y="652"/>
                  </a:lnTo>
                  <a:lnTo>
                    <a:pt x="1162" y="652"/>
                  </a:lnTo>
                  <a:lnTo>
                    <a:pt x="1106" y="623"/>
                  </a:lnTo>
                  <a:lnTo>
                    <a:pt x="1049" y="652"/>
                  </a:lnTo>
                  <a:lnTo>
                    <a:pt x="992" y="623"/>
                  </a:lnTo>
                  <a:lnTo>
                    <a:pt x="1077" y="538"/>
                  </a:lnTo>
                  <a:lnTo>
                    <a:pt x="964" y="453"/>
                  </a:lnTo>
                  <a:lnTo>
                    <a:pt x="907" y="482"/>
                  </a:lnTo>
                  <a:lnTo>
                    <a:pt x="879" y="595"/>
                  </a:lnTo>
                  <a:lnTo>
                    <a:pt x="850" y="65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27" name="Freeform 782">
              <a:extLst>
                <a:ext uri="{FF2B5EF4-FFF2-40B4-BE49-F238E27FC236}">
                  <a16:creationId xmlns:a16="http://schemas.microsoft.com/office/drawing/2014/main" id="{66D65BA6-CB86-4235-AFBF-AD5D81C9E36C}"/>
                </a:ext>
              </a:extLst>
            </p:cNvPr>
            <p:cNvSpPr>
              <a:spLocks/>
            </p:cNvSpPr>
            <p:nvPr/>
          </p:nvSpPr>
          <p:spPr bwMode="auto">
            <a:xfrm>
              <a:off x="3663" y="1181"/>
              <a:ext cx="1078" cy="1531"/>
            </a:xfrm>
            <a:custGeom>
              <a:avLst/>
              <a:gdLst>
                <a:gd name="T0" fmla="*/ 879 w 1078"/>
                <a:gd name="T1" fmla="*/ 57 h 1531"/>
                <a:gd name="T2" fmla="*/ 908 w 1078"/>
                <a:gd name="T3" fmla="*/ 114 h 1531"/>
                <a:gd name="T4" fmla="*/ 879 w 1078"/>
                <a:gd name="T5" fmla="*/ 142 h 1531"/>
                <a:gd name="T6" fmla="*/ 879 w 1078"/>
                <a:gd name="T7" fmla="*/ 340 h 1531"/>
                <a:gd name="T8" fmla="*/ 851 w 1078"/>
                <a:gd name="T9" fmla="*/ 397 h 1531"/>
                <a:gd name="T10" fmla="*/ 1049 w 1078"/>
                <a:gd name="T11" fmla="*/ 511 h 1531"/>
                <a:gd name="T12" fmla="*/ 1078 w 1078"/>
                <a:gd name="T13" fmla="*/ 596 h 1531"/>
                <a:gd name="T14" fmla="*/ 1049 w 1078"/>
                <a:gd name="T15" fmla="*/ 681 h 1531"/>
                <a:gd name="T16" fmla="*/ 879 w 1078"/>
                <a:gd name="T17" fmla="*/ 822 h 1531"/>
                <a:gd name="T18" fmla="*/ 879 w 1078"/>
                <a:gd name="T19" fmla="*/ 907 h 1531"/>
                <a:gd name="T20" fmla="*/ 823 w 1078"/>
                <a:gd name="T21" fmla="*/ 1021 h 1531"/>
                <a:gd name="T22" fmla="*/ 766 w 1078"/>
                <a:gd name="T23" fmla="*/ 964 h 1531"/>
                <a:gd name="T24" fmla="*/ 624 w 1078"/>
                <a:gd name="T25" fmla="*/ 1163 h 1531"/>
                <a:gd name="T26" fmla="*/ 709 w 1078"/>
                <a:gd name="T27" fmla="*/ 1219 h 1531"/>
                <a:gd name="T28" fmla="*/ 681 w 1078"/>
                <a:gd name="T29" fmla="*/ 1276 h 1531"/>
                <a:gd name="T30" fmla="*/ 738 w 1078"/>
                <a:gd name="T31" fmla="*/ 1418 h 1531"/>
                <a:gd name="T32" fmla="*/ 709 w 1078"/>
                <a:gd name="T33" fmla="*/ 1531 h 1531"/>
                <a:gd name="T34" fmla="*/ 624 w 1078"/>
                <a:gd name="T35" fmla="*/ 1474 h 1531"/>
                <a:gd name="T36" fmla="*/ 482 w 1078"/>
                <a:gd name="T37" fmla="*/ 1474 h 1531"/>
                <a:gd name="T38" fmla="*/ 397 w 1078"/>
                <a:gd name="T39" fmla="*/ 1446 h 1531"/>
                <a:gd name="T40" fmla="*/ 86 w 1078"/>
                <a:gd name="T41" fmla="*/ 1276 h 1531"/>
                <a:gd name="T42" fmla="*/ 0 w 1078"/>
                <a:gd name="T43" fmla="*/ 1106 h 1531"/>
                <a:gd name="T44" fmla="*/ 171 w 1078"/>
                <a:gd name="T45" fmla="*/ 1078 h 1531"/>
                <a:gd name="T46" fmla="*/ 171 w 1078"/>
                <a:gd name="T47" fmla="*/ 1021 h 1531"/>
                <a:gd name="T48" fmla="*/ 86 w 1078"/>
                <a:gd name="T49" fmla="*/ 993 h 1531"/>
                <a:gd name="T50" fmla="*/ 142 w 1078"/>
                <a:gd name="T51" fmla="*/ 822 h 1531"/>
                <a:gd name="T52" fmla="*/ 256 w 1078"/>
                <a:gd name="T53" fmla="*/ 794 h 1531"/>
                <a:gd name="T54" fmla="*/ 256 w 1078"/>
                <a:gd name="T55" fmla="*/ 737 h 1531"/>
                <a:gd name="T56" fmla="*/ 341 w 1078"/>
                <a:gd name="T57" fmla="*/ 539 h 1531"/>
                <a:gd name="T58" fmla="*/ 511 w 1078"/>
                <a:gd name="T59" fmla="*/ 454 h 1531"/>
                <a:gd name="T60" fmla="*/ 511 w 1078"/>
                <a:gd name="T61" fmla="*/ 369 h 1531"/>
                <a:gd name="T62" fmla="*/ 596 w 1078"/>
                <a:gd name="T63" fmla="*/ 255 h 1531"/>
                <a:gd name="T64" fmla="*/ 567 w 1078"/>
                <a:gd name="T65" fmla="*/ 142 h 1531"/>
                <a:gd name="T66" fmla="*/ 624 w 1078"/>
                <a:gd name="T67" fmla="*/ 114 h 1531"/>
                <a:gd name="T68" fmla="*/ 624 w 1078"/>
                <a:gd name="T69" fmla="*/ 0 h 1531"/>
                <a:gd name="T70" fmla="*/ 766 w 1078"/>
                <a:gd name="T71" fmla="*/ 57 h 1531"/>
                <a:gd name="T72" fmla="*/ 879 w 1078"/>
                <a:gd name="T73" fmla="*/ 57 h 15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078" h="1531">
                  <a:moveTo>
                    <a:pt x="879" y="57"/>
                  </a:moveTo>
                  <a:lnTo>
                    <a:pt x="908" y="114"/>
                  </a:lnTo>
                  <a:lnTo>
                    <a:pt x="879" y="142"/>
                  </a:lnTo>
                  <a:lnTo>
                    <a:pt x="879" y="340"/>
                  </a:lnTo>
                  <a:lnTo>
                    <a:pt x="851" y="397"/>
                  </a:lnTo>
                  <a:lnTo>
                    <a:pt x="1049" y="511"/>
                  </a:lnTo>
                  <a:lnTo>
                    <a:pt x="1078" y="596"/>
                  </a:lnTo>
                  <a:lnTo>
                    <a:pt x="1049" y="681"/>
                  </a:lnTo>
                  <a:lnTo>
                    <a:pt x="879" y="822"/>
                  </a:lnTo>
                  <a:lnTo>
                    <a:pt x="879" y="907"/>
                  </a:lnTo>
                  <a:lnTo>
                    <a:pt x="823" y="1021"/>
                  </a:lnTo>
                  <a:lnTo>
                    <a:pt x="766" y="964"/>
                  </a:lnTo>
                  <a:lnTo>
                    <a:pt x="624" y="1163"/>
                  </a:lnTo>
                  <a:lnTo>
                    <a:pt x="709" y="1219"/>
                  </a:lnTo>
                  <a:lnTo>
                    <a:pt x="681" y="1276"/>
                  </a:lnTo>
                  <a:lnTo>
                    <a:pt x="738" y="1418"/>
                  </a:lnTo>
                  <a:lnTo>
                    <a:pt x="709" y="1531"/>
                  </a:lnTo>
                  <a:lnTo>
                    <a:pt x="624" y="1474"/>
                  </a:lnTo>
                  <a:lnTo>
                    <a:pt x="482" y="1474"/>
                  </a:lnTo>
                  <a:lnTo>
                    <a:pt x="397" y="1446"/>
                  </a:lnTo>
                  <a:lnTo>
                    <a:pt x="86" y="1276"/>
                  </a:lnTo>
                  <a:lnTo>
                    <a:pt x="0" y="1106"/>
                  </a:lnTo>
                  <a:lnTo>
                    <a:pt x="171" y="1078"/>
                  </a:lnTo>
                  <a:lnTo>
                    <a:pt x="171" y="1021"/>
                  </a:lnTo>
                  <a:lnTo>
                    <a:pt x="86" y="993"/>
                  </a:lnTo>
                  <a:lnTo>
                    <a:pt x="142" y="822"/>
                  </a:lnTo>
                  <a:lnTo>
                    <a:pt x="256" y="794"/>
                  </a:lnTo>
                  <a:lnTo>
                    <a:pt x="256" y="737"/>
                  </a:lnTo>
                  <a:lnTo>
                    <a:pt x="341" y="539"/>
                  </a:lnTo>
                  <a:lnTo>
                    <a:pt x="511" y="454"/>
                  </a:lnTo>
                  <a:lnTo>
                    <a:pt x="511" y="369"/>
                  </a:lnTo>
                  <a:lnTo>
                    <a:pt x="596" y="255"/>
                  </a:lnTo>
                  <a:lnTo>
                    <a:pt x="567" y="142"/>
                  </a:lnTo>
                  <a:lnTo>
                    <a:pt x="624" y="114"/>
                  </a:lnTo>
                  <a:lnTo>
                    <a:pt x="624" y="0"/>
                  </a:lnTo>
                  <a:lnTo>
                    <a:pt x="766" y="57"/>
                  </a:lnTo>
                  <a:lnTo>
                    <a:pt x="879" y="5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161" name="グループ化 160">
            <a:extLst>
              <a:ext uri="{FF2B5EF4-FFF2-40B4-BE49-F238E27FC236}">
                <a16:creationId xmlns:a16="http://schemas.microsoft.com/office/drawing/2014/main" id="{B8381147-EE33-4EFC-82FA-17730076EADA}"/>
              </a:ext>
            </a:extLst>
          </p:cNvPr>
          <p:cNvGrpSpPr/>
          <p:nvPr/>
        </p:nvGrpSpPr>
        <p:grpSpPr>
          <a:xfrm>
            <a:off x="3695179" y="1704676"/>
            <a:ext cx="4897344" cy="3262570"/>
            <a:chOff x="3177511" y="2334661"/>
            <a:chExt cx="6559373" cy="4369799"/>
          </a:xfrm>
        </p:grpSpPr>
        <p:sp>
          <p:nvSpPr>
            <p:cNvPr id="162" name="正方形/長方形 161">
              <a:extLst>
                <a:ext uri="{FF2B5EF4-FFF2-40B4-BE49-F238E27FC236}">
                  <a16:creationId xmlns:a16="http://schemas.microsoft.com/office/drawing/2014/main" id="{4A7298C1-7985-4F1A-BEE1-2095872F9AB6}"/>
                </a:ext>
              </a:extLst>
            </p:cNvPr>
            <p:cNvSpPr/>
            <p:nvPr/>
          </p:nvSpPr>
          <p:spPr>
            <a:xfrm>
              <a:off x="3177511" y="6514734"/>
              <a:ext cx="572338" cy="189726"/>
            </a:xfrm>
            <a:prstGeom prst="rect">
              <a:avLst/>
            </a:prstGeom>
            <a:noFill/>
          </p:spPr>
          <p:txBody>
            <a:bodyPr wrap="none">
              <a:spAutoFit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400" spc="50" dirty="0">
                  <a:ln w="11430"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檜枝岐村</a:t>
              </a:r>
            </a:p>
          </p:txBody>
        </p:sp>
        <p:sp>
          <p:nvSpPr>
            <p:cNvPr id="163" name="正方形/長方形 162">
              <a:extLst>
                <a:ext uri="{FF2B5EF4-FFF2-40B4-BE49-F238E27FC236}">
                  <a16:creationId xmlns:a16="http://schemas.microsoft.com/office/drawing/2014/main" id="{96EA4C48-35CF-43EE-B980-55D40D69FAF6}"/>
                </a:ext>
              </a:extLst>
            </p:cNvPr>
            <p:cNvSpPr/>
            <p:nvPr/>
          </p:nvSpPr>
          <p:spPr>
            <a:xfrm>
              <a:off x="4206439" y="5880482"/>
              <a:ext cx="572338" cy="189726"/>
            </a:xfrm>
            <a:prstGeom prst="rect">
              <a:avLst/>
            </a:prstGeom>
            <a:noFill/>
          </p:spPr>
          <p:txBody>
            <a:bodyPr wrap="none">
              <a:spAutoFit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400" spc="50" dirty="0">
                  <a:ln w="11430"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南会津町</a:t>
              </a:r>
            </a:p>
          </p:txBody>
        </p:sp>
        <p:sp>
          <p:nvSpPr>
            <p:cNvPr id="164" name="正方形/長方形 163">
              <a:extLst>
                <a:ext uri="{FF2B5EF4-FFF2-40B4-BE49-F238E27FC236}">
                  <a16:creationId xmlns:a16="http://schemas.microsoft.com/office/drawing/2014/main" id="{76250DDC-C68B-4041-9889-4925B3F0A164}"/>
                </a:ext>
              </a:extLst>
            </p:cNvPr>
            <p:cNvSpPr/>
            <p:nvPr/>
          </p:nvSpPr>
          <p:spPr>
            <a:xfrm>
              <a:off x="3790667" y="4439499"/>
              <a:ext cx="457712" cy="189726"/>
            </a:xfrm>
            <a:prstGeom prst="rect">
              <a:avLst/>
            </a:prstGeom>
            <a:noFill/>
          </p:spPr>
          <p:txBody>
            <a:bodyPr wrap="none">
              <a:spAutoFit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400" spc="50" dirty="0">
                  <a:ln w="11430"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金山町</a:t>
              </a:r>
            </a:p>
          </p:txBody>
        </p:sp>
        <p:sp>
          <p:nvSpPr>
            <p:cNvPr id="165" name="正方形/長方形 164">
              <a:extLst>
                <a:ext uri="{FF2B5EF4-FFF2-40B4-BE49-F238E27FC236}">
                  <a16:creationId xmlns:a16="http://schemas.microsoft.com/office/drawing/2014/main" id="{796948A2-9B46-4D36-B27E-5DF692F6CD47}"/>
                </a:ext>
              </a:extLst>
            </p:cNvPr>
            <p:cNvSpPr/>
            <p:nvPr/>
          </p:nvSpPr>
          <p:spPr>
            <a:xfrm>
              <a:off x="3235803" y="5137360"/>
              <a:ext cx="457712" cy="189726"/>
            </a:xfrm>
            <a:prstGeom prst="rect">
              <a:avLst/>
            </a:prstGeom>
            <a:noFill/>
          </p:spPr>
          <p:txBody>
            <a:bodyPr wrap="none">
              <a:spAutoFit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400" spc="50" dirty="0">
                  <a:ln w="11430"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只見町</a:t>
              </a:r>
            </a:p>
          </p:txBody>
        </p:sp>
        <p:sp>
          <p:nvSpPr>
            <p:cNvPr id="166" name="正方形/長方形 165">
              <a:extLst>
                <a:ext uri="{FF2B5EF4-FFF2-40B4-BE49-F238E27FC236}">
                  <a16:creationId xmlns:a16="http://schemas.microsoft.com/office/drawing/2014/main" id="{C086927F-20BF-40CA-8B63-B41E8D116C6D}"/>
                </a:ext>
              </a:extLst>
            </p:cNvPr>
            <p:cNvSpPr/>
            <p:nvPr/>
          </p:nvSpPr>
          <p:spPr>
            <a:xfrm>
              <a:off x="6067369" y="5762193"/>
              <a:ext cx="457712" cy="189726"/>
            </a:xfrm>
            <a:prstGeom prst="rect">
              <a:avLst/>
            </a:prstGeom>
            <a:noFill/>
          </p:spPr>
          <p:txBody>
            <a:bodyPr wrap="none">
              <a:spAutoFit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400" spc="50" dirty="0">
                  <a:ln w="11430"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西郷村</a:t>
              </a:r>
            </a:p>
          </p:txBody>
        </p:sp>
        <p:sp>
          <p:nvSpPr>
            <p:cNvPr id="167" name="正方形/長方形 166">
              <a:extLst>
                <a:ext uri="{FF2B5EF4-FFF2-40B4-BE49-F238E27FC236}">
                  <a16:creationId xmlns:a16="http://schemas.microsoft.com/office/drawing/2014/main" id="{D78C4B70-5AAE-40F4-B04F-D0C75AFA8DDC}"/>
                </a:ext>
              </a:extLst>
            </p:cNvPr>
            <p:cNvSpPr/>
            <p:nvPr/>
          </p:nvSpPr>
          <p:spPr>
            <a:xfrm>
              <a:off x="9234240" y="2334661"/>
              <a:ext cx="457712" cy="189726"/>
            </a:xfrm>
            <a:prstGeom prst="rect">
              <a:avLst/>
            </a:prstGeom>
            <a:noFill/>
          </p:spPr>
          <p:txBody>
            <a:bodyPr wrap="none">
              <a:spAutoFit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400" spc="50" dirty="0">
                  <a:ln w="11430"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新地町</a:t>
              </a:r>
            </a:p>
          </p:txBody>
        </p:sp>
        <p:sp>
          <p:nvSpPr>
            <p:cNvPr id="168" name="正方形/長方形 167">
              <a:extLst>
                <a:ext uri="{FF2B5EF4-FFF2-40B4-BE49-F238E27FC236}">
                  <a16:creationId xmlns:a16="http://schemas.microsoft.com/office/drawing/2014/main" id="{37536948-20F2-4B20-BE1B-56DCE7CAC20D}"/>
                </a:ext>
              </a:extLst>
            </p:cNvPr>
            <p:cNvSpPr/>
            <p:nvPr/>
          </p:nvSpPr>
          <p:spPr>
            <a:xfrm>
              <a:off x="9279172" y="2810319"/>
              <a:ext cx="457712" cy="189726"/>
            </a:xfrm>
            <a:prstGeom prst="rect">
              <a:avLst/>
            </a:prstGeom>
            <a:noFill/>
          </p:spPr>
          <p:txBody>
            <a:bodyPr wrap="none">
              <a:spAutoFit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400" spc="50" dirty="0">
                  <a:ln w="11430"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相馬市</a:t>
              </a:r>
            </a:p>
          </p:txBody>
        </p:sp>
      </p:grpSp>
      <p:sp>
        <p:nvSpPr>
          <p:cNvPr id="74" name="テキスト ボックス 73">
            <a:extLst>
              <a:ext uri="{FF2B5EF4-FFF2-40B4-BE49-F238E27FC236}">
                <a16:creationId xmlns:a16="http://schemas.microsoft.com/office/drawing/2014/main" id="{210DCA32-A352-4196-AC9F-F21105B64A88}"/>
              </a:ext>
            </a:extLst>
          </p:cNvPr>
          <p:cNvSpPr txBox="1"/>
          <p:nvPr/>
        </p:nvSpPr>
        <p:spPr>
          <a:xfrm>
            <a:off x="246510" y="1358770"/>
            <a:ext cx="433965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3600" dirty="0">
                <a:latin typeface="+mj-ea"/>
                <a:ea typeface="+mj-ea"/>
              </a:rPr>
              <a:t>このカタチは何県？</a:t>
            </a:r>
            <a:endParaRPr kumimoji="1" lang="en-US" altLang="ja-JP" sz="3600" dirty="0">
              <a:latin typeface="+mj-ea"/>
              <a:ea typeface="+mj-ea"/>
            </a:endParaRPr>
          </a:p>
        </p:txBody>
      </p:sp>
      <p:sp>
        <p:nvSpPr>
          <p:cNvPr id="75" name="テキスト ボックス 74">
            <a:extLst>
              <a:ext uri="{FF2B5EF4-FFF2-40B4-BE49-F238E27FC236}">
                <a16:creationId xmlns:a16="http://schemas.microsoft.com/office/drawing/2014/main" id="{C18E633C-6024-4A82-B590-AC7158594369}"/>
              </a:ext>
            </a:extLst>
          </p:cNvPr>
          <p:cNvSpPr txBox="1"/>
          <p:nvPr/>
        </p:nvSpPr>
        <p:spPr>
          <a:xfrm>
            <a:off x="8468470" y="1434191"/>
            <a:ext cx="357020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dirty="0">
                <a:latin typeface="+mj-ea"/>
                <a:ea typeface="+mj-ea"/>
              </a:rPr>
              <a:t>５秒後にヒントが出ます</a:t>
            </a:r>
            <a:endParaRPr kumimoji="1" lang="en-US" altLang="ja-JP" sz="2400" dirty="0"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2158518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10000">
        <p:fade/>
      </p:transition>
    </mc:Choice>
    <mc:Fallback xmlns="">
      <p:transition spd="med" advClick="0" advTm="10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0" presetClass="entr" presetSubtype="0" fill="hold" nodeType="withEffect">
                                  <p:stCondLst>
                                    <p:cond delay="5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1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84A9A109-7843-4833-AA5D-504503EFD12F}"/>
              </a:ext>
            </a:extLst>
          </p:cNvPr>
          <p:cNvSpPr txBox="1"/>
          <p:nvPr/>
        </p:nvSpPr>
        <p:spPr>
          <a:xfrm>
            <a:off x="3268156" y="5679250"/>
            <a:ext cx="5227713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3200" b="1" dirty="0">
                <a:latin typeface="+mj-ea"/>
                <a:ea typeface="+mj-ea"/>
              </a:rPr>
              <a:t>正解は </a:t>
            </a:r>
            <a:r>
              <a:rPr lang="ja-JP" altLang="en-US" sz="6000" b="1" dirty="0">
                <a:solidFill>
                  <a:srgbClr val="FF0000"/>
                </a:solidFill>
                <a:latin typeface="+mj-ea"/>
                <a:ea typeface="+mj-ea"/>
              </a:rPr>
              <a:t>福島県</a:t>
            </a:r>
            <a:r>
              <a:rPr lang="ja-JP" altLang="en-US" sz="3200" b="1" dirty="0">
                <a:latin typeface="+mj-ea"/>
                <a:ea typeface="+mj-ea"/>
              </a:rPr>
              <a:t> でした</a:t>
            </a:r>
            <a:endParaRPr kumimoji="1" lang="ja-JP" altLang="en-US" sz="3200" b="1" dirty="0">
              <a:latin typeface="+mj-ea"/>
              <a:ea typeface="+mj-ea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F74E7EE5-3F78-4648-9E36-2A96DB9AA7E7}"/>
              </a:ext>
            </a:extLst>
          </p:cNvPr>
          <p:cNvSpPr txBox="1"/>
          <p:nvPr/>
        </p:nvSpPr>
        <p:spPr>
          <a:xfrm>
            <a:off x="549416" y="616042"/>
            <a:ext cx="631684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８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D45ED63E-728C-4385-B2DD-0062D0687B09}"/>
              </a:ext>
            </a:extLst>
          </p:cNvPr>
          <p:cNvSpPr txBox="1"/>
          <p:nvPr/>
        </p:nvSpPr>
        <p:spPr>
          <a:xfrm>
            <a:off x="251490" y="177589"/>
            <a:ext cx="1227536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答 え</a:t>
            </a:r>
          </a:p>
        </p:txBody>
      </p:sp>
      <p:grpSp>
        <p:nvGrpSpPr>
          <p:cNvPr id="166" name="Group 783">
            <a:extLst>
              <a:ext uri="{FF2B5EF4-FFF2-40B4-BE49-F238E27FC236}">
                <a16:creationId xmlns:a16="http://schemas.microsoft.com/office/drawing/2014/main" id="{267AF0DF-CE4F-4EEA-A024-2F4E413F06EE}"/>
              </a:ext>
            </a:extLst>
          </p:cNvPr>
          <p:cNvGrpSpPr>
            <a:grpSpLocks/>
          </p:cNvGrpSpPr>
          <p:nvPr/>
        </p:nvGrpSpPr>
        <p:grpSpPr bwMode="auto">
          <a:xfrm>
            <a:off x="3403602" y="1412330"/>
            <a:ext cx="5384796" cy="4266920"/>
            <a:chOff x="347" y="104"/>
            <a:chExt cx="7370" cy="5840"/>
          </a:xfrm>
        </p:grpSpPr>
        <p:sp>
          <p:nvSpPr>
            <p:cNvPr id="167" name="Freeform 707">
              <a:extLst>
                <a:ext uri="{FF2B5EF4-FFF2-40B4-BE49-F238E27FC236}">
                  <a16:creationId xmlns:a16="http://schemas.microsoft.com/office/drawing/2014/main" id="{46D5C879-393F-45F6-A79D-521F96212AD4}"/>
                </a:ext>
              </a:extLst>
            </p:cNvPr>
            <p:cNvSpPr>
              <a:spLocks/>
            </p:cNvSpPr>
            <p:nvPr/>
          </p:nvSpPr>
          <p:spPr bwMode="auto">
            <a:xfrm>
              <a:off x="5846" y="3337"/>
              <a:ext cx="1700" cy="2267"/>
            </a:xfrm>
            <a:custGeom>
              <a:avLst/>
              <a:gdLst>
                <a:gd name="T0" fmla="*/ 851 w 1701"/>
                <a:gd name="T1" fmla="*/ 2268 h 2268"/>
                <a:gd name="T2" fmla="*/ 652 w 1701"/>
                <a:gd name="T3" fmla="*/ 2211 h 2268"/>
                <a:gd name="T4" fmla="*/ 567 w 1701"/>
                <a:gd name="T5" fmla="*/ 2211 h 2268"/>
                <a:gd name="T6" fmla="*/ 454 w 1701"/>
                <a:gd name="T7" fmla="*/ 2126 h 2268"/>
                <a:gd name="T8" fmla="*/ 199 w 1701"/>
                <a:gd name="T9" fmla="*/ 2069 h 2268"/>
                <a:gd name="T10" fmla="*/ 57 w 1701"/>
                <a:gd name="T11" fmla="*/ 1871 h 2268"/>
                <a:gd name="T12" fmla="*/ 0 w 1701"/>
                <a:gd name="T13" fmla="*/ 1672 h 2268"/>
                <a:gd name="T14" fmla="*/ 199 w 1701"/>
                <a:gd name="T15" fmla="*/ 1502 h 2268"/>
                <a:gd name="T16" fmla="*/ 227 w 1701"/>
                <a:gd name="T17" fmla="*/ 1332 h 2268"/>
                <a:gd name="T18" fmla="*/ 284 w 1701"/>
                <a:gd name="T19" fmla="*/ 1304 h 2268"/>
                <a:gd name="T20" fmla="*/ 369 w 1701"/>
                <a:gd name="T21" fmla="*/ 1134 h 2268"/>
                <a:gd name="T22" fmla="*/ 256 w 1701"/>
                <a:gd name="T23" fmla="*/ 822 h 2268"/>
                <a:gd name="T24" fmla="*/ 227 w 1701"/>
                <a:gd name="T25" fmla="*/ 850 h 2268"/>
                <a:gd name="T26" fmla="*/ 170 w 1701"/>
                <a:gd name="T27" fmla="*/ 822 h 2268"/>
                <a:gd name="T28" fmla="*/ 142 w 1701"/>
                <a:gd name="T29" fmla="*/ 709 h 2268"/>
                <a:gd name="T30" fmla="*/ 170 w 1701"/>
                <a:gd name="T31" fmla="*/ 567 h 2268"/>
                <a:gd name="T32" fmla="*/ 454 w 1701"/>
                <a:gd name="T33" fmla="*/ 453 h 2268"/>
                <a:gd name="T34" fmla="*/ 482 w 1701"/>
                <a:gd name="T35" fmla="*/ 170 h 2268"/>
                <a:gd name="T36" fmla="*/ 482 w 1701"/>
                <a:gd name="T37" fmla="*/ 28 h 2268"/>
                <a:gd name="T38" fmla="*/ 624 w 1701"/>
                <a:gd name="T39" fmla="*/ 0 h 2268"/>
                <a:gd name="T40" fmla="*/ 652 w 1701"/>
                <a:gd name="T41" fmla="*/ 113 h 2268"/>
                <a:gd name="T42" fmla="*/ 851 w 1701"/>
                <a:gd name="T43" fmla="*/ 170 h 2268"/>
                <a:gd name="T44" fmla="*/ 936 w 1701"/>
                <a:gd name="T45" fmla="*/ 312 h 2268"/>
                <a:gd name="T46" fmla="*/ 1049 w 1701"/>
                <a:gd name="T47" fmla="*/ 283 h 2268"/>
                <a:gd name="T48" fmla="*/ 1163 w 1701"/>
                <a:gd name="T49" fmla="*/ 312 h 2268"/>
                <a:gd name="T50" fmla="*/ 1219 w 1701"/>
                <a:gd name="T51" fmla="*/ 397 h 2268"/>
                <a:gd name="T52" fmla="*/ 1191 w 1701"/>
                <a:gd name="T53" fmla="*/ 482 h 2268"/>
                <a:gd name="T54" fmla="*/ 1304 w 1701"/>
                <a:gd name="T55" fmla="*/ 510 h 2268"/>
                <a:gd name="T56" fmla="*/ 1531 w 1701"/>
                <a:gd name="T57" fmla="*/ 680 h 2268"/>
                <a:gd name="T58" fmla="*/ 1701 w 1701"/>
                <a:gd name="T59" fmla="*/ 680 h 2268"/>
                <a:gd name="T60" fmla="*/ 1701 w 1701"/>
                <a:gd name="T61" fmla="*/ 935 h 2268"/>
                <a:gd name="T62" fmla="*/ 1673 w 1701"/>
                <a:gd name="T63" fmla="*/ 964 h 2268"/>
                <a:gd name="T64" fmla="*/ 1701 w 1701"/>
                <a:gd name="T65" fmla="*/ 1020 h 2268"/>
                <a:gd name="T66" fmla="*/ 1588 w 1701"/>
                <a:gd name="T67" fmla="*/ 1219 h 2268"/>
                <a:gd name="T68" fmla="*/ 1560 w 1701"/>
                <a:gd name="T69" fmla="*/ 1502 h 2268"/>
                <a:gd name="T70" fmla="*/ 1645 w 1701"/>
                <a:gd name="T71" fmla="*/ 1616 h 2268"/>
                <a:gd name="T72" fmla="*/ 1560 w 1701"/>
                <a:gd name="T73" fmla="*/ 1672 h 2268"/>
                <a:gd name="T74" fmla="*/ 1560 w 1701"/>
                <a:gd name="T75" fmla="*/ 1729 h 2268"/>
                <a:gd name="T76" fmla="*/ 1390 w 1701"/>
                <a:gd name="T77" fmla="*/ 1928 h 2268"/>
                <a:gd name="T78" fmla="*/ 1333 w 1701"/>
                <a:gd name="T79" fmla="*/ 1871 h 2268"/>
                <a:gd name="T80" fmla="*/ 1191 w 1701"/>
                <a:gd name="T81" fmla="*/ 1956 h 2268"/>
                <a:gd name="T82" fmla="*/ 1049 w 1701"/>
                <a:gd name="T83" fmla="*/ 2013 h 2268"/>
                <a:gd name="T84" fmla="*/ 964 w 1701"/>
                <a:gd name="T85" fmla="*/ 2013 h 2268"/>
                <a:gd name="T86" fmla="*/ 908 w 1701"/>
                <a:gd name="T87" fmla="*/ 2069 h 2268"/>
                <a:gd name="T88" fmla="*/ 851 w 1701"/>
                <a:gd name="T89" fmla="*/ 2268 h 22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701" h="2268">
                  <a:moveTo>
                    <a:pt x="851" y="2268"/>
                  </a:moveTo>
                  <a:lnTo>
                    <a:pt x="652" y="2211"/>
                  </a:lnTo>
                  <a:lnTo>
                    <a:pt x="567" y="2211"/>
                  </a:lnTo>
                  <a:lnTo>
                    <a:pt x="454" y="2126"/>
                  </a:lnTo>
                  <a:lnTo>
                    <a:pt x="199" y="2069"/>
                  </a:lnTo>
                  <a:lnTo>
                    <a:pt x="57" y="1871"/>
                  </a:lnTo>
                  <a:lnTo>
                    <a:pt x="0" y="1672"/>
                  </a:lnTo>
                  <a:lnTo>
                    <a:pt x="199" y="1502"/>
                  </a:lnTo>
                  <a:lnTo>
                    <a:pt x="227" y="1332"/>
                  </a:lnTo>
                  <a:lnTo>
                    <a:pt x="284" y="1304"/>
                  </a:lnTo>
                  <a:lnTo>
                    <a:pt x="369" y="1134"/>
                  </a:lnTo>
                  <a:lnTo>
                    <a:pt x="256" y="822"/>
                  </a:lnTo>
                  <a:lnTo>
                    <a:pt x="227" y="850"/>
                  </a:lnTo>
                  <a:lnTo>
                    <a:pt x="170" y="822"/>
                  </a:lnTo>
                  <a:lnTo>
                    <a:pt x="142" y="709"/>
                  </a:lnTo>
                  <a:lnTo>
                    <a:pt x="170" y="567"/>
                  </a:lnTo>
                  <a:lnTo>
                    <a:pt x="454" y="453"/>
                  </a:lnTo>
                  <a:lnTo>
                    <a:pt x="482" y="170"/>
                  </a:lnTo>
                  <a:lnTo>
                    <a:pt x="482" y="28"/>
                  </a:lnTo>
                  <a:lnTo>
                    <a:pt x="624" y="0"/>
                  </a:lnTo>
                  <a:lnTo>
                    <a:pt x="652" y="113"/>
                  </a:lnTo>
                  <a:lnTo>
                    <a:pt x="851" y="170"/>
                  </a:lnTo>
                  <a:lnTo>
                    <a:pt x="936" y="312"/>
                  </a:lnTo>
                  <a:lnTo>
                    <a:pt x="1049" y="283"/>
                  </a:lnTo>
                  <a:lnTo>
                    <a:pt x="1163" y="312"/>
                  </a:lnTo>
                  <a:lnTo>
                    <a:pt x="1219" y="397"/>
                  </a:lnTo>
                  <a:lnTo>
                    <a:pt x="1191" y="482"/>
                  </a:lnTo>
                  <a:lnTo>
                    <a:pt x="1304" y="510"/>
                  </a:lnTo>
                  <a:lnTo>
                    <a:pt x="1531" y="680"/>
                  </a:lnTo>
                  <a:lnTo>
                    <a:pt x="1701" y="680"/>
                  </a:lnTo>
                  <a:lnTo>
                    <a:pt x="1701" y="935"/>
                  </a:lnTo>
                  <a:lnTo>
                    <a:pt x="1673" y="964"/>
                  </a:lnTo>
                  <a:lnTo>
                    <a:pt x="1701" y="1020"/>
                  </a:lnTo>
                  <a:lnTo>
                    <a:pt x="1588" y="1219"/>
                  </a:lnTo>
                  <a:lnTo>
                    <a:pt x="1560" y="1502"/>
                  </a:lnTo>
                  <a:lnTo>
                    <a:pt x="1645" y="1616"/>
                  </a:lnTo>
                  <a:lnTo>
                    <a:pt x="1560" y="1672"/>
                  </a:lnTo>
                  <a:lnTo>
                    <a:pt x="1560" y="1729"/>
                  </a:lnTo>
                  <a:lnTo>
                    <a:pt x="1390" y="1928"/>
                  </a:lnTo>
                  <a:lnTo>
                    <a:pt x="1333" y="1871"/>
                  </a:lnTo>
                  <a:lnTo>
                    <a:pt x="1191" y="1956"/>
                  </a:lnTo>
                  <a:lnTo>
                    <a:pt x="1049" y="2013"/>
                  </a:lnTo>
                  <a:lnTo>
                    <a:pt x="964" y="2013"/>
                  </a:lnTo>
                  <a:lnTo>
                    <a:pt x="908" y="2069"/>
                  </a:lnTo>
                  <a:lnTo>
                    <a:pt x="851" y="226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68" name="Freeform 708">
              <a:extLst>
                <a:ext uri="{FF2B5EF4-FFF2-40B4-BE49-F238E27FC236}">
                  <a16:creationId xmlns:a16="http://schemas.microsoft.com/office/drawing/2014/main" id="{43C29FA0-23CB-4831-936D-A11D541EA0D6}"/>
                </a:ext>
              </a:extLst>
            </p:cNvPr>
            <p:cNvSpPr>
              <a:spLocks/>
            </p:cNvSpPr>
            <p:nvPr/>
          </p:nvSpPr>
          <p:spPr bwMode="auto">
            <a:xfrm>
              <a:off x="3777" y="1862"/>
              <a:ext cx="2069" cy="1757"/>
            </a:xfrm>
            <a:custGeom>
              <a:avLst/>
              <a:gdLst>
                <a:gd name="T0" fmla="*/ 1928 w 2069"/>
                <a:gd name="T1" fmla="*/ 1757 h 1757"/>
                <a:gd name="T2" fmla="*/ 1616 w 2069"/>
                <a:gd name="T3" fmla="*/ 1531 h 1757"/>
                <a:gd name="T4" fmla="*/ 1332 w 2069"/>
                <a:gd name="T5" fmla="*/ 1445 h 1757"/>
                <a:gd name="T6" fmla="*/ 765 w 2069"/>
                <a:gd name="T7" fmla="*/ 1417 h 1757"/>
                <a:gd name="T8" fmla="*/ 624 w 2069"/>
                <a:gd name="T9" fmla="*/ 1304 h 1757"/>
                <a:gd name="T10" fmla="*/ 453 w 2069"/>
                <a:gd name="T11" fmla="*/ 1417 h 1757"/>
                <a:gd name="T12" fmla="*/ 255 w 2069"/>
                <a:gd name="T13" fmla="*/ 1502 h 1757"/>
                <a:gd name="T14" fmla="*/ 0 w 2069"/>
                <a:gd name="T15" fmla="*/ 1389 h 1757"/>
                <a:gd name="T16" fmla="*/ 28 w 2069"/>
                <a:gd name="T17" fmla="*/ 1162 h 1757"/>
                <a:gd name="T18" fmla="*/ 255 w 2069"/>
                <a:gd name="T19" fmla="*/ 850 h 1757"/>
                <a:gd name="T20" fmla="*/ 368 w 2069"/>
                <a:gd name="T21" fmla="*/ 793 h 1757"/>
                <a:gd name="T22" fmla="*/ 595 w 2069"/>
                <a:gd name="T23" fmla="*/ 850 h 1757"/>
                <a:gd name="T24" fmla="*/ 567 w 2069"/>
                <a:gd name="T25" fmla="*/ 595 h 1757"/>
                <a:gd name="T26" fmla="*/ 510 w 2069"/>
                <a:gd name="T27" fmla="*/ 482 h 1757"/>
                <a:gd name="T28" fmla="*/ 709 w 2069"/>
                <a:gd name="T29" fmla="*/ 340 h 1757"/>
                <a:gd name="T30" fmla="*/ 765 w 2069"/>
                <a:gd name="T31" fmla="*/ 141 h 1757"/>
                <a:gd name="T32" fmla="*/ 997 w 2069"/>
                <a:gd name="T33" fmla="*/ 20 h 1757"/>
                <a:gd name="T34" fmla="*/ 1049 w 2069"/>
                <a:gd name="T35" fmla="*/ 510 h 1757"/>
                <a:gd name="T36" fmla="*/ 1105 w 2069"/>
                <a:gd name="T37" fmla="*/ 538 h 1757"/>
                <a:gd name="T38" fmla="*/ 1162 w 2069"/>
                <a:gd name="T39" fmla="*/ 737 h 1757"/>
                <a:gd name="T40" fmla="*/ 1219 w 2069"/>
                <a:gd name="T41" fmla="*/ 737 h 1757"/>
                <a:gd name="T42" fmla="*/ 1417 w 2069"/>
                <a:gd name="T43" fmla="*/ 652 h 1757"/>
                <a:gd name="T44" fmla="*/ 1502 w 2069"/>
                <a:gd name="T45" fmla="*/ 652 h 1757"/>
                <a:gd name="T46" fmla="*/ 1701 w 2069"/>
                <a:gd name="T47" fmla="*/ 680 h 1757"/>
                <a:gd name="T48" fmla="*/ 1701 w 2069"/>
                <a:gd name="T49" fmla="*/ 765 h 1757"/>
                <a:gd name="T50" fmla="*/ 1587 w 2069"/>
                <a:gd name="T51" fmla="*/ 907 h 1757"/>
                <a:gd name="T52" fmla="*/ 1531 w 2069"/>
                <a:gd name="T53" fmla="*/ 935 h 1757"/>
                <a:gd name="T54" fmla="*/ 1616 w 2069"/>
                <a:gd name="T55" fmla="*/ 1049 h 1757"/>
                <a:gd name="T56" fmla="*/ 1616 w 2069"/>
                <a:gd name="T57" fmla="*/ 1190 h 1757"/>
                <a:gd name="T58" fmla="*/ 1729 w 2069"/>
                <a:gd name="T59" fmla="*/ 1162 h 1757"/>
                <a:gd name="T60" fmla="*/ 1758 w 2069"/>
                <a:gd name="T61" fmla="*/ 1247 h 1757"/>
                <a:gd name="T62" fmla="*/ 1871 w 2069"/>
                <a:gd name="T63" fmla="*/ 1162 h 1757"/>
                <a:gd name="T64" fmla="*/ 2013 w 2069"/>
                <a:gd name="T65" fmla="*/ 1275 h 1757"/>
                <a:gd name="T66" fmla="*/ 2041 w 2069"/>
                <a:gd name="T67" fmla="*/ 1531 h 1757"/>
                <a:gd name="T68" fmla="*/ 2013 w 2069"/>
                <a:gd name="T69" fmla="*/ 1729 h 17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2069" h="1757">
                  <a:moveTo>
                    <a:pt x="2013" y="1729"/>
                  </a:moveTo>
                  <a:lnTo>
                    <a:pt x="1928" y="1757"/>
                  </a:lnTo>
                  <a:lnTo>
                    <a:pt x="1871" y="1672"/>
                  </a:lnTo>
                  <a:lnTo>
                    <a:pt x="1616" y="1531"/>
                  </a:lnTo>
                  <a:lnTo>
                    <a:pt x="1531" y="1531"/>
                  </a:lnTo>
                  <a:lnTo>
                    <a:pt x="1332" y="1445"/>
                  </a:lnTo>
                  <a:lnTo>
                    <a:pt x="1332" y="1360"/>
                  </a:lnTo>
                  <a:lnTo>
                    <a:pt x="765" y="1417"/>
                  </a:lnTo>
                  <a:lnTo>
                    <a:pt x="680" y="1275"/>
                  </a:lnTo>
                  <a:lnTo>
                    <a:pt x="624" y="1304"/>
                  </a:lnTo>
                  <a:lnTo>
                    <a:pt x="595" y="1219"/>
                  </a:lnTo>
                  <a:lnTo>
                    <a:pt x="453" y="1417"/>
                  </a:lnTo>
                  <a:lnTo>
                    <a:pt x="312" y="1417"/>
                  </a:lnTo>
                  <a:lnTo>
                    <a:pt x="255" y="1502"/>
                  </a:lnTo>
                  <a:lnTo>
                    <a:pt x="142" y="1474"/>
                  </a:lnTo>
                  <a:lnTo>
                    <a:pt x="0" y="1389"/>
                  </a:lnTo>
                  <a:lnTo>
                    <a:pt x="57" y="1275"/>
                  </a:lnTo>
                  <a:lnTo>
                    <a:pt x="28" y="1162"/>
                  </a:lnTo>
                  <a:lnTo>
                    <a:pt x="57" y="992"/>
                  </a:lnTo>
                  <a:lnTo>
                    <a:pt x="255" y="850"/>
                  </a:lnTo>
                  <a:lnTo>
                    <a:pt x="283" y="765"/>
                  </a:lnTo>
                  <a:lnTo>
                    <a:pt x="368" y="793"/>
                  </a:lnTo>
                  <a:lnTo>
                    <a:pt x="510" y="793"/>
                  </a:lnTo>
                  <a:lnTo>
                    <a:pt x="595" y="850"/>
                  </a:lnTo>
                  <a:lnTo>
                    <a:pt x="624" y="737"/>
                  </a:lnTo>
                  <a:lnTo>
                    <a:pt x="567" y="595"/>
                  </a:lnTo>
                  <a:lnTo>
                    <a:pt x="595" y="538"/>
                  </a:lnTo>
                  <a:lnTo>
                    <a:pt x="510" y="482"/>
                  </a:lnTo>
                  <a:lnTo>
                    <a:pt x="652" y="283"/>
                  </a:lnTo>
                  <a:lnTo>
                    <a:pt x="709" y="340"/>
                  </a:lnTo>
                  <a:lnTo>
                    <a:pt x="765" y="226"/>
                  </a:lnTo>
                  <a:lnTo>
                    <a:pt x="765" y="141"/>
                  </a:lnTo>
                  <a:lnTo>
                    <a:pt x="935" y="0"/>
                  </a:lnTo>
                  <a:lnTo>
                    <a:pt x="997" y="20"/>
                  </a:lnTo>
                  <a:lnTo>
                    <a:pt x="935" y="170"/>
                  </a:lnTo>
                  <a:lnTo>
                    <a:pt x="1049" y="510"/>
                  </a:lnTo>
                  <a:lnTo>
                    <a:pt x="1077" y="510"/>
                  </a:lnTo>
                  <a:lnTo>
                    <a:pt x="1105" y="538"/>
                  </a:lnTo>
                  <a:lnTo>
                    <a:pt x="1077" y="708"/>
                  </a:lnTo>
                  <a:lnTo>
                    <a:pt x="1162" y="737"/>
                  </a:lnTo>
                  <a:lnTo>
                    <a:pt x="1191" y="708"/>
                  </a:lnTo>
                  <a:lnTo>
                    <a:pt x="1219" y="737"/>
                  </a:lnTo>
                  <a:lnTo>
                    <a:pt x="1361" y="708"/>
                  </a:lnTo>
                  <a:lnTo>
                    <a:pt x="1417" y="652"/>
                  </a:lnTo>
                  <a:lnTo>
                    <a:pt x="1474" y="708"/>
                  </a:lnTo>
                  <a:lnTo>
                    <a:pt x="1502" y="652"/>
                  </a:lnTo>
                  <a:lnTo>
                    <a:pt x="1616" y="680"/>
                  </a:lnTo>
                  <a:lnTo>
                    <a:pt x="1701" y="680"/>
                  </a:lnTo>
                  <a:lnTo>
                    <a:pt x="1729" y="737"/>
                  </a:lnTo>
                  <a:lnTo>
                    <a:pt x="1701" y="765"/>
                  </a:lnTo>
                  <a:lnTo>
                    <a:pt x="1672" y="907"/>
                  </a:lnTo>
                  <a:lnTo>
                    <a:pt x="1587" y="907"/>
                  </a:lnTo>
                  <a:lnTo>
                    <a:pt x="1587" y="935"/>
                  </a:lnTo>
                  <a:lnTo>
                    <a:pt x="1531" y="935"/>
                  </a:lnTo>
                  <a:lnTo>
                    <a:pt x="1531" y="1020"/>
                  </a:lnTo>
                  <a:lnTo>
                    <a:pt x="1616" y="1049"/>
                  </a:lnTo>
                  <a:lnTo>
                    <a:pt x="1559" y="1105"/>
                  </a:lnTo>
                  <a:lnTo>
                    <a:pt x="1616" y="1190"/>
                  </a:lnTo>
                  <a:lnTo>
                    <a:pt x="1672" y="1134"/>
                  </a:lnTo>
                  <a:lnTo>
                    <a:pt x="1729" y="1162"/>
                  </a:lnTo>
                  <a:lnTo>
                    <a:pt x="1701" y="1247"/>
                  </a:lnTo>
                  <a:lnTo>
                    <a:pt x="1758" y="1247"/>
                  </a:lnTo>
                  <a:lnTo>
                    <a:pt x="1786" y="1162"/>
                  </a:lnTo>
                  <a:lnTo>
                    <a:pt x="1871" y="1162"/>
                  </a:lnTo>
                  <a:lnTo>
                    <a:pt x="2069" y="1247"/>
                  </a:lnTo>
                  <a:lnTo>
                    <a:pt x="2013" y="1275"/>
                  </a:lnTo>
                  <a:lnTo>
                    <a:pt x="1928" y="1417"/>
                  </a:lnTo>
                  <a:lnTo>
                    <a:pt x="2041" y="1531"/>
                  </a:lnTo>
                  <a:lnTo>
                    <a:pt x="2013" y="1587"/>
                  </a:lnTo>
                  <a:lnTo>
                    <a:pt x="2013" y="172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69" name="Freeform 709">
              <a:extLst>
                <a:ext uri="{FF2B5EF4-FFF2-40B4-BE49-F238E27FC236}">
                  <a16:creationId xmlns:a16="http://schemas.microsoft.com/office/drawing/2014/main" id="{E302F5FD-AC87-47B9-987B-7A7AAEB1501E}"/>
                </a:ext>
              </a:extLst>
            </p:cNvPr>
            <p:cNvSpPr>
              <a:spLocks/>
            </p:cNvSpPr>
            <p:nvPr/>
          </p:nvSpPr>
          <p:spPr bwMode="auto">
            <a:xfrm>
              <a:off x="4712" y="1692"/>
              <a:ext cx="1616" cy="765"/>
            </a:xfrm>
            <a:custGeom>
              <a:avLst/>
              <a:gdLst>
                <a:gd name="T0" fmla="*/ 29 w 1616"/>
                <a:gd name="T1" fmla="*/ 85 h 765"/>
                <a:gd name="T2" fmla="*/ 0 w 1616"/>
                <a:gd name="T3" fmla="*/ 170 h 765"/>
                <a:gd name="T4" fmla="*/ 85 w 1616"/>
                <a:gd name="T5" fmla="*/ 198 h 765"/>
                <a:gd name="T6" fmla="*/ 284 w 1616"/>
                <a:gd name="T7" fmla="*/ 255 h 765"/>
                <a:gd name="T8" fmla="*/ 284 w 1616"/>
                <a:gd name="T9" fmla="*/ 283 h 765"/>
                <a:gd name="T10" fmla="*/ 227 w 1616"/>
                <a:gd name="T11" fmla="*/ 340 h 765"/>
                <a:gd name="T12" fmla="*/ 284 w 1616"/>
                <a:gd name="T13" fmla="*/ 396 h 765"/>
                <a:gd name="T14" fmla="*/ 312 w 1616"/>
                <a:gd name="T15" fmla="*/ 482 h 765"/>
                <a:gd name="T16" fmla="*/ 454 w 1616"/>
                <a:gd name="T17" fmla="*/ 453 h 765"/>
                <a:gd name="T18" fmla="*/ 539 w 1616"/>
                <a:gd name="T19" fmla="*/ 567 h 765"/>
                <a:gd name="T20" fmla="*/ 596 w 1616"/>
                <a:gd name="T21" fmla="*/ 510 h 765"/>
                <a:gd name="T22" fmla="*/ 652 w 1616"/>
                <a:gd name="T23" fmla="*/ 567 h 765"/>
                <a:gd name="T24" fmla="*/ 709 w 1616"/>
                <a:gd name="T25" fmla="*/ 567 h 765"/>
                <a:gd name="T26" fmla="*/ 794 w 1616"/>
                <a:gd name="T27" fmla="*/ 652 h 765"/>
                <a:gd name="T28" fmla="*/ 879 w 1616"/>
                <a:gd name="T29" fmla="*/ 652 h 765"/>
                <a:gd name="T30" fmla="*/ 851 w 1616"/>
                <a:gd name="T31" fmla="*/ 708 h 765"/>
                <a:gd name="T32" fmla="*/ 936 w 1616"/>
                <a:gd name="T33" fmla="*/ 765 h 765"/>
                <a:gd name="T34" fmla="*/ 993 w 1616"/>
                <a:gd name="T35" fmla="*/ 765 h 765"/>
                <a:gd name="T36" fmla="*/ 1049 w 1616"/>
                <a:gd name="T37" fmla="*/ 708 h 765"/>
                <a:gd name="T38" fmla="*/ 1106 w 1616"/>
                <a:gd name="T39" fmla="*/ 765 h 765"/>
                <a:gd name="T40" fmla="*/ 1304 w 1616"/>
                <a:gd name="T41" fmla="*/ 652 h 765"/>
                <a:gd name="T42" fmla="*/ 1390 w 1616"/>
                <a:gd name="T43" fmla="*/ 652 h 765"/>
                <a:gd name="T44" fmla="*/ 1446 w 1616"/>
                <a:gd name="T45" fmla="*/ 595 h 765"/>
                <a:gd name="T46" fmla="*/ 1560 w 1616"/>
                <a:gd name="T47" fmla="*/ 595 h 765"/>
                <a:gd name="T48" fmla="*/ 1616 w 1616"/>
                <a:gd name="T49" fmla="*/ 567 h 765"/>
                <a:gd name="T50" fmla="*/ 1560 w 1616"/>
                <a:gd name="T51" fmla="*/ 482 h 765"/>
                <a:gd name="T52" fmla="*/ 1616 w 1616"/>
                <a:gd name="T53" fmla="*/ 340 h 765"/>
                <a:gd name="T54" fmla="*/ 1560 w 1616"/>
                <a:gd name="T55" fmla="*/ 340 h 765"/>
                <a:gd name="T56" fmla="*/ 1418 w 1616"/>
                <a:gd name="T57" fmla="*/ 396 h 765"/>
                <a:gd name="T58" fmla="*/ 1390 w 1616"/>
                <a:gd name="T59" fmla="*/ 255 h 765"/>
                <a:gd name="T60" fmla="*/ 1191 w 1616"/>
                <a:gd name="T61" fmla="*/ 198 h 765"/>
                <a:gd name="T62" fmla="*/ 1106 w 1616"/>
                <a:gd name="T63" fmla="*/ 28 h 765"/>
                <a:gd name="T64" fmla="*/ 1078 w 1616"/>
                <a:gd name="T65" fmla="*/ 56 h 765"/>
                <a:gd name="T66" fmla="*/ 993 w 1616"/>
                <a:gd name="T67" fmla="*/ 85 h 765"/>
                <a:gd name="T68" fmla="*/ 993 w 1616"/>
                <a:gd name="T69" fmla="*/ 28 h 765"/>
                <a:gd name="T70" fmla="*/ 879 w 1616"/>
                <a:gd name="T71" fmla="*/ 170 h 765"/>
                <a:gd name="T72" fmla="*/ 879 w 1616"/>
                <a:gd name="T73" fmla="*/ 85 h 765"/>
                <a:gd name="T74" fmla="*/ 794 w 1616"/>
                <a:gd name="T75" fmla="*/ 85 h 765"/>
                <a:gd name="T76" fmla="*/ 794 w 1616"/>
                <a:gd name="T77" fmla="*/ 28 h 765"/>
                <a:gd name="T78" fmla="*/ 652 w 1616"/>
                <a:gd name="T79" fmla="*/ 28 h 765"/>
                <a:gd name="T80" fmla="*/ 567 w 1616"/>
                <a:gd name="T81" fmla="*/ 85 h 765"/>
                <a:gd name="T82" fmla="*/ 369 w 1616"/>
                <a:gd name="T83" fmla="*/ 28 h 765"/>
                <a:gd name="T84" fmla="*/ 341 w 1616"/>
                <a:gd name="T85" fmla="*/ 56 h 765"/>
                <a:gd name="T86" fmla="*/ 227 w 1616"/>
                <a:gd name="T87" fmla="*/ 0 h 765"/>
                <a:gd name="T88" fmla="*/ 29 w 1616"/>
                <a:gd name="T89" fmla="*/ 85 h 7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616" h="765">
                  <a:moveTo>
                    <a:pt x="29" y="85"/>
                  </a:moveTo>
                  <a:lnTo>
                    <a:pt x="0" y="170"/>
                  </a:lnTo>
                  <a:lnTo>
                    <a:pt x="85" y="198"/>
                  </a:lnTo>
                  <a:lnTo>
                    <a:pt x="284" y="255"/>
                  </a:lnTo>
                  <a:lnTo>
                    <a:pt x="284" y="283"/>
                  </a:lnTo>
                  <a:lnTo>
                    <a:pt x="227" y="340"/>
                  </a:lnTo>
                  <a:lnTo>
                    <a:pt x="284" y="396"/>
                  </a:lnTo>
                  <a:lnTo>
                    <a:pt x="312" y="482"/>
                  </a:lnTo>
                  <a:lnTo>
                    <a:pt x="454" y="453"/>
                  </a:lnTo>
                  <a:lnTo>
                    <a:pt x="539" y="567"/>
                  </a:lnTo>
                  <a:lnTo>
                    <a:pt x="596" y="510"/>
                  </a:lnTo>
                  <a:lnTo>
                    <a:pt x="652" y="567"/>
                  </a:lnTo>
                  <a:lnTo>
                    <a:pt x="709" y="567"/>
                  </a:lnTo>
                  <a:lnTo>
                    <a:pt x="794" y="652"/>
                  </a:lnTo>
                  <a:lnTo>
                    <a:pt x="879" y="652"/>
                  </a:lnTo>
                  <a:lnTo>
                    <a:pt x="851" y="708"/>
                  </a:lnTo>
                  <a:lnTo>
                    <a:pt x="936" y="765"/>
                  </a:lnTo>
                  <a:lnTo>
                    <a:pt x="993" y="765"/>
                  </a:lnTo>
                  <a:lnTo>
                    <a:pt x="1049" y="708"/>
                  </a:lnTo>
                  <a:lnTo>
                    <a:pt x="1106" y="765"/>
                  </a:lnTo>
                  <a:lnTo>
                    <a:pt x="1304" y="652"/>
                  </a:lnTo>
                  <a:lnTo>
                    <a:pt x="1390" y="652"/>
                  </a:lnTo>
                  <a:lnTo>
                    <a:pt x="1446" y="595"/>
                  </a:lnTo>
                  <a:lnTo>
                    <a:pt x="1560" y="595"/>
                  </a:lnTo>
                  <a:lnTo>
                    <a:pt x="1616" y="567"/>
                  </a:lnTo>
                  <a:lnTo>
                    <a:pt x="1560" y="482"/>
                  </a:lnTo>
                  <a:lnTo>
                    <a:pt x="1616" y="340"/>
                  </a:lnTo>
                  <a:lnTo>
                    <a:pt x="1560" y="340"/>
                  </a:lnTo>
                  <a:lnTo>
                    <a:pt x="1418" y="396"/>
                  </a:lnTo>
                  <a:lnTo>
                    <a:pt x="1390" y="255"/>
                  </a:lnTo>
                  <a:lnTo>
                    <a:pt x="1191" y="198"/>
                  </a:lnTo>
                  <a:lnTo>
                    <a:pt x="1106" y="28"/>
                  </a:lnTo>
                  <a:lnTo>
                    <a:pt x="1078" y="56"/>
                  </a:lnTo>
                  <a:lnTo>
                    <a:pt x="993" y="85"/>
                  </a:lnTo>
                  <a:lnTo>
                    <a:pt x="993" y="28"/>
                  </a:lnTo>
                  <a:lnTo>
                    <a:pt x="879" y="170"/>
                  </a:lnTo>
                  <a:lnTo>
                    <a:pt x="879" y="85"/>
                  </a:lnTo>
                  <a:lnTo>
                    <a:pt x="794" y="85"/>
                  </a:lnTo>
                  <a:lnTo>
                    <a:pt x="794" y="28"/>
                  </a:lnTo>
                  <a:lnTo>
                    <a:pt x="652" y="28"/>
                  </a:lnTo>
                  <a:lnTo>
                    <a:pt x="567" y="85"/>
                  </a:lnTo>
                  <a:lnTo>
                    <a:pt x="369" y="28"/>
                  </a:lnTo>
                  <a:lnTo>
                    <a:pt x="341" y="56"/>
                  </a:lnTo>
                  <a:lnTo>
                    <a:pt x="227" y="0"/>
                  </a:lnTo>
                  <a:lnTo>
                    <a:pt x="29" y="8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0" name="Freeform 711">
              <a:extLst>
                <a:ext uri="{FF2B5EF4-FFF2-40B4-BE49-F238E27FC236}">
                  <a16:creationId xmlns:a16="http://schemas.microsoft.com/office/drawing/2014/main" id="{7615D04F-AA2A-43E0-A623-A18269F52827}"/>
                </a:ext>
              </a:extLst>
            </p:cNvPr>
            <p:cNvSpPr>
              <a:spLocks/>
            </p:cNvSpPr>
            <p:nvPr/>
          </p:nvSpPr>
          <p:spPr bwMode="auto">
            <a:xfrm>
              <a:off x="4514" y="104"/>
              <a:ext cx="1332" cy="1758"/>
            </a:xfrm>
            <a:custGeom>
              <a:avLst/>
              <a:gdLst>
                <a:gd name="T0" fmla="*/ 227 w 1332"/>
                <a:gd name="T1" fmla="*/ 1673 h 1758"/>
                <a:gd name="T2" fmla="*/ 425 w 1332"/>
                <a:gd name="T3" fmla="*/ 1588 h 1758"/>
                <a:gd name="T4" fmla="*/ 539 w 1332"/>
                <a:gd name="T5" fmla="*/ 1644 h 1758"/>
                <a:gd name="T6" fmla="*/ 567 w 1332"/>
                <a:gd name="T7" fmla="*/ 1616 h 1758"/>
                <a:gd name="T8" fmla="*/ 765 w 1332"/>
                <a:gd name="T9" fmla="*/ 1673 h 1758"/>
                <a:gd name="T10" fmla="*/ 850 w 1332"/>
                <a:gd name="T11" fmla="*/ 1616 h 1758"/>
                <a:gd name="T12" fmla="*/ 992 w 1332"/>
                <a:gd name="T13" fmla="*/ 1616 h 1758"/>
                <a:gd name="T14" fmla="*/ 992 w 1332"/>
                <a:gd name="T15" fmla="*/ 1673 h 1758"/>
                <a:gd name="T16" fmla="*/ 1077 w 1332"/>
                <a:gd name="T17" fmla="*/ 1673 h 1758"/>
                <a:gd name="T18" fmla="*/ 1077 w 1332"/>
                <a:gd name="T19" fmla="*/ 1758 h 1758"/>
                <a:gd name="T20" fmla="*/ 1191 w 1332"/>
                <a:gd name="T21" fmla="*/ 1616 h 1758"/>
                <a:gd name="T22" fmla="*/ 1191 w 1332"/>
                <a:gd name="T23" fmla="*/ 1673 h 1758"/>
                <a:gd name="T24" fmla="*/ 1276 w 1332"/>
                <a:gd name="T25" fmla="*/ 1644 h 1758"/>
                <a:gd name="T26" fmla="*/ 1304 w 1332"/>
                <a:gd name="T27" fmla="*/ 1616 h 1758"/>
                <a:gd name="T28" fmla="*/ 1332 w 1332"/>
                <a:gd name="T29" fmla="*/ 1559 h 1758"/>
                <a:gd name="T30" fmla="*/ 1191 w 1332"/>
                <a:gd name="T31" fmla="*/ 1361 h 1758"/>
                <a:gd name="T32" fmla="*/ 1247 w 1332"/>
                <a:gd name="T33" fmla="*/ 1332 h 1758"/>
                <a:gd name="T34" fmla="*/ 1219 w 1332"/>
                <a:gd name="T35" fmla="*/ 1276 h 1758"/>
                <a:gd name="T36" fmla="*/ 1247 w 1332"/>
                <a:gd name="T37" fmla="*/ 1191 h 1758"/>
                <a:gd name="T38" fmla="*/ 1332 w 1332"/>
                <a:gd name="T39" fmla="*/ 1049 h 1758"/>
                <a:gd name="T40" fmla="*/ 1162 w 1332"/>
                <a:gd name="T41" fmla="*/ 1049 h 1758"/>
                <a:gd name="T42" fmla="*/ 1162 w 1332"/>
                <a:gd name="T43" fmla="*/ 936 h 1758"/>
                <a:gd name="T44" fmla="*/ 1134 w 1332"/>
                <a:gd name="T45" fmla="*/ 850 h 1758"/>
                <a:gd name="T46" fmla="*/ 1021 w 1332"/>
                <a:gd name="T47" fmla="*/ 822 h 1758"/>
                <a:gd name="T48" fmla="*/ 1049 w 1332"/>
                <a:gd name="T49" fmla="*/ 737 h 1758"/>
                <a:gd name="T50" fmla="*/ 964 w 1332"/>
                <a:gd name="T51" fmla="*/ 737 h 1758"/>
                <a:gd name="T52" fmla="*/ 964 w 1332"/>
                <a:gd name="T53" fmla="*/ 652 h 1758"/>
                <a:gd name="T54" fmla="*/ 992 w 1332"/>
                <a:gd name="T55" fmla="*/ 624 h 1758"/>
                <a:gd name="T56" fmla="*/ 907 w 1332"/>
                <a:gd name="T57" fmla="*/ 510 h 1758"/>
                <a:gd name="T58" fmla="*/ 935 w 1332"/>
                <a:gd name="T59" fmla="*/ 369 h 1758"/>
                <a:gd name="T60" fmla="*/ 992 w 1332"/>
                <a:gd name="T61" fmla="*/ 340 h 1758"/>
                <a:gd name="T62" fmla="*/ 935 w 1332"/>
                <a:gd name="T63" fmla="*/ 283 h 1758"/>
                <a:gd name="T64" fmla="*/ 935 w 1332"/>
                <a:gd name="T65" fmla="*/ 198 h 1758"/>
                <a:gd name="T66" fmla="*/ 964 w 1332"/>
                <a:gd name="T67" fmla="*/ 170 h 1758"/>
                <a:gd name="T68" fmla="*/ 765 w 1332"/>
                <a:gd name="T69" fmla="*/ 85 h 1758"/>
                <a:gd name="T70" fmla="*/ 709 w 1332"/>
                <a:gd name="T71" fmla="*/ 0 h 1758"/>
                <a:gd name="T72" fmla="*/ 624 w 1332"/>
                <a:gd name="T73" fmla="*/ 28 h 1758"/>
                <a:gd name="T74" fmla="*/ 624 w 1332"/>
                <a:gd name="T75" fmla="*/ 113 h 1758"/>
                <a:gd name="T76" fmla="*/ 510 w 1332"/>
                <a:gd name="T77" fmla="*/ 85 h 1758"/>
                <a:gd name="T78" fmla="*/ 482 w 1332"/>
                <a:gd name="T79" fmla="*/ 142 h 1758"/>
                <a:gd name="T80" fmla="*/ 340 w 1332"/>
                <a:gd name="T81" fmla="*/ 85 h 1758"/>
                <a:gd name="T82" fmla="*/ 340 w 1332"/>
                <a:gd name="T83" fmla="*/ 28 h 1758"/>
                <a:gd name="T84" fmla="*/ 198 w 1332"/>
                <a:gd name="T85" fmla="*/ 0 h 1758"/>
                <a:gd name="T86" fmla="*/ 170 w 1332"/>
                <a:gd name="T87" fmla="*/ 85 h 1758"/>
                <a:gd name="T88" fmla="*/ 198 w 1332"/>
                <a:gd name="T89" fmla="*/ 198 h 1758"/>
                <a:gd name="T90" fmla="*/ 142 w 1332"/>
                <a:gd name="T91" fmla="*/ 312 h 1758"/>
                <a:gd name="T92" fmla="*/ 170 w 1332"/>
                <a:gd name="T93" fmla="*/ 425 h 1758"/>
                <a:gd name="T94" fmla="*/ 113 w 1332"/>
                <a:gd name="T95" fmla="*/ 680 h 1758"/>
                <a:gd name="T96" fmla="*/ 170 w 1332"/>
                <a:gd name="T97" fmla="*/ 794 h 1758"/>
                <a:gd name="T98" fmla="*/ 255 w 1332"/>
                <a:gd name="T99" fmla="*/ 822 h 1758"/>
                <a:gd name="T100" fmla="*/ 28 w 1332"/>
                <a:gd name="T101" fmla="*/ 1134 h 1758"/>
                <a:gd name="T102" fmla="*/ 57 w 1332"/>
                <a:gd name="T103" fmla="*/ 1191 h 1758"/>
                <a:gd name="T104" fmla="*/ 28 w 1332"/>
                <a:gd name="T105" fmla="*/ 1247 h 1758"/>
                <a:gd name="T106" fmla="*/ 28 w 1332"/>
                <a:gd name="T107" fmla="*/ 1417 h 1758"/>
                <a:gd name="T108" fmla="*/ 0 w 1332"/>
                <a:gd name="T109" fmla="*/ 1474 h 1758"/>
                <a:gd name="T110" fmla="*/ 198 w 1332"/>
                <a:gd name="T111" fmla="*/ 1588 h 1758"/>
                <a:gd name="T112" fmla="*/ 227 w 1332"/>
                <a:gd name="T113" fmla="*/ 1673 h 17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1332" h="1758">
                  <a:moveTo>
                    <a:pt x="227" y="1673"/>
                  </a:moveTo>
                  <a:lnTo>
                    <a:pt x="425" y="1588"/>
                  </a:lnTo>
                  <a:lnTo>
                    <a:pt x="539" y="1644"/>
                  </a:lnTo>
                  <a:lnTo>
                    <a:pt x="567" y="1616"/>
                  </a:lnTo>
                  <a:lnTo>
                    <a:pt x="765" y="1673"/>
                  </a:lnTo>
                  <a:lnTo>
                    <a:pt x="850" y="1616"/>
                  </a:lnTo>
                  <a:lnTo>
                    <a:pt x="992" y="1616"/>
                  </a:lnTo>
                  <a:lnTo>
                    <a:pt x="992" y="1673"/>
                  </a:lnTo>
                  <a:lnTo>
                    <a:pt x="1077" y="1673"/>
                  </a:lnTo>
                  <a:lnTo>
                    <a:pt x="1077" y="1758"/>
                  </a:lnTo>
                  <a:lnTo>
                    <a:pt x="1191" y="1616"/>
                  </a:lnTo>
                  <a:lnTo>
                    <a:pt x="1191" y="1673"/>
                  </a:lnTo>
                  <a:lnTo>
                    <a:pt x="1276" y="1644"/>
                  </a:lnTo>
                  <a:lnTo>
                    <a:pt x="1304" y="1616"/>
                  </a:lnTo>
                  <a:lnTo>
                    <a:pt x="1332" y="1559"/>
                  </a:lnTo>
                  <a:lnTo>
                    <a:pt x="1191" y="1361"/>
                  </a:lnTo>
                  <a:lnTo>
                    <a:pt x="1247" y="1332"/>
                  </a:lnTo>
                  <a:lnTo>
                    <a:pt x="1219" y="1276"/>
                  </a:lnTo>
                  <a:lnTo>
                    <a:pt x="1247" y="1191"/>
                  </a:lnTo>
                  <a:lnTo>
                    <a:pt x="1332" y="1049"/>
                  </a:lnTo>
                  <a:lnTo>
                    <a:pt x="1162" y="1049"/>
                  </a:lnTo>
                  <a:lnTo>
                    <a:pt x="1162" y="936"/>
                  </a:lnTo>
                  <a:lnTo>
                    <a:pt x="1134" y="850"/>
                  </a:lnTo>
                  <a:lnTo>
                    <a:pt x="1021" y="822"/>
                  </a:lnTo>
                  <a:lnTo>
                    <a:pt x="1049" y="737"/>
                  </a:lnTo>
                  <a:lnTo>
                    <a:pt x="964" y="737"/>
                  </a:lnTo>
                  <a:lnTo>
                    <a:pt x="964" y="652"/>
                  </a:lnTo>
                  <a:lnTo>
                    <a:pt x="992" y="624"/>
                  </a:lnTo>
                  <a:lnTo>
                    <a:pt x="907" y="510"/>
                  </a:lnTo>
                  <a:lnTo>
                    <a:pt x="935" y="369"/>
                  </a:lnTo>
                  <a:lnTo>
                    <a:pt x="992" y="340"/>
                  </a:lnTo>
                  <a:lnTo>
                    <a:pt x="935" y="283"/>
                  </a:lnTo>
                  <a:lnTo>
                    <a:pt x="935" y="198"/>
                  </a:lnTo>
                  <a:lnTo>
                    <a:pt x="964" y="170"/>
                  </a:lnTo>
                  <a:lnTo>
                    <a:pt x="765" y="85"/>
                  </a:lnTo>
                  <a:lnTo>
                    <a:pt x="709" y="0"/>
                  </a:lnTo>
                  <a:lnTo>
                    <a:pt x="624" y="28"/>
                  </a:lnTo>
                  <a:lnTo>
                    <a:pt x="624" y="113"/>
                  </a:lnTo>
                  <a:lnTo>
                    <a:pt x="510" y="85"/>
                  </a:lnTo>
                  <a:lnTo>
                    <a:pt x="482" y="142"/>
                  </a:lnTo>
                  <a:lnTo>
                    <a:pt x="340" y="85"/>
                  </a:lnTo>
                  <a:lnTo>
                    <a:pt x="340" y="28"/>
                  </a:lnTo>
                  <a:lnTo>
                    <a:pt x="198" y="0"/>
                  </a:lnTo>
                  <a:lnTo>
                    <a:pt x="170" y="85"/>
                  </a:lnTo>
                  <a:lnTo>
                    <a:pt x="198" y="198"/>
                  </a:lnTo>
                  <a:lnTo>
                    <a:pt x="142" y="312"/>
                  </a:lnTo>
                  <a:lnTo>
                    <a:pt x="170" y="425"/>
                  </a:lnTo>
                  <a:lnTo>
                    <a:pt x="113" y="680"/>
                  </a:lnTo>
                  <a:lnTo>
                    <a:pt x="170" y="794"/>
                  </a:lnTo>
                  <a:lnTo>
                    <a:pt x="255" y="822"/>
                  </a:lnTo>
                  <a:lnTo>
                    <a:pt x="28" y="1134"/>
                  </a:lnTo>
                  <a:lnTo>
                    <a:pt x="57" y="1191"/>
                  </a:lnTo>
                  <a:lnTo>
                    <a:pt x="28" y="1247"/>
                  </a:lnTo>
                  <a:lnTo>
                    <a:pt x="28" y="1417"/>
                  </a:lnTo>
                  <a:lnTo>
                    <a:pt x="0" y="1474"/>
                  </a:lnTo>
                  <a:lnTo>
                    <a:pt x="198" y="1588"/>
                  </a:lnTo>
                  <a:lnTo>
                    <a:pt x="227" y="1673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1" name="Freeform 712">
              <a:extLst>
                <a:ext uri="{FF2B5EF4-FFF2-40B4-BE49-F238E27FC236}">
                  <a16:creationId xmlns:a16="http://schemas.microsoft.com/office/drawing/2014/main" id="{0B64C482-4E58-416C-A55F-A5D5A225BF2F}"/>
                </a:ext>
              </a:extLst>
            </p:cNvPr>
            <p:cNvSpPr>
              <a:spLocks/>
            </p:cNvSpPr>
            <p:nvPr/>
          </p:nvSpPr>
          <p:spPr bwMode="auto">
            <a:xfrm>
              <a:off x="1169" y="3393"/>
              <a:ext cx="1899" cy="1672"/>
            </a:xfrm>
            <a:custGeom>
              <a:avLst/>
              <a:gdLst>
                <a:gd name="T0" fmla="*/ 1871 w 1899"/>
                <a:gd name="T1" fmla="*/ 708 h 1672"/>
                <a:gd name="T2" fmla="*/ 1786 w 1899"/>
                <a:gd name="T3" fmla="*/ 623 h 1672"/>
                <a:gd name="T4" fmla="*/ 1814 w 1899"/>
                <a:gd name="T5" fmla="*/ 425 h 1672"/>
                <a:gd name="T6" fmla="*/ 1757 w 1899"/>
                <a:gd name="T7" fmla="*/ 368 h 1672"/>
                <a:gd name="T8" fmla="*/ 1616 w 1899"/>
                <a:gd name="T9" fmla="*/ 396 h 1672"/>
                <a:gd name="T10" fmla="*/ 1502 w 1899"/>
                <a:gd name="T11" fmla="*/ 340 h 1672"/>
                <a:gd name="T12" fmla="*/ 1105 w 1899"/>
                <a:gd name="T13" fmla="*/ 340 h 1672"/>
                <a:gd name="T14" fmla="*/ 1020 w 1899"/>
                <a:gd name="T15" fmla="*/ 396 h 1672"/>
                <a:gd name="T16" fmla="*/ 964 w 1899"/>
                <a:gd name="T17" fmla="*/ 510 h 1672"/>
                <a:gd name="T18" fmla="*/ 850 w 1899"/>
                <a:gd name="T19" fmla="*/ 481 h 1672"/>
                <a:gd name="T20" fmla="*/ 879 w 1899"/>
                <a:gd name="T21" fmla="*/ 198 h 1672"/>
                <a:gd name="T22" fmla="*/ 765 w 1899"/>
                <a:gd name="T23" fmla="*/ 0 h 1672"/>
                <a:gd name="T24" fmla="*/ 680 w 1899"/>
                <a:gd name="T25" fmla="*/ 0 h 1672"/>
                <a:gd name="T26" fmla="*/ 595 w 1899"/>
                <a:gd name="T27" fmla="*/ 0 h 1672"/>
                <a:gd name="T28" fmla="*/ 482 w 1899"/>
                <a:gd name="T29" fmla="*/ 113 h 1672"/>
                <a:gd name="T30" fmla="*/ 425 w 1899"/>
                <a:gd name="T31" fmla="*/ 226 h 1672"/>
                <a:gd name="T32" fmla="*/ 397 w 1899"/>
                <a:gd name="T33" fmla="*/ 396 h 1672"/>
                <a:gd name="T34" fmla="*/ 368 w 1899"/>
                <a:gd name="T35" fmla="*/ 623 h 1672"/>
                <a:gd name="T36" fmla="*/ 312 w 1899"/>
                <a:gd name="T37" fmla="*/ 765 h 1672"/>
                <a:gd name="T38" fmla="*/ 226 w 1899"/>
                <a:gd name="T39" fmla="*/ 850 h 1672"/>
                <a:gd name="T40" fmla="*/ 0 w 1899"/>
                <a:gd name="T41" fmla="*/ 963 h 1672"/>
                <a:gd name="T42" fmla="*/ 28 w 1899"/>
                <a:gd name="T43" fmla="*/ 1105 h 1672"/>
                <a:gd name="T44" fmla="*/ 141 w 1899"/>
                <a:gd name="T45" fmla="*/ 1190 h 1672"/>
                <a:gd name="T46" fmla="*/ 141 w 1899"/>
                <a:gd name="T47" fmla="*/ 1360 h 1672"/>
                <a:gd name="T48" fmla="*/ 255 w 1899"/>
                <a:gd name="T49" fmla="*/ 1615 h 1672"/>
                <a:gd name="T50" fmla="*/ 425 w 1899"/>
                <a:gd name="T51" fmla="*/ 1644 h 1672"/>
                <a:gd name="T52" fmla="*/ 680 w 1899"/>
                <a:gd name="T53" fmla="*/ 1587 h 1672"/>
                <a:gd name="T54" fmla="*/ 964 w 1899"/>
                <a:gd name="T55" fmla="*/ 1474 h 1672"/>
                <a:gd name="T56" fmla="*/ 1162 w 1899"/>
                <a:gd name="T57" fmla="*/ 1332 h 1672"/>
                <a:gd name="T58" fmla="*/ 1531 w 1899"/>
                <a:gd name="T59" fmla="*/ 1162 h 1672"/>
                <a:gd name="T60" fmla="*/ 1729 w 1899"/>
                <a:gd name="T61" fmla="*/ 1105 h 1672"/>
                <a:gd name="T62" fmla="*/ 1842 w 1899"/>
                <a:gd name="T63" fmla="*/ 850 h 16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899" h="1672">
                  <a:moveTo>
                    <a:pt x="1899" y="850"/>
                  </a:moveTo>
                  <a:lnTo>
                    <a:pt x="1871" y="708"/>
                  </a:lnTo>
                  <a:lnTo>
                    <a:pt x="1814" y="708"/>
                  </a:lnTo>
                  <a:lnTo>
                    <a:pt x="1786" y="623"/>
                  </a:lnTo>
                  <a:lnTo>
                    <a:pt x="1842" y="595"/>
                  </a:lnTo>
                  <a:lnTo>
                    <a:pt x="1814" y="425"/>
                  </a:lnTo>
                  <a:lnTo>
                    <a:pt x="1757" y="425"/>
                  </a:lnTo>
                  <a:lnTo>
                    <a:pt x="1757" y="368"/>
                  </a:lnTo>
                  <a:lnTo>
                    <a:pt x="1644" y="340"/>
                  </a:lnTo>
                  <a:lnTo>
                    <a:pt x="1616" y="396"/>
                  </a:lnTo>
                  <a:lnTo>
                    <a:pt x="1502" y="396"/>
                  </a:lnTo>
                  <a:lnTo>
                    <a:pt x="1502" y="340"/>
                  </a:lnTo>
                  <a:lnTo>
                    <a:pt x="1275" y="255"/>
                  </a:lnTo>
                  <a:lnTo>
                    <a:pt x="1105" y="340"/>
                  </a:lnTo>
                  <a:lnTo>
                    <a:pt x="1105" y="425"/>
                  </a:lnTo>
                  <a:lnTo>
                    <a:pt x="1020" y="396"/>
                  </a:lnTo>
                  <a:lnTo>
                    <a:pt x="964" y="425"/>
                  </a:lnTo>
                  <a:lnTo>
                    <a:pt x="964" y="510"/>
                  </a:lnTo>
                  <a:lnTo>
                    <a:pt x="907" y="538"/>
                  </a:lnTo>
                  <a:lnTo>
                    <a:pt x="850" y="481"/>
                  </a:lnTo>
                  <a:lnTo>
                    <a:pt x="822" y="283"/>
                  </a:lnTo>
                  <a:lnTo>
                    <a:pt x="879" y="198"/>
                  </a:lnTo>
                  <a:lnTo>
                    <a:pt x="822" y="141"/>
                  </a:lnTo>
                  <a:lnTo>
                    <a:pt x="765" y="0"/>
                  </a:lnTo>
                  <a:lnTo>
                    <a:pt x="737" y="56"/>
                  </a:lnTo>
                  <a:lnTo>
                    <a:pt x="680" y="0"/>
                  </a:lnTo>
                  <a:lnTo>
                    <a:pt x="652" y="28"/>
                  </a:lnTo>
                  <a:lnTo>
                    <a:pt x="595" y="0"/>
                  </a:lnTo>
                  <a:lnTo>
                    <a:pt x="510" y="85"/>
                  </a:lnTo>
                  <a:lnTo>
                    <a:pt x="482" y="113"/>
                  </a:lnTo>
                  <a:lnTo>
                    <a:pt x="397" y="85"/>
                  </a:lnTo>
                  <a:lnTo>
                    <a:pt x="425" y="226"/>
                  </a:lnTo>
                  <a:lnTo>
                    <a:pt x="453" y="255"/>
                  </a:lnTo>
                  <a:lnTo>
                    <a:pt x="397" y="396"/>
                  </a:lnTo>
                  <a:lnTo>
                    <a:pt x="453" y="453"/>
                  </a:lnTo>
                  <a:lnTo>
                    <a:pt x="368" y="623"/>
                  </a:lnTo>
                  <a:lnTo>
                    <a:pt x="312" y="708"/>
                  </a:lnTo>
                  <a:lnTo>
                    <a:pt x="312" y="765"/>
                  </a:lnTo>
                  <a:lnTo>
                    <a:pt x="226" y="793"/>
                  </a:lnTo>
                  <a:lnTo>
                    <a:pt x="226" y="850"/>
                  </a:lnTo>
                  <a:lnTo>
                    <a:pt x="141" y="850"/>
                  </a:lnTo>
                  <a:lnTo>
                    <a:pt x="0" y="963"/>
                  </a:lnTo>
                  <a:lnTo>
                    <a:pt x="28" y="1020"/>
                  </a:lnTo>
                  <a:lnTo>
                    <a:pt x="28" y="1105"/>
                  </a:lnTo>
                  <a:lnTo>
                    <a:pt x="85" y="1190"/>
                  </a:lnTo>
                  <a:lnTo>
                    <a:pt x="141" y="1190"/>
                  </a:lnTo>
                  <a:lnTo>
                    <a:pt x="170" y="1304"/>
                  </a:lnTo>
                  <a:lnTo>
                    <a:pt x="141" y="1360"/>
                  </a:lnTo>
                  <a:lnTo>
                    <a:pt x="283" y="1445"/>
                  </a:lnTo>
                  <a:lnTo>
                    <a:pt x="255" y="1615"/>
                  </a:lnTo>
                  <a:lnTo>
                    <a:pt x="340" y="1672"/>
                  </a:lnTo>
                  <a:lnTo>
                    <a:pt x="425" y="1644"/>
                  </a:lnTo>
                  <a:lnTo>
                    <a:pt x="510" y="1672"/>
                  </a:lnTo>
                  <a:lnTo>
                    <a:pt x="680" y="1587"/>
                  </a:lnTo>
                  <a:lnTo>
                    <a:pt x="793" y="1445"/>
                  </a:lnTo>
                  <a:lnTo>
                    <a:pt x="964" y="1474"/>
                  </a:lnTo>
                  <a:lnTo>
                    <a:pt x="992" y="1389"/>
                  </a:lnTo>
                  <a:lnTo>
                    <a:pt x="1162" y="1332"/>
                  </a:lnTo>
                  <a:lnTo>
                    <a:pt x="1162" y="1247"/>
                  </a:lnTo>
                  <a:lnTo>
                    <a:pt x="1531" y="1162"/>
                  </a:lnTo>
                  <a:lnTo>
                    <a:pt x="1559" y="1077"/>
                  </a:lnTo>
                  <a:lnTo>
                    <a:pt x="1729" y="1105"/>
                  </a:lnTo>
                  <a:lnTo>
                    <a:pt x="1729" y="963"/>
                  </a:lnTo>
                  <a:lnTo>
                    <a:pt x="1842" y="850"/>
                  </a:lnTo>
                  <a:lnTo>
                    <a:pt x="1899" y="85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2" name="Freeform 716">
              <a:extLst>
                <a:ext uri="{FF2B5EF4-FFF2-40B4-BE49-F238E27FC236}">
                  <a16:creationId xmlns:a16="http://schemas.microsoft.com/office/drawing/2014/main" id="{DD835ACF-442F-436B-9D28-CFBDB48961DB}"/>
                </a:ext>
              </a:extLst>
            </p:cNvPr>
            <p:cNvSpPr>
              <a:spLocks/>
            </p:cNvSpPr>
            <p:nvPr/>
          </p:nvSpPr>
          <p:spPr bwMode="auto">
            <a:xfrm>
              <a:off x="347" y="2599"/>
              <a:ext cx="1615" cy="1757"/>
            </a:xfrm>
            <a:custGeom>
              <a:avLst/>
              <a:gdLst>
                <a:gd name="T0" fmla="*/ 963 w 1615"/>
                <a:gd name="T1" fmla="*/ 1644 h 1757"/>
                <a:gd name="T2" fmla="*/ 1048 w 1615"/>
                <a:gd name="T3" fmla="*/ 1587 h 1757"/>
                <a:gd name="T4" fmla="*/ 1134 w 1615"/>
                <a:gd name="T5" fmla="*/ 1502 h 1757"/>
                <a:gd name="T6" fmla="*/ 1219 w 1615"/>
                <a:gd name="T7" fmla="*/ 1190 h 1757"/>
                <a:gd name="T8" fmla="*/ 1247 w 1615"/>
                <a:gd name="T9" fmla="*/ 1020 h 1757"/>
                <a:gd name="T10" fmla="*/ 1304 w 1615"/>
                <a:gd name="T11" fmla="*/ 907 h 1757"/>
                <a:gd name="T12" fmla="*/ 1474 w 1615"/>
                <a:gd name="T13" fmla="*/ 822 h 1757"/>
                <a:gd name="T14" fmla="*/ 1559 w 1615"/>
                <a:gd name="T15" fmla="*/ 850 h 1757"/>
                <a:gd name="T16" fmla="*/ 1615 w 1615"/>
                <a:gd name="T17" fmla="*/ 737 h 1757"/>
                <a:gd name="T18" fmla="*/ 1530 w 1615"/>
                <a:gd name="T19" fmla="*/ 623 h 1757"/>
                <a:gd name="T20" fmla="*/ 1530 w 1615"/>
                <a:gd name="T21" fmla="*/ 567 h 1757"/>
                <a:gd name="T22" fmla="*/ 1360 w 1615"/>
                <a:gd name="T23" fmla="*/ 453 h 1757"/>
                <a:gd name="T24" fmla="*/ 1219 w 1615"/>
                <a:gd name="T25" fmla="*/ 623 h 1757"/>
                <a:gd name="T26" fmla="*/ 1105 w 1615"/>
                <a:gd name="T27" fmla="*/ 680 h 1757"/>
                <a:gd name="T28" fmla="*/ 1048 w 1615"/>
                <a:gd name="T29" fmla="*/ 623 h 1757"/>
                <a:gd name="T30" fmla="*/ 907 w 1615"/>
                <a:gd name="T31" fmla="*/ 538 h 1757"/>
                <a:gd name="T32" fmla="*/ 793 w 1615"/>
                <a:gd name="T33" fmla="*/ 425 h 1757"/>
                <a:gd name="T34" fmla="*/ 850 w 1615"/>
                <a:gd name="T35" fmla="*/ 283 h 1757"/>
                <a:gd name="T36" fmla="*/ 878 w 1615"/>
                <a:gd name="T37" fmla="*/ 170 h 1757"/>
                <a:gd name="T38" fmla="*/ 907 w 1615"/>
                <a:gd name="T39" fmla="*/ 56 h 1757"/>
                <a:gd name="T40" fmla="*/ 623 w 1615"/>
                <a:gd name="T41" fmla="*/ 85 h 1757"/>
                <a:gd name="T42" fmla="*/ 198 w 1615"/>
                <a:gd name="T43" fmla="*/ 113 h 1757"/>
                <a:gd name="T44" fmla="*/ 198 w 1615"/>
                <a:gd name="T45" fmla="*/ 397 h 1757"/>
                <a:gd name="T46" fmla="*/ 283 w 1615"/>
                <a:gd name="T47" fmla="*/ 510 h 1757"/>
                <a:gd name="T48" fmla="*/ 198 w 1615"/>
                <a:gd name="T49" fmla="*/ 680 h 1757"/>
                <a:gd name="T50" fmla="*/ 141 w 1615"/>
                <a:gd name="T51" fmla="*/ 992 h 1757"/>
                <a:gd name="T52" fmla="*/ 0 w 1615"/>
                <a:gd name="T53" fmla="*/ 1190 h 1757"/>
                <a:gd name="T54" fmla="*/ 198 w 1615"/>
                <a:gd name="T55" fmla="*/ 1304 h 1757"/>
                <a:gd name="T56" fmla="*/ 340 w 1615"/>
                <a:gd name="T57" fmla="*/ 1332 h 1757"/>
                <a:gd name="T58" fmla="*/ 510 w 1615"/>
                <a:gd name="T59" fmla="*/ 1531 h 1757"/>
                <a:gd name="T60" fmla="*/ 708 w 1615"/>
                <a:gd name="T61" fmla="*/ 1531 h 1757"/>
                <a:gd name="T62" fmla="*/ 708 w 1615"/>
                <a:gd name="T63" fmla="*/ 1757 h 17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615" h="1757">
                  <a:moveTo>
                    <a:pt x="822" y="1757"/>
                  </a:moveTo>
                  <a:lnTo>
                    <a:pt x="963" y="1644"/>
                  </a:lnTo>
                  <a:lnTo>
                    <a:pt x="1048" y="1644"/>
                  </a:lnTo>
                  <a:lnTo>
                    <a:pt x="1048" y="1587"/>
                  </a:lnTo>
                  <a:lnTo>
                    <a:pt x="1134" y="1559"/>
                  </a:lnTo>
                  <a:lnTo>
                    <a:pt x="1134" y="1502"/>
                  </a:lnTo>
                  <a:lnTo>
                    <a:pt x="1275" y="1247"/>
                  </a:lnTo>
                  <a:lnTo>
                    <a:pt x="1219" y="1190"/>
                  </a:lnTo>
                  <a:lnTo>
                    <a:pt x="1275" y="1049"/>
                  </a:lnTo>
                  <a:lnTo>
                    <a:pt x="1247" y="1020"/>
                  </a:lnTo>
                  <a:lnTo>
                    <a:pt x="1219" y="879"/>
                  </a:lnTo>
                  <a:lnTo>
                    <a:pt x="1304" y="907"/>
                  </a:lnTo>
                  <a:lnTo>
                    <a:pt x="1417" y="794"/>
                  </a:lnTo>
                  <a:lnTo>
                    <a:pt x="1474" y="822"/>
                  </a:lnTo>
                  <a:lnTo>
                    <a:pt x="1502" y="794"/>
                  </a:lnTo>
                  <a:lnTo>
                    <a:pt x="1559" y="850"/>
                  </a:lnTo>
                  <a:lnTo>
                    <a:pt x="1587" y="794"/>
                  </a:lnTo>
                  <a:lnTo>
                    <a:pt x="1615" y="737"/>
                  </a:lnTo>
                  <a:lnTo>
                    <a:pt x="1474" y="680"/>
                  </a:lnTo>
                  <a:lnTo>
                    <a:pt x="1530" y="623"/>
                  </a:lnTo>
                  <a:lnTo>
                    <a:pt x="1474" y="595"/>
                  </a:lnTo>
                  <a:lnTo>
                    <a:pt x="1530" y="567"/>
                  </a:lnTo>
                  <a:lnTo>
                    <a:pt x="1417" y="510"/>
                  </a:lnTo>
                  <a:lnTo>
                    <a:pt x="1360" y="453"/>
                  </a:lnTo>
                  <a:lnTo>
                    <a:pt x="1275" y="510"/>
                  </a:lnTo>
                  <a:lnTo>
                    <a:pt x="1219" y="623"/>
                  </a:lnTo>
                  <a:lnTo>
                    <a:pt x="1134" y="623"/>
                  </a:lnTo>
                  <a:lnTo>
                    <a:pt x="1105" y="680"/>
                  </a:lnTo>
                  <a:lnTo>
                    <a:pt x="1048" y="680"/>
                  </a:lnTo>
                  <a:lnTo>
                    <a:pt x="1048" y="623"/>
                  </a:lnTo>
                  <a:lnTo>
                    <a:pt x="963" y="652"/>
                  </a:lnTo>
                  <a:lnTo>
                    <a:pt x="907" y="538"/>
                  </a:lnTo>
                  <a:lnTo>
                    <a:pt x="850" y="567"/>
                  </a:lnTo>
                  <a:lnTo>
                    <a:pt x="793" y="425"/>
                  </a:lnTo>
                  <a:lnTo>
                    <a:pt x="850" y="368"/>
                  </a:lnTo>
                  <a:lnTo>
                    <a:pt x="850" y="283"/>
                  </a:lnTo>
                  <a:lnTo>
                    <a:pt x="878" y="255"/>
                  </a:lnTo>
                  <a:lnTo>
                    <a:pt x="878" y="170"/>
                  </a:lnTo>
                  <a:lnTo>
                    <a:pt x="907" y="142"/>
                  </a:lnTo>
                  <a:lnTo>
                    <a:pt x="907" y="56"/>
                  </a:lnTo>
                  <a:lnTo>
                    <a:pt x="737" y="0"/>
                  </a:lnTo>
                  <a:lnTo>
                    <a:pt x="623" y="85"/>
                  </a:lnTo>
                  <a:lnTo>
                    <a:pt x="396" y="113"/>
                  </a:lnTo>
                  <a:lnTo>
                    <a:pt x="198" y="113"/>
                  </a:lnTo>
                  <a:lnTo>
                    <a:pt x="141" y="283"/>
                  </a:lnTo>
                  <a:lnTo>
                    <a:pt x="198" y="397"/>
                  </a:lnTo>
                  <a:lnTo>
                    <a:pt x="226" y="425"/>
                  </a:lnTo>
                  <a:lnTo>
                    <a:pt x="283" y="510"/>
                  </a:lnTo>
                  <a:lnTo>
                    <a:pt x="255" y="595"/>
                  </a:lnTo>
                  <a:lnTo>
                    <a:pt x="198" y="680"/>
                  </a:lnTo>
                  <a:lnTo>
                    <a:pt x="226" y="765"/>
                  </a:lnTo>
                  <a:lnTo>
                    <a:pt x="141" y="992"/>
                  </a:lnTo>
                  <a:lnTo>
                    <a:pt x="0" y="1105"/>
                  </a:lnTo>
                  <a:lnTo>
                    <a:pt x="0" y="1190"/>
                  </a:lnTo>
                  <a:lnTo>
                    <a:pt x="141" y="1389"/>
                  </a:lnTo>
                  <a:lnTo>
                    <a:pt x="198" y="1304"/>
                  </a:lnTo>
                  <a:lnTo>
                    <a:pt x="255" y="1417"/>
                  </a:lnTo>
                  <a:lnTo>
                    <a:pt x="340" y="1332"/>
                  </a:lnTo>
                  <a:lnTo>
                    <a:pt x="453" y="1531"/>
                  </a:lnTo>
                  <a:lnTo>
                    <a:pt x="510" y="1531"/>
                  </a:lnTo>
                  <a:lnTo>
                    <a:pt x="680" y="1474"/>
                  </a:lnTo>
                  <a:lnTo>
                    <a:pt x="708" y="1531"/>
                  </a:lnTo>
                  <a:lnTo>
                    <a:pt x="652" y="1559"/>
                  </a:lnTo>
                  <a:lnTo>
                    <a:pt x="708" y="1757"/>
                  </a:lnTo>
                  <a:lnTo>
                    <a:pt x="822" y="175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3" name="Freeform 717">
              <a:extLst>
                <a:ext uri="{FF2B5EF4-FFF2-40B4-BE49-F238E27FC236}">
                  <a16:creationId xmlns:a16="http://schemas.microsoft.com/office/drawing/2014/main" id="{80BFFDC3-1752-40F5-9865-B85B7C0CEA2F}"/>
                </a:ext>
              </a:extLst>
            </p:cNvPr>
            <p:cNvSpPr>
              <a:spLocks/>
            </p:cNvSpPr>
            <p:nvPr/>
          </p:nvSpPr>
          <p:spPr bwMode="auto">
            <a:xfrm>
              <a:off x="602" y="3931"/>
              <a:ext cx="907" cy="1446"/>
            </a:xfrm>
            <a:custGeom>
              <a:avLst/>
              <a:gdLst>
                <a:gd name="T0" fmla="*/ 907 w 907"/>
                <a:gd name="T1" fmla="*/ 1134 h 1446"/>
                <a:gd name="T2" fmla="*/ 822 w 907"/>
                <a:gd name="T3" fmla="*/ 1077 h 1446"/>
                <a:gd name="T4" fmla="*/ 850 w 907"/>
                <a:gd name="T5" fmla="*/ 907 h 1446"/>
                <a:gd name="T6" fmla="*/ 708 w 907"/>
                <a:gd name="T7" fmla="*/ 822 h 1446"/>
                <a:gd name="T8" fmla="*/ 737 w 907"/>
                <a:gd name="T9" fmla="*/ 766 h 1446"/>
                <a:gd name="T10" fmla="*/ 708 w 907"/>
                <a:gd name="T11" fmla="*/ 652 h 1446"/>
                <a:gd name="T12" fmla="*/ 652 w 907"/>
                <a:gd name="T13" fmla="*/ 652 h 1446"/>
                <a:gd name="T14" fmla="*/ 595 w 907"/>
                <a:gd name="T15" fmla="*/ 567 h 1446"/>
                <a:gd name="T16" fmla="*/ 595 w 907"/>
                <a:gd name="T17" fmla="*/ 482 h 1446"/>
                <a:gd name="T18" fmla="*/ 567 w 907"/>
                <a:gd name="T19" fmla="*/ 425 h 1446"/>
                <a:gd name="T20" fmla="*/ 453 w 907"/>
                <a:gd name="T21" fmla="*/ 425 h 1446"/>
                <a:gd name="T22" fmla="*/ 397 w 907"/>
                <a:gd name="T23" fmla="*/ 227 h 1446"/>
                <a:gd name="T24" fmla="*/ 453 w 907"/>
                <a:gd name="T25" fmla="*/ 199 h 1446"/>
                <a:gd name="T26" fmla="*/ 425 w 907"/>
                <a:gd name="T27" fmla="*/ 142 h 1446"/>
                <a:gd name="T28" fmla="*/ 255 w 907"/>
                <a:gd name="T29" fmla="*/ 199 h 1446"/>
                <a:gd name="T30" fmla="*/ 198 w 907"/>
                <a:gd name="T31" fmla="*/ 199 h 1446"/>
                <a:gd name="T32" fmla="*/ 85 w 907"/>
                <a:gd name="T33" fmla="*/ 0 h 1446"/>
                <a:gd name="T34" fmla="*/ 0 w 907"/>
                <a:gd name="T35" fmla="*/ 85 h 1446"/>
                <a:gd name="T36" fmla="*/ 85 w 907"/>
                <a:gd name="T37" fmla="*/ 199 h 1446"/>
                <a:gd name="T38" fmla="*/ 0 w 907"/>
                <a:gd name="T39" fmla="*/ 510 h 1446"/>
                <a:gd name="T40" fmla="*/ 113 w 907"/>
                <a:gd name="T41" fmla="*/ 737 h 1446"/>
                <a:gd name="T42" fmla="*/ 56 w 907"/>
                <a:gd name="T43" fmla="*/ 907 h 1446"/>
                <a:gd name="T44" fmla="*/ 85 w 907"/>
                <a:gd name="T45" fmla="*/ 964 h 1446"/>
                <a:gd name="T46" fmla="*/ 56 w 907"/>
                <a:gd name="T47" fmla="*/ 1248 h 1446"/>
                <a:gd name="T48" fmla="*/ 0 w 907"/>
                <a:gd name="T49" fmla="*/ 1304 h 1446"/>
                <a:gd name="T50" fmla="*/ 56 w 907"/>
                <a:gd name="T51" fmla="*/ 1333 h 1446"/>
                <a:gd name="T52" fmla="*/ 113 w 907"/>
                <a:gd name="T53" fmla="*/ 1276 h 1446"/>
                <a:gd name="T54" fmla="*/ 170 w 907"/>
                <a:gd name="T55" fmla="*/ 1333 h 1446"/>
                <a:gd name="T56" fmla="*/ 226 w 907"/>
                <a:gd name="T57" fmla="*/ 1333 h 1446"/>
                <a:gd name="T58" fmla="*/ 283 w 907"/>
                <a:gd name="T59" fmla="*/ 1361 h 1446"/>
                <a:gd name="T60" fmla="*/ 425 w 907"/>
                <a:gd name="T61" fmla="*/ 1361 h 1446"/>
                <a:gd name="T62" fmla="*/ 482 w 907"/>
                <a:gd name="T63" fmla="*/ 1418 h 1446"/>
                <a:gd name="T64" fmla="*/ 567 w 907"/>
                <a:gd name="T65" fmla="*/ 1389 h 1446"/>
                <a:gd name="T66" fmla="*/ 623 w 907"/>
                <a:gd name="T67" fmla="*/ 1446 h 1446"/>
                <a:gd name="T68" fmla="*/ 680 w 907"/>
                <a:gd name="T69" fmla="*/ 1361 h 1446"/>
                <a:gd name="T70" fmla="*/ 765 w 907"/>
                <a:gd name="T71" fmla="*/ 1361 h 1446"/>
                <a:gd name="T72" fmla="*/ 793 w 907"/>
                <a:gd name="T73" fmla="*/ 1248 h 1446"/>
                <a:gd name="T74" fmla="*/ 907 w 907"/>
                <a:gd name="T75" fmla="*/ 1219 h 1446"/>
                <a:gd name="T76" fmla="*/ 907 w 907"/>
                <a:gd name="T77" fmla="*/ 1134 h 14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907" h="1446">
                  <a:moveTo>
                    <a:pt x="907" y="1134"/>
                  </a:moveTo>
                  <a:lnTo>
                    <a:pt x="822" y="1077"/>
                  </a:lnTo>
                  <a:lnTo>
                    <a:pt x="850" y="907"/>
                  </a:lnTo>
                  <a:lnTo>
                    <a:pt x="708" y="822"/>
                  </a:lnTo>
                  <a:lnTo>
                    <a:pt x="737" y="766"/>
                  </a:lnTo>
                  <a:lnTo>
                    <a:pt x="708" y="652"/>
                  </a:lnTo>
                  <a:lnTo>
                    <a:pt x="652" y="652"/>
                  </a:lnTo>
                  <a:lnTo>
                    <a:pt x="595" y="567"/>
                  </a:lnTo>
                  <a:lnTo>
                    <a:pt x="595" y="482"/>
                  </a:lnTo>
                  <a:lnTo>
                    <a:pt x="567" y="425"/>
                  </a:lnTo>
                  <a:lnTo>
                    <a:pt x="453" y="425"/>
                  </a:lnTo>
                  <a:lnTo>
                    <a:pt x="397" y="227"/>
                  </a:lnTo>
                  <a:lnTo>
                    <a:pt x="453" y="199"/>
                  </a:lnTo>
                  <a:lnTo>
                    <a:pt x="425" y="142"/>
                  </a:lnTo>
                  <a:lnTo>
                    <a:pt x="255" y="199"/>
                  </a:lnTo>
                  <a:lnTo>
                    <a:pt x="198" y="199"/>
                  </a:lnTo>
                  <a:lnTo>
                    <a:pt x="85" y="0"/>
                  </a:lnTo>
                  <a:lnTo>
                    <a:pt x="0" y="85"/>
                  </a:lnTo>
                  <a:lnTo>
                    <a:pt x="85" y="199"/>
                  </a:lnTo>
                  <a:lnTo>
                    <a:pt x="0" y="510"/>
                  </a:lnTo>
                  <a:lnTo>
                    <a:pt x="113" y="737"/>
                  </a:lnTo>
                  <a:lnTo>
                    <a:pt x="56" y="907"/>
                  </a:lnTo>
                  <a:lnTo>
                    <a:pt x="85" y="964"/>
                  </a:lnTo>
                  <a:lnTo>
                    <a:pt x="56" y="1248"/>
                  </a:lnTo>
                  <a:lnTo>
                    <a:pt x="0" y="1304"/>
                  </a:lnTo>
                  <a:lnTo>
                    <a:pt x="56" y="1333"/>
                  </a:lnTo>
                  <a:lnTo>
                    <a:pt x="113" y="1276"/>
                  </a:lnTo>
                  <a:lnTo>
                    <a:pt x="170" y="1333"/>
                  </a:lnTo>
                  <a:lnTo>
                    <a:pt x="226" y="1333"/>
                  </a:lnTo>
                  <a:lnTo>
                    <a:pt x="283" y="1361"/>
                  </a:lnTo>
                  <a:lnTo>
                    <a:pt x="425" y="1361"/>
                  </a:lnTo>
                  <a:lnTo>
                    <a:pt x="482" y="1418"/>
                  </a:lnTo>
                  <a:lnTo>
                    <a:pt x="567" y="1389"/>
                  </a:lnTo>
                  <a:lnTo>
                    <a:pt x="623" y="1446"/>
                  </a:lnTo>
                  <a:lnTo>
                    <a:pt x="680" y="1361"/>
                  </a:lnTo>
                  <a:lnTo>
                    <a:pt x="765" y="1361"/>
                  </a:lnTo>
                  <a:lnTo>
                    <a:pt x="793" y="1248"/>
                  </a:lnTo>
                  <a:lnTo>
                    <a:pt x="907" y="1219"/>
                  </a:lnTo>
                  <a:lnTo>
                    <a:pt x="907" y="113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4" name="Freeform 718">
              <a:extLst>
                <a:ext uri="{FF2B5EF4-FFF2-40B4-BE49-F238E27FC236}">
                  <a16:creationId xmlns:a16="http://schemas.microsoft.com/office/drawing/2014/main" id="{6CD755ED-AE5D-42F8-90D5-BF054C1CC98D}"/>
                </a:ext>
              </a:extLst>
            </p:cNvPr>
            <p:cNvSpPr>
              <a:spLocks/>
            </p:cNvSpPr>
            <p:nvPr/>
          </p:nvSpPr>
          <p:spPr bwMode="auto">
            <a:xfrm>
              <a:off x="2019" y="2088"/>
              <a:ext cx="709" cy="1134"/>
            </a:xfrm>
            <a:custGeom>
              <a:avLst/>
              <a:gdLst>
                <a:gd name="T0" fmla="*/ 425 w 709"/>
                <a:gd name="T1" fmla="*/ 0 h 1134"/>
                <a:gd name="T2" fmla="*/ 510 w 709"/>
                <a:gd name="T3" fmla="*/ 29 h 1134"/>
                <a:gd name="T4" fmla="*/ 624 w 709"/>
                <a:gd name="T5" fmla="*/ 57 h 1134"/>
                <a:gd name="T6" fmla="*/ 624 w 709"/>
                <a:gd name="T7" fmla="*/ 86 h 1134"/>
                <a:gd name="T8" fmla="*/ 596 w 709"/>
                <a:gd name="T9" fmla="*/ 142 h 1134"/>
                <a:gd name="T10" fmla="*/ 681 w 709"/>
                <a:gd name="T11" fmla="*/ 199 h 1134"/>
                <a:gd name="T12" fmla="*/ 681 w 709"/>
                <a:gd name="T13" fmla="*/ 284 h 1134"/>
                <a:gd name="T14" fmla="*/ 652 w 709"/>
                <a:gd name="T15" fmla="*/ 341 h 1134"/>
                <a:gd name="T16" fmla="*/ 709 w 709"/>
                <a:gd name="T17" fmla="*/ 397 h 1134"/>
                <a:gd name="T18" fmla="*/ 681 w 709"/>
                <a:gd name="T19" fmla="*/ 426 h 1134"/>
                <a:gd name="T20" fmla="*/ 681 w 709"/>
                <a:gd name="T21" fmla="*/ 454 h 1134"/>
                <a:gd name="T22" fmla="*/ 596 w 709"/>
                <a:gd name="T23" fmla="*/ 539 h 1134"/>
                <a:gd name="T24" fmla="*/ 624 w 709"/>
                <a:gd name="T25" fmla="*/ 681 h 1134"/>
                <a:gd name="T26" fmla="*/ 652 w 709"/>
                <a:gd name="T27" fmla="*/ 709 h 1134"/>
                <a:gd name="T28" fmla="*/ 624 w 709"/>
                <a:gd name="T29" fmla="*/ 766 h 1134"/>
                <a:gd name="T30" fmla="*/ 652 w 709"/>
                <a:gd name="T31" fmla="*/ 851 h 1134"/>
                <a:gd name="T32" fmla="*/ 596 w 709"/>
                <a:gd name="T33" fmla="*/ 908 h 1134"/>
                <a:gd name="T34" fmla="*/ 624 w 709"/>
                <a:gd name="T35" fmla="*/ 964 h 1134"/>
                <a:gd name="T36" fmla="*/ 567 w 709"/>
                <a:gd name="T37" fmla="*/ 1049 h 1134"/>
                <a:gd name="T38" fmla="*/ 482 w 709"/>
                <a:gd name="T39" fmla="*/ 1049 h 1134"/>
                <a:gd name="T40" fmla="*/ 340 w 709"/>
                <a:gd name="T41" fmla="*/ 1134 h 1134"/>
                <a:gd name="T42" fmla="*/ 312 w 709"/>
                <a:gd name="T43" fmla="*/ 1134 h 1134"/>
                <a:gd name="T44" fmla="*/ 170 w 709"/>
                <a:gd name="T45" fmla="*/ 1021 h 1134"/>
                <a:gd name="T46" fmla="*/ 227 w 709"/>
                <a:gd name="T47" fmla="*/ 993 h 1134"/>
                <a:gd name="T48" fmla="*/ 284 w 709"/>
                <a:gd name="T49" fmla="*/ 936 h 1134"/>
                <a:gd name="T50" fmla="*/ 255 w 709"/>
                <a:gd name="T51" fmla="*/ 851 h 1134"/>
                <a:gd name="T52" fmla="*/ 255 w 709"/>
                <a:gd name="T53" fmla="*/ 681 h 1134"/>
                <a:gd name="T54" fmla="*/ 369 w 709"/>
                <a:gd name="T55" fmla="*/ 567 h 1134"/>
                <a:gd name="T56" fmla="*/ 340 w 709"/>
                <a:gd name="T57" fmla="*/ 482 h 1134"/>
                <a:gd name="T58" fmla="*/ 397 w 709"/>
                <a:gd name="T59" fmla="*/ 511 h 1134"/>
                <a:gd name="T60" fmla="*/ 482 w 709"/>
                <a:gd name="T61" fmla="*/ 482 h 1134"/>
                <a:gd name="T62" fmla="*/ 425 w 709"/>
                <a:gd name="T63" fmla="*/ 454 h 1134"/>
                <a:gd name="T64" fmla="*/ 425 w 709"/>
                <a:gd name="T65" fmla="*/ 397 h 1134"/>
                <a:gd name="T66" fmla="*/ 340 w 709"/>
                <a:gd name="T67" fmla="*/ 397 h 1134"/>
                <a:gd name="T68" fmla="*/ 255 w 709"/>
                <a:gd name="T69" fmla="*/ 397 h 1134"/>
                <a:gd name="T70" fmla="*/ 227 w 709"/>
                <a:gd name="T71" fmla="*/ 369 h 1134"/>
                <a:gd name="T72" fmla="*/ 85 w 709"/>
                <a:gd name="T73" fmla="*/ 397 h 1134"/>
                <a:gd name="T74" fmla="*/ 57 w 709"/>
                <a:gd name="T75" fmla="*/ 397 h 1134"/>
                <a:gd name="T76" fmla="*/ 0 w 709"/>
                <a:gd name="T77" fmla="*/ 369 h 1134"/>
                <a:gd name="T78" fmla="*/ 0 w 709"/>
                <a:gd name="T79" fmla="*/ 341 h 1134"/>
                <a:gd name="T80" fmla="*/ 284 w 709"/>
                <a:gd name="T81" fmla="*/ 341 h 1134"/>
                <a:gd name="T82" fmla="*/ 312 w 709"/>
                <a:gd name="T83" fmla="*/ 256 h 1134"/>
                <a:gd name="T84" fmla="*/ 340 w 709"/>
                <a:gd name="T85" fmla="*/ 312 h 1134"/>
                <a:gd name="T86" fmla="*/ 369 w 709"/>
                <a:gd name="T87" fmla="*/ 256 h 1134"/>
                <a:gd name="T88" fmla="*/ 340 w 709"/>
                <a:gd name="T89" fmla="*/ 199 h 1134"/>
                <a:gd name="T90" fmla="*/ 425 w 709"/>
                <a:gd name="T91" fmla="*/ 86 h 1134"/>
                <a:gd name="T92" fmla="*/ 397 w 709"/>
                <a:gd name="T93" fmla="*/ 57 h 1134"/>
                <a:gd name="T94" fmla="*/ 425 w 709"/>
                <a:gd name="T95" fmla="*/ 0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709" h="1134">
                  <a:moveTo>
                    <a:pt x="425" y="0"/>
                  </a:moveTo>
                  <a:lnTo>
                    <a:pt x="510" y="29"/>
                  </a:lnTo>
                  <a:lnTo>
                    <a:pt x="624" y="57"/>
                  </a:lnTo>
                  <a:lnTo>
                    <a:pt x="624" y="86"/>
                  </a:lnTo>
                  <a:lnTo>
                    <a:pt x="596" y="142"/>
                  </a:lnTo>
                  <a:lnTo>
                    <a:pt x="681" y="199"/>
                  </a:lnTo>
                  <a:lnTo>
                    <a:pt x="681" y="284"/>
                  </a:lnTo>
                  <a:lnTo>
                    <a:pt x="652" y="341"/>
                  </a:lnTo>
                  <a:lnTo>
                    <a:pt x="709" y="397"/>
                  </a:lnTo>
                  <a:lnTo>
                    <a:pt x="681" y="426"/>
                  </a:lnTo>
                  <a:lnTo>
                    <a:pt x="681" y="454"/>
                  </a:lnTo>
                  <a:lnTo>
                    <a:pt x="596" y="539"/>
                  </a:lnTo>
                  <a:lnTo>
                    <a:pt x="624" y="681"/>
                  </a:lnTo>
                  <a:lnTo>
                    <a:pt x="652" y="709"/>
                  </a:lnTo>
                  <a:lnTo>
                    <a:pt x="624" y="766"/>
                  </a:lnTo>
                  <a:lnTo>
                    <a:pt x="652" y="851"/>
                  </a:lnTo>
                  <a:lnTo>
                    <a:pt x="596" y="908"/>
                  </a:lnTo>
                  <a:lnTo>
                    <a:pt x="624" y="964"/>
                  </a:lnTo>
                  <a:lnTo>
                    <a:pt x="567" y="1049"/>
                  </a:lnTo>
                  <a:lnTo>
                    <a:pt x="482" y="1049"/>
                  </a:lnTo>
                  <a:lnTo>
                    <a:pt x="340" y="1134"/>
                  </a:lnTo>
                  <a:lnTo>
                    <a:pt x="312" y="1134"/>
                  </a:lnTo>
                  <a:lnTo>
                    <a:pt x="170" y="1021"/>
                  </a:lnTo>
                  <a:lnTo>
                    <a:pt x="227" y="993"/>
                  </a:lnTo>
                  <a:lnTo>
                    <a:pt x="284" y="936"/>
                  </a:lnTo>
                  <a:lnTo>
                    <a:pt x="255" y="851"/>
                  </a:lnTo>
                  <a:lnTo>
                    <a:pt x="255" y="681"/>
                  </a:lnTo>
                  <a:lnTo>
                    <a:pt x="369" y="567"/>
                  </a:lnTo>
                  <a:lnTo>
                    <a:pt x="340" y="482"/>
                  </a:lnTo>
                  <a:lnTo>
                    <a:pt x="397" y="511"/>
                  </a:lnTo>
                  <a:lnTo>
                    <a:pt x="482" y="482"/>
                  </a:lnTo>
                  <a:lnTo>
                    <a:pt x="425" y="454"/>
                  </a:lnTo>
                  <a:lnTo>
                    <a:pt x="425" y="397"/>
                  </a:lnTo>
                  <a:lnTo>
                    <a:pt x="340" y="397"/>
                  </a:lnTo>
                  <a:lnTo>
                    <a:pt x="255" y="397"/>
                  </a:lnTo>
                  <a:lnTo>
                    <a:pt x="227" y="369"/>
                  </a:lnTo>
                  <a:lnTo>
                    <a:pt x="85" y="397"/>
                  </a:lnTo>
                  <a:lnTo>
                    <a:pt x="57" y="397"/>
                  </a:lnTo>
                  <a:lnTo>
                    <a:pt x="0" y="369"/>
                  </a:lnTo>
                  <a:lnTo>
                    <a:pt x="0" y="341"/>
                  </a:lnTo>
                  <a:lnTo>
                    <a:pt x="284" y="341"/>
                  </a:lnTo>
                  <a:lnTo>
                    <a:pt x="312" y="256"/>
                  </a:lnTo>
                  <a:lnTo>
                    <a:pt x="340" y="312"/>
                  </a:lnTo>
                  <a:lnTo>
                    <a:pt x="369" y="256"/>
                  </a:lnTo>
                  <a:lnTo>
                    <a:pt x="340" y="199"/>
                  </a:lnTo>
                  <a:lnTo>
                    <a:pt x="425" y="86"/>
                  </a:lnTo>
                  <a:lnTo>
                    <a:pt x="397" y="57"/>
                  </a:lnTo>
                  <a:lnTo>
                    <a:pt x="425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5" name="Freeform 719">
              <a:extLst>
                <a:ext uri="{FF2B5EF4-FFF2-40B4-BE49-F238E27FC236}">
                  <a16:creationId xmlns:a16="http://schemas.microsoft.com/office/drawing/2014/main" id="{23D51BE4-4DC7-48D3-91D5-E7287F6CB981}"/>
                </a:ext>
              </a:extLst>
            </p:cNvPr>
            <p:cNvSpPr>
              <a:spLocks/>
            </p:cNvSpPr>
            <p:nvPr/>
          </p:nvSpPr>
          <p:spPr bwMode="auto">
            <a:xfrm>
              <a:off x="2303" y="813"/>
              <a:ext cx="1332" cy="1275"/>
            </a:xfrm>
            <a:custGeom>
              <a:avLst/>
              <a:gdLst>
                <a:gd name="T0" fmla="*/ 226 w 1332"/>
                <a:gd name="T1" fmla="*/ 1190 h 1275"/>
                <a:gd name="T2" fmla="*/ 226 w 1332"/>
                <a:gd name="T3" fmla="*/ 1134 h 1275"/>
                <a:gd name="T4" fmla="*/ 283 w 1332"/>
                <a:gd name="T5" fmla="*/ 1162 h 1275"/>
                <a:gd name="T6" fmla="*/ 397 w 1332"/>
                <a:gd name="T7" fmla="*/ 1162 h 1275"/>
                <a:gd name="T8" fmla="*/ 425 w 1332"/>
                <a:gd name="T9" fmla="*/ 1190 h 1275"/>
                <a:gd name="T10" fmla="*/ 453 w 1332"/>
                <a:gd name="T11" fmla="*/ 1190 h 1275"/>
                <a:gd name="T12" fmla="*/ 482 w 1332"/>
                <a:gd name="T13" fmla="*/ 964 h 1275"/>
                <a:gd name="T14" fmla="*/ 567 w 1332"/>
                <a:gd name="T15" fmla="*/ 964 h 1275"/>
                <a:gd name="T16" fmla="*/ 567 w 1332"/>
                <a:gd name="T17" fmla="*/ 1020 h 1275"/>
                <a:gd name="T18" fmla="*/ 538 w 1332"/>
                <a:gd name="T19" fmla="*/ 1020 h 1275"/>
                <a:gd name="T20" fmla="*/ 538 w 1332"/>
                <a:gd name="T21" fmla="*/ 1077 h 1275"/>
                <a:gd name="T22" fmla="*/ 595 w 1332"/>
                <a:gd name="T23" fmla="*/ 1105 h 1275"/>
                <a:gd name="T24" fmla="*/ 623 w 1332"/>
                <a:gd name="T25" fmla="*/ 1162 h 1275"/>
                <a:gd name="T26" fmla="*/ 680 w 1332"/>
                <a:gd name="T27" fmla="*/ 1134 h 1275"/>
                <a:gd name="T28" fmla="*/ 708 w 1332"/>
                <a:gd name="T29" fmla="*/ 1190 h 1275"/>
                <a:gd name="T30" fmla="*/ 765 w 1332"/>
                <a:gd name="T31" fmla="*/ 1190 h 1275"/>
                <a:gd name="T32" fmla="*/ 765 w 1332"/>
                <a:gd name="T33" fmla="*/ 1247 h 1275"/>
                <a:gd name="T34" fmla="*/ 822 w 1332"/>
                <a:gd name="T35" fmla="*/ 1219 h 1275"/>
                <a:gd name="T36" fmla="*/ 850 w 1332"/>
                <a:gd name="T37" fmla="*/ 1162 h 1275"/>
                <a:gd name="T38" fmla="*/ 935 w 1332"/>
                <a:gd name="T39" fmla="*/ 1219 h 1275"/>
                <a:gd name="T40" fmla="*/ 1049 w 1332"/>
                <a:gd name="T41" fmla="*/ 1275 h 1275"/>
                <a:gd name="T42" fmla="*/ 1190 w 1332"/>
                <a:gd name="T43" fmla="*/ 1162 h 1275"/>
                <a:gd name="T44" fmla="*/ 1190 w 1332"/>
                <a:gd name="T45" fmla="*/ 1105 h 1275"/>
                <a:gd name="T46" fmla="*/ 1304 w 1332"/>
                <a:gd name="T47" fmla="*/ 1105 h 1275"/>
                <a:gd name="T48" fmla="*/ 1332 w 1332"/>
                <a:gd name="T49" fmla="*/ 1020 h 1275"/>
                <a:gd name="T50" fmla="*/ 1105 w 1332"/>
                <a:gd name="T51" fmla="*/ 879 h 1275"/>
                <a:gd name="T52" fmla="*/ 1020 w 1332"/>
                <a:gd name="T53" fmla="*/ 935 h 1275"/>
                <a:gd name="T54" fmla="*/ 992 w 1332"/>
                <a:gd name="T55" fmla="*/ 935 h 1275"/>
                <a:gd name="T56" fmla="*/ 992 w 1332"/>
                <a:gd name="T57" fmla="*/ 822 h 1275"/>
                <a:gd name="T58" fmla="*/ 1134 w 1332"/>
                <a:gd name="T59" fmla="*/ 680 h 1275"/>
                <a:gd name="T60" fmla="*/ 1162 w 1332"/>
                <a:gd name="T61" fmla="*/ 680 h 1275"/>
                <a:gd name="T62" fmla="*/ 1219 w 1332"/>
                <a:gd name="T63" fmla="*/ 567 h 1275"/>
                <a:gd name="T64" fmla="*/ 1275 w 1332"/>
                <a:gd name="T65" fmla="*/ 567 h 1275"/>
                <a:gd name="T66" fmla="*/ 1275 w 1332"/>
                <a:gd name="T67" fmla="*/ 368 h 1275"/>
                <a:gd name="T68" fmla="*/ 1190 w 1332"/>
                <a:gd name="T69" fmla="*/ 255 h 1275"/>
                <a:gd name="T70" fmla="*/ 1162 w 1332"/>
                <a:gd name="T71" fmla="*/ 85 h 1275"/>
                <a:gd name="T72" fmla="*/ 1049 w 1332"/>
                <a:gd name="T73" fmla="*/ 0 h 1275"/>
                <a:gd name="T74" fmla="*/ 1020 w 1332"/>
                <a:gd name="T75" fmla="*/ 113 h 1275"/>
                <a:gd name="T76" fmla="*/ 850 w 1332"/>
                <a:gd name="T77" fmla="*/ 113 h 1275"/>
                <a:gd name="T78" fmla="*/ 765 w 1332"/>
                <a:gd name="T79" fmla="*/ 28 h 1275"/>
                <a:gd name="T80" fmla="*/ 567 w 1332"/>
                <a:gd name="T81" fmla="*/ 113 h 1275"/>
                <a:gd name="T82" fmla="*/ 482 w 1332"/>
                <a:gd name="T83" fmla="*/ 28 h 1275"/>
                <a:gd name="T84" fmla="*/ 255 w 1332"/>
                <a:gd name="T85" fmla="*/ 85 h 1275"/>
                <a:gd name="T86" fmla="*/ 312 w 1332"/>
                <a:gd name="T87" fmla="*/ 227 h 1275"/>
                <a:gd name="T88" fmla="*/ 283 w 1332"/>
                <a:gd name="T89" fmla="*/ 227 h 1275"/>
                <a:gd name="T90" fmla="*/ 255 w 1332"/>
                <a:gd name="T91" fmla="*/ 312 h 1275"/>
                <a:gd name="T92" fmla="*/ 283 w 1332"/>
                <a:gd name="T93" fmla="*/ 397 h 1275"/>
                <a:gd name="T94" fmla="*/ 141 w 1332"/>
                <a:gd name="T95" fmla="*/ 737 h 1275"/>
                <a:gd name="T96" fmla="*/ 170 w 1332"/>
                <a:gd name="T97" fmla="*/ 765 h 1275"/>
                <a:gd name="T98" fmla="*/ 141 w 1332"/>
                <a:gd name="T99" fmla="*/ 822 h 1275"/>
                <a:gd name="T100" fmla="*/ 170 w 1332"/>
                <a:gd name="T101" fmla="*/ 879 h 1275"/>
                <a:gd name="T102" fmla="*/ 141 w 1332"/>
                <a:gd name="T103" fmla="*/ 964 h 1275"/>
                <a:gd name="T104" fmla="*/ 56 w 1332"/>
                <a:gd name="T105" fmla="*/ 992 h 1275"/>
                <a:gd name="T106" fmla="*/ 0 w 1332"/>
                <a:gd name="T107" fmla="*/ 1049 h 1275"/>
                <a:gd name="T108" fmla="*/ 56 w 1332"/>
                <a:gd name="T109" fmla="*/ 1049 h 1275"/>
                <a:gd name="T110" fmla="*/ 28 w 1332"/>
                <a:gd name="T111" fmla="*/ 1105 h 1275"/>
                <a:gd name="T112" fmla="*/ 56 w 1332"/>
                <a:gd name="T113" fmla="*/ 1134 h 1275"/>
                <a:gd name="T114" fmla="*/ 141 w 1332"/>
                <a:gd name="T115" fmla="*/ 1077 h 1275"/>
                <a:gd name="T116" fmla="*/ 170 w 1332"/>
                <a:gd name="T117" fmla="*/ 1219 h 1275"/>
                <a:gd name="T118" fmla="*/ 198 w 1332"/>
                <a:gd name="T119" fmla="*/ 1219 h 1275"/>
                <a:gd name="T120" fmla="*/ 226 w 1332"/>
                <a:gd name="T121" fmla="*/ 1190 h 12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332" h="1275">
                  <a:moveTo>
                    <a:pt x="226" y="1190"/>
                  </a:moveTo>
                  <a:lnTo>
                    <a:pt x="226" y="1134"/>
                  </a:lnTo>
                  <a:lnTo>
                    <a:pt x="283" y="1162"/>
                  </a:lnTo>
                  <a:lnTo>
                    <a:pt x="397" y="1162"/>
                  </a:lnTo>
                  <a:lnTo>
                    <a:pt x="425" y="1190"/>
                  </a:lnTo>
                  <a:lnTo>
                    <a:pt x="453" y="1190"/>
                  </a:lnTo>
                  <a:lnTo>
                    <a:pt x="482" y="964"/>
                  </a:lnTo>
                  <a:lnTo>
                    <a:pt x="567" y="964"/>
                  </a:lnTo>
                  <a:lnTo>
                    <a:pt x="567" y="1020"/>
                  </a:lnTo>
                  <a:lnTo>
                    <a:pt x="538" y="1020"/>
                  </a:lnTo>
                  <a:lnTo>
                    <a:pt x="538" y="1077"/>
                  </a:lnTo>
                  <a:lnTo>
                    <a:pt x="595" y="1105"/>
                  </a:lnTo>
                  <a:lnTo>
                    <a:pt x="623" y="1162"/>
                  </a:lnTo>
                  <a:lnTo>
                    <a:pt x="680" y="1134"/>
                  </a:lnTo>
                  <a:lnTo>
                    <a:pt x="708" y="1190"/>
                  </a:lnTo>
                  <a:lnTo>
                    <a:pt x="765" y="1190"/>
                  </a:lnTo>
                  <a:lnTo>
                    <a:pt x="765" y="1247"/>
                  </a:lnTo>
                  <a:lnTo>
                    <a:pt x="822" y="1219"/>
                  </a:lnTo>
                  <a:lnTo>
                    <a:pt x="850" y="1162"/>
                  </a:lnTo>
                  <a:lnTo>
                    <a:pt x="935" y="1219"/>
                  </a:lnTo>
                  <a:lnTo>
                    <a:pt x="1049" y="1275"/>
                  </a:lnTo>
                  <a:lnTo>
                    <a:pt x="1190" y="1162"/>
                  </a:lnTo>
                  <a:lnTo>
                    <a:pt x="1190" y="1105"/>
                  </a:lnTo>
                  <a:lnTo>
                    <a:pt x="1304" y="1105"/>
                  </a:lnTo>
                  <a:lnTo>
                    <a:pt x="1332" y="1020"/>
                  </a:lnTo>
                  <a:lnTo>
                    <a:pt x="1105" y="879"/>
                  </a:lnTo>
                  <a:lnTo>
                    <a:pt x="1020" y="935"/>
                  </a:lnTo>
                  <a:lnTo>
                    <a:pt x="992" y="935"/>
                  </a:lnTo>
                  <a:lnTo>
                    <a:pt x="992" y="822"/>
                  </a:lnTo>
                  <a:lnTo>
                    <a:pt x="1134" y="680"/>
                  </a:lnTo>
                  <a:lnTo>
                    <a:pt x="1162" y="680"/>
                  </a:lnTo>
                  <a:lnTo>
                    <a:pt x="1219" y="567"/>
                  </a:lnTo>
                  <a:lnTo>
                    <a:pt x="1275" y="567"/>
                  </a:lnTo>
                  <a:lnTo>
                    <a:pt x="1275" y="368"/>
                  </a:lnTo>
                  <a:lnTo>
                    <a:pt x="1190" y="255"/>
                  </a:lnTo>
                  <a:lnTo>
                    <a:pt x="1162" y="85"/>
                  </a:lnTo>
                  <a:lnTo>
                    <a:pt x="1049" y="0"/>
                  </a:lnTo>
                  <a:lnTo>
                    <a:pt x="1020" y="113"/>
                  </a:lnTo>
                  <a:lnTo>
                    <a:pt x="850" y="113"/>
                  </a:lnTo>
                  <a:lnTo>
                    <a:pt x="765" y="28"/>
                  </a:lnTo>
                  <a:lnTo>
                    <a:pt x="567" y="113"/>
                  </a:lnTo>
                  <a:lnTo>
                    <a:pt x="482" y="28"/>
                  </a:lnTo>
                  <a:lnTo>
                    <a:pt x="255" y="85"/>
                  </a:lnTo>
                  <a:lnTo>
                    <a:pt x="312" y="227"/>
                  </a:lnTo>
                  <a:lnTo>
                    <a:pt x="283" y="227"/>
                  </a:lnTo>
                  <a:lnTo>
                    <a:pt x="255" y="312"/>
                  </a:lnTo>
                  <a:lnTo>
                    <a:pt x="283" y="397"/>
                  </a:lnTo>
                  <a:lnTo>
                    <a:pt x="141" y="737"/>
                  </a:lnTo>
                  <a:lnTo>
                    <a:pt x="170" y="765"/>
                  </a:lnTo>
                  <a:lnTo>
                    <a:pt x="141" y="822"/>
                  </a:lnTo>
                  <a:lnTo>
                    <a:pt x="170" y="879"/>
                  </a:lnTo>
                  <a:lnTo>
                    <a:pt x="141" y="964"/>
                  </a:lnTo>
                  <a:lnTo>
                    <a:pt x="56" y="992"/>
                  </a:lnTo>
                  <a:lnTo>
                    <a:pt x="0" y="1049"/>
                  </a:lnTo>
                  <a:lnTo>
                    <a:pt x="56" y="1049"/>
                  </a:lnTo>
                  <a:lnTo>
                    <a:pt x="28" y="1105"/>
                  </a:lnTo>
                  <a:lnTo>
                    <a:pt x="56" y="1134"/>
                  </a:lnTo>
                  <a:lnTo>
                    <a:pt x="141" y="1077"/>
                  </a:lnTo>
                  <a:lnTo>
                    <a:pt x="170" y="1219"/>
                  </a:lnTo>
                  <a:lnTo>
                    <a:pt x="198" y="1219"/>
                  </a:lnTo>
                  <a:lnTo>
                    <a:pt x="226" y="119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6" name="Freeform 721">
              <a:extLst>
                <a:ext uri="{FF2B5EF4-FFF2-40B4-BE49-F238E27FC236}">
                  <a16:creationId xmlns:a16="http://schemas.microsoft.com/office/drawing/2014/main" id="{C582F5E9-2D74-4F0D-B7C8-9E3D600ED8EF}"/>
                </a:ext>
              </a:extLst>
            </p:cNvPr>
            <p:cNvSpPr>
              <a:spLocks/>
            </p:cNvSpPr>
            <p:nvPr/>
          </p:nvSpPr>
          <p:spPr bwMode="auto">
            <a:xfrm>
              <a:off x="2983" y="2031"/>
              <a:ext cx="1077" cy="1333"/>
            </a:xfrm>
            <a:custGeom>
              <a:avLst/>
              <a:gdLst>
                <a:gd name="T0" fmla="*/ 1077 w 1077"/>
                <a:gd name="T1" fmla="*/ 596 h 1333"/>
                <a:gd name="T2" fmla="*/ 1049 w 1077"/>
                <a:gd name="T3" fmla="*/ 681 h 1333"/>
                <a:gd name="T4" fmla="*/ 851 w 1077"/>
                <a:gd name="T5" fmla="*/ 823 h 1333"/>
                <a:gd name="T6" fmla="*/ 822 w 1077"/>
                <a:gd name="T7" fmla="*/ 993 h 1333"/>
                <a:gd name="T8" fmla="*/ 851 w 1077"/>
                <a:gd name="T9" fmla="*/ 1106 h 1333"/>
                <a:gd name="T10" fmla="*/ 794 w 1077"/>
                <a:gd name="T11" fmla="*/ 1220 h 1333"/>
                <a:gd name="T12" fmla="*/ 737 w 1077"/>
                <a:gd name="T13" fmla="*/ 1220 h 1333"/>
                <a:gd name="T14" fmla="*/ 680 w 1077"/>
                <a:gd name="T15" fmla="*/ 1305 h 1333"/>
                <a:gd name="T16" fmla="*/ 652 w 1077"/>
                <a:gd name="T17" fmla="*/ 1276 h 1333"/>
                <a:gd name="T18" fmla="*/ 567 w 1077"/>
                <a:gd name="T19" fmla="*/ 1276 h 1333"/>
                <a:gd name="T20" fmla="*/ 425 w 1077"/>
                <a:gd name="T21" fmla="*/ 1220 h 1333"/>
                <a:gd name="T22" fmla="*/ 425 w 1077"/>
                <a:gd name="T23" fmla="*/ 1305 h 1333"/>
                <a:gd name="T24" fmla="*/ 284 w 1077"/>
                <a:gd name="T25" fmla="*/ 1333 h 1333"/>
                <a:gd name="T26" fmla="*/ 312 w 1077"/>
                <a:gd name="T27" fmla="*/ 1135 h 1333"/>
                <a:gd name="T28" fmla="*/ 284 w 1077"/>
                <a:gd name="T29" fmla="*/ 1135 h 1333"/>
                <a:gd name="T30" fmla="*/ 199 w 1077"/>
                <a:gd name="T31" fmla="*/ 1220 h 1333"/>
                <a:gd name="T32" fmla="*/ 142 w 1077"/>
                <a:gd name="T33" fmla="*/ 1106 h 1333"/>
                <a:gd name="T34" fmla="*/ 170 w 1077"/>
                <a:gd name="T35" fmla="*/ 1050 h 1333"/>
                <a:gd name="T36" fmla="*/ 284 w 1077"/>
                <a:gd name="T37" fmla="*/ 1021 h 1333"/>
                <a:gd name="T38" fmla="*/ 340 w 1077"/>
                <a:gd name="T39" fmla="*/ 908 h 1333"/>
                <a:gd name="T40" fmla="*/ 255 w 1077"/>
                <a:gd name="T41" fmla="*/ 823 h 1333"/>
                <a:gd name="T42" fmla="*/ 255 w 1077"/>
                <a:gd name="T43" fmla="*/ 653 h 1333"/>
                <a:gd name="T44" fmla="*/ 227 w 1077"/>
                <a:gd name="T45" fmla="*/ 596 h 1333"/>
                <a:gd name="T46" fmla="*/ 170 w 1077"/>
                <a:gd name="T47" fmla="*/ 596 h 1333"/>
                <a:gd name="T48" fmla="*/ 142 w 1077"/>
                <a:gd name="T49" fmla="*/ 653 h 1333"/>
                <a:gd name="T50" fmla="*/ 85 w 1077"/>
                <a:gd name="T51" fmla="*/ 596 h 1333"/>
                <a:gd name="T52" fmla="*/ 57 w 1077"/>
                <a:gd name="T53" fmla="*/ 511 h 1333"/>
                <a:gd name="T54" fmla="*/ 0 w 1077"/>
                <a:gd name="T55" fmla="*/ 398 h 1333"/>
                <a:gd name="T56" fmla="*/ 28 w 1077"/>
                <a:gd name="T57" fmla="*/ 284 h 1333"/>
                <a:gd name="T58" fmla="*/ 113 w 1077"/>
                <a:gd name="T59" fmla="*/ 284 h 1333"/>
                <a:gd name="T60" fmla="*/ 113 w 1077"/>
                <a:gd name="T61" fmla="*/ 228 h 1333"/>
                <a:gd name="T62" fmla="*/ 227 w 1077"/>
                <a:gd name="T63" fmla="*/ 199 h 1333"/>
                <a:gd name="T64" fmla="*/ 227 w 1077"/>
                <a:gd name="T65" fmla="*/ 143 h 1333"/>
                <a:gd name="T66" fmla="*/ 199 w 1077"/>
                <a:gd name="T67" fmla="*/ 57 h 1333"/>
                <a:gd name="T68" fmla="*/ 254 w 1077"/>
                <a:gd name="T69" fmla="*/ 0 h 1333"/>
                <a:gd name="T70" fmla="*/ 369 w 1077"/>
                <a:gd name="T71" fmla="*/ 57 h 1333"/>
                <a:gd name="T72" fmla="*/ 454 w 1077"/>
                <a:gd name="T73" fmla="*/ 86 h 1333"/>
                <a:gd name="T74" fmla="*/ 454 w 1077"/>
                <a:gd name="T75" fmla="*/ 143 h 1333"/>
                <a:gd name="T76" fmla="*/ 539 w 1077"/>
                <a:gd name="T77" fmla="*/ 171 h 1333"/>
                <a:gd name="T78" fmla="*/ 567 w 1077"/>
                <a:gd name="T79" fmla="*/ 143 h 1333"/>
                <a:gd name="T80" fmla="*/ 624 w 1077"/>
                <a:gd name="T81" fmla="*/ 199 h 1333"/>
                <a:gd name="T82" fmla="*/ 680 w 1077"/>
                <a:gd name="T83" fmla="*/ 228 h 1333"/>
                <a:gd name="T84" fmla="*/ 680 w 1077"/>
                <a:gd name="T85" fmla="*/ 256 h 1333"/>
                <a:gd name="T86" fmla="*/ 766 w 1077"/>
                <a:gd name="T87" fmla="*/ 426 h 1333"/>
                <a:gd name="T88" fmla="*/ 1077 w 1077"/>
                <a:gd name="T89" fmla="*/ 596 h 13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077" h="1333">
                  <a:moveTo>
                    <a:pt x="1077" y="596"/>
                  </a:moveTo>
                  <a:lnTo>
                    <a:pt x="1049" y="681"/>
                  </a:lnTo>
                  <a:lnTo>
                    <a:pt x="851" y="823"/>
                  </a:lnTo>
                  <a:lnTo>
                    <a:pt x="822" y="993"/>
                  </a:lnTo>
                  <a:lnTo>
                    <a:pt x="851" y="1106"/>
                  </a:lnTo>
                  <a:lnTo>
                    <a:pt x="794" y="1220"/>
                  </a:lnTo>
                  <a:lnTo>
                    <a:pt x="737" y="1220"/>
                  </a:lnTo>
                  <a:lnTo>
                    <a:pt x="680" y="1305"/>
                  </a:lnTo>
                  <a:lnTo>
                    <a:pt x="652" y="1276"/>
                  </a:lnTo>
                  <a:lnTo>
                    <a:pt x="567" y="1276"/>
                  </a:lnTo>
                  <a:lnTo>
                    <a:pt x="425" y="1220"/>
                  </a:lnTo>
                  <a:lnTo>
                    <a:pt x="425" y="1305"/>
                  </a:lnTo>
                  <a:lnTo>
                    <a:pt x="284" y="1333"/>
                  </a:lnTo>
                  <a:lnTo>
                    <a:pt x="312" y="1135"/>
                  </a:lnTo>
                  <a:lnTo>
                    <a:pt x="284" y="1135"/>
                  </a:lnTo>
                  <a:lnTo>
                    <a:pt x="199" y="1220"/>
                  </a:lnTo>
                  <a:lnTo>
                    <a:pt x="142" y="1106"/>
                  </a:lnTo>
                  <a:lnTo>
                    <a:pt x="170" y="1050"/>
                  </a:lnTo>
                  <a:lnTo>
                    <a:pt x="284" y="1021"/>
                  </a:lnTo>
                  <a:lnTo>
                    <a:pt x="340" y="908"/>
                  </a:lnTo>
                  <a:lnTo>
                    <a:pt x="255" y="823"/>
                  </a:lnTo>
                  <a:lnTo>
                    <a:pt x="255" y="653"/>
                  </a:lnTo>
                  <a:lnTo>
                    <a:pt x="227" y="596"/>
                  </a:lnTo>
                  <a:lnTo>
                    <a:pt x="170" y="596"/>
                  </a:lnTo>
                  <a:lnTo>
                    <a:pt x="142" y="653"/>
                  </a:lnTo>
                  <a:lnTo>
                    <a:pt x="85" y="596"/>
                  </a:lnTo>
                  <a:lnTo>
                    <a:pt x="57" y="511"/>
                  </a:lnTo>
                  <a:lnTo>
                    <a:pt x="0" y="398"/>
                  </a:lnTo>
                  <a:lnTo>
                    <a:pt x="28" y="284"/>
                  </a:lnTo>
                  <a:lnTo>
                    <a:pt x="113" y="284"/>
                  </a:lnTo>
                  <a:lnTo>
                    <a:pt x="113" y="228"/>
                  </a:lnTo>
                  <a:lnTo>
                    <a:pt x="227" y="199"/>
                  </a:lnTo>
                  <a:lnTo>
                    <a:pt x="227" y="143"/>
                  </a:lnTo>
                  <a:lnTo>
                    <a:pt x="199" y="57"/>
                  </a:lnTo>
                  <a:lnTo>
                    <a:pt x="254" y="0"/>
                  </a:lnTo>
                  <a:lnTo>
                    <a:pt x="369" y="57"/>
                  </a:lnTo>
                  <a:lnTo>
                    <a:pt x="454" y="86"/>
                  </a:lnTo>
                  <a:lnTo>
                    <a:pt x="454" y="143"/>
                  </a:lnTo>
                  <a:lnTo>
                    <a:pt x="539" y="171"/>
                  </a:lnTo>
                  <a:lnTo>
                    <a:pt x="567" y="143"/>
                  </a:lnTo>
                  <a:lnTo>
                    <a:pt x="624" y="199"/>
                  </a:lnTo>
                  <a:lnTo>
                    <a:pt x="680" y="228"/>
                  </a:lnTo>
                  <a:lnTo>
                    <a:pt x="680" y="256"/>
                  </a:lnTo>
                  <a:lnTo>
                    <a:pt x="766" y="426"/>
                  </a:lnTo>
                  <a:lnTo>
                    <a:pt x="1077" y="596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7" name="Freeform 722">
              <a:extLst>
                <a:ext uri="{FF2B5EF4-FFF2-40B4-BE49-F238E27FC236}">
                  <a16:creationId xmlns:a16="http://schemas.microsoft.com/office/drawing/2014/main" id="{30A754E3-4472-4E23-AD99-E6904C402163}"/>
                </a:ext>
              </a:extLst>
            </p:cNvPr>
            <p:cNvSpPr>
              <a:spLocks/>
            </p:cNvSpPr>
            <p:nvPr/>
          </p:nvSpPr>
          <p:spPr bwMode="auto">
            <a:xfrm>
              <a:off x="3068" y="1975"/>
              <a:ext cx="170" cy="284"/>
            </a:xfrm>
            <a:custGeom>
              <a:avLst/>
              <a:gdLst>
                <a:gd name="T0" fmla="*/ 0 w 170"/>
                <a:gd name="T1" fmla="*/ 85 h 284"/>
                <a:gd name="T2" fmla="*/ 57 w 170"/>
                <a:gd name="T3" fmla="*/ 57 h 284"/>
                <a:gd name="T4" fmla="*/ 85 w 170"/>
                <a:gd name="T5" fmla="*/ 0 h 284"/>
                <a:gd name="T6" fmla="*/ 170 w 170"/>
                <a:gd name="T7" fmla="*/ 57 h 284"/>
                <a:gd name="T8" fmla="*/ 114 w 170"/>
                <a:gd name="T9" fmla="*/ 113 h 284"/>
                <a:gd name="T10" fmla="*/ 142 w 170"/>
                <a:gd name="T11" fmla="*/ 199 h 284"/>
                <a:gd name="T12" fmla="*/ 142 w 170"/>
                <a:gd name="T13" fmla="*/ 255 h 284"/>
                <a:gd name="T14" fmla="*/ 28 w 170"/>
                <a:gd name="T15" fmla="*/ 284 h 284"/>
                <a:gd name="T16" fmla="*/ 0 w 170"/>
                <a:gd name="T17" fmla="*/ 255 h 284"/>
                <a:gd name="T18" fmla="*/ 0 w 170"/>
                <a:gd name="T19" fmla="*/ 85 h 2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0" h="284">
                  <a:moveTo>
                    <a:pt x="0" y="85"/>
                  </a:moveTo>
                  <a:lnTo>
                    <a:pt x="57" y="57"/>
                  </a:lnTo>
                  <a:lnTo>
                    <a:pt x="85" y="0"/>
                  </a:lnTo>
                  <a:lnTo>
                    <a:pt x="170" y="57"/>
                  </a:lnTo>
                  <a:lnTo>
                    <a:pt x="114" y="113"/>
                  </a:lnTo>
                  <a:lnTo>
                    <a:pt x="142" y="199"/>
                  </a:lnTo>
                  <a:lnTo>
                    <a:pt x="142" y="255"/>
                  </a:lnTo>
                  <a:lnTo>
                    <a:pt x="28" y="284"/>
                  </a:lnTo>
                  <a:lnTo>
                    <a:pt x="0" y="255"/>
                  </a:lnTo>
                  <a:lnTo>
                    <a:pt x="0" y="8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8" name="Freeform 723">
              <a:extLst>
                <a:ext uri="{FF2B5EF4-FFF2-40B4-BE49-F238E27FC236}">
                  <a16:creationId xmlns:a16="http://schemas.microsoft.com/office/drawing/2014/main" id="{CB899791-FBF7-49B9-BD9B-4217AC190980}"/>
                </a:ext>
              </a:extLst>
            </p:cNvPr>
            <p:cNvSpPr>
              <a:spLocks/>
            </p:cNvSpPr>
            <p:nvPr/>
          </p:nvSpPr>
          <p:spPr bwMode="auto">
            <a:xfrm>
              <a:off x="2501" y="1777"/>
              <a:ext cx="595" cy="623"/>
            </a:xfrm>
            <a:custGeom>
              <a:avLst/>
              <a:gdLst>
                <a:gd name="T0" fmla="*/ 199 w 595"/>
                <a:gd name="T1" fmla="*/ 595 h 623"/>
                <a:gd name="T2" fmla="*/ 199 w 595"/>
                <a:gd name="T3" fmla="*/ 510 h 623"/>
                <a:gd name="T4" fmla="*/ 114 w 595"/>
                <a:gd name="T5" fmla="*/ 453 h 623"/>
                <a:gd name="T6" fmla="*/ 142 w 595"/>
                <a:gd name="T7" fmla="*/ 397 h 623"/>
                <a:gd name="T8" fmla="*/ 142 w 595"/>
                <a:gd name="T9" fmla="*/ 368 h 623"/>
                <a:gd name="T10" fmla="*/ 28 w 595"/>
                <a:gd name="T11" fmla="*/ 340 h 623"/>
                <a:gd name="T12" fmla="*/ 57 w 595"/>
                <a:gd name="T13" fmla="*/ 283 h 623"/>
                <a:gd name="T14" fmla="*/ 0 w 595"/>
                <a:gd name="T15" fmla="*/ 255 h 623"/>
                <a:gd name="T16" fmla="*/ 28 w 595"/>
                <a:gd name="T17" fmla="*/ 226 h 623"/>
                <a:gd name="T18" fmla="*/ 28 w 595"/>
                <a:gd name="T19" fmla="*/ 170 h 623"/>
                <a:gd name="T20" fmla="*/ 85 w 595"/>
                <a:gd name="T21" fmla="*/ 198 h 623"/>
                <a:gd name="T22" fmla="*/ 199 w 595"/>
                <a:gd name="T23" fmla="*/ 198 h 623"/>
                <a:gd name="T24" fmla="*/ 227 w 595"/>
                <a:gd name="T25" fmla="*/ 226 h 623"/>
                <a:gd name="T26" fmla="*/ 255 w 595"/>
                <a:gd name="T27" fmla="*/ 226 h 623"/>
                <a:gd name="T28" fmla="*/ 284 w 595"/>
                <a:gd name="T29" fmla="*/ 0 h 623"/>
                <a:gd name="T30" fmla="*/ 369 w 595"/>
                <a:gd name="T31" fmla="*/ 0 h 623"/>
                <a:gd name="T32" fmla="*/ 369 w 595"/>
                <a:gd name="T33" fmla="*/ 56 h 623"/>
                <a:gd name="T34" fmla="*/ 340 w 595"/>
                <a:gd name="T35" fmla="*/ 56 h 623"/>
                <a:gd name="T36" fmla="*/ 340 w 595"/>
                <a:gd name="T37" fmla="*/ 113 h 623"/>
                <a:gd name="T38" fmla="*/ 397 w 595"/>
                <a:gd name="T39" fmla="*/ 141 h 623"/>
                <a:gd name="T40" fmla="*/ 425 w 595"/>
                <a:gd name="T41" fmla="*/ 198 h 623"/>
                <a:gd name="T42" fmla="*/ 482 w 595"/>
                <a:gd name="T43" fmla="*/ 170 h 623"/>
                <a:gd name="T44" fmla="*/ 510 w 595"/>
                <a:gd name="T45" fmla="*/ 226 h 623"/>
                <a:gd name="T46" fmla="*/ 567 w 595"/>
                <a:gd name="T47" fmla="*/ 226 h 623"/>
                <a:gd name="T48" fmla="*/ 567 w 595"/>
                <a:gd name="T49" fmla="*/ 453 h 623"/>
                <a:gd name="T50" fmla="*/ 595 w 595"/>
                <a:gd name="T51" fmla="*/ 482 h 623"/>
                <a:gd name="T52" fmla="*/ 595 w 595"/>
                <a:gd name="T53" fmla="*/ 538 h 623"/>
                <a:gd name="T54" fmla="*/ 425 w 595"/>
                <a:gd name="T55" fmla="*/ 538 h 623"/>
                <a:gd name="T56" fmla="*/ 369 w 595"/>
                <a:gd name="T57" fmla="*/ 567 h 623"/>
                <a:gd name="T58" fmla="*/ 312 w 595"/>
                <a:gd name="T59" fmla="*/ 538 h 623"/>
                <a:gd name="T60" fmla="*/ 227 w 595"/>
                <a:gd name="T61" fmla="*/ 623 h 623"/>
                <a:gd name="T62" fmla="*/ 199 w 595"/>
                <a:gd name="T63" fmla="*/ 595 h 6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595" h="623">
                  <a:moveTo>
                    <a:pt x="199" y="595"/>
                  </a:moveTo>
                  <a:lnTo>
                    <a:pt x="199" y="510"/>
                  </a:lnTo>
                  <a:lnTo>
                    <a:pt x="114" y="453"/>
                  </a:lnTo>
                  <a:lnTo>
                    <a:pt x="142" y="397"/>
                  </a:lnTo>
                  <a:lnTo>
                    <a:pt x="142" y="368"/>
                  </a:lnTo>
                  <a:lnTo>
                    <a:pt x="28" y="340"/>
                  </a:lnTo>
                  <a:lnTo>
                    <a:pt x="57" y="283"/>
                  </a:lnTo>
                  <a:lnTo>
                    <a:pt x="0" y="255"/>
                  </a:lnTo>
                  <a:lnTo>
                    <a:pt x="28" y="226"/>
                  </a:lnTo>
                  <a:lnTo>
                    <a:pt x="28" y="170"/>
                  </a:lnTo>
                  <a:lnTo>
                    <a:pt x="85" y="198"/>
                  </a:lnTo>
                  <a:lnTo>
                    <a:pt x="199" y="198"/>
                  </a:lnTo>
                  <a:lnTo>
                    <a:pt x="227" y="226"/>
                  </a:lnTo>
                  <a:lnTo>
                    <a:pt x="255" y="226"/>
                  </a:lnTo>
                  <a:lnTo>
                    <a:pt x="284" y="0"/>
                  </a:lnTo>
                  <a:lnTo>
                    <a:pt x="369" y="0"/>
                  </a:lnTo>
                  <a:lnTo>
                    <a:pt x="369" y="56"/>
                  </a:lnTo>
                  <a:lnTo>
                    <a:pt x="340" y="56"/>
                  </a:lnTo>
                  <a:lnTo>
                    <a:pt x="340" y="113"/>
                  </a:lnTo>
                  <a:lnTo>
                    <a:pt x="397" y="141"/>
                  </a:lnTo>
                  <a:lnTo>
                    <a:pt x="425" y="198"/>
                  </a:lnTo>
                  <a:lnTo>
                    <a:pt x="482" y="170"/>
                  </a:lnTo>
                  <a:lnTo>
                    <a:pt x="510" y="226"/>
                  </a:lnTo>
                  <a:lnTo>
                    <a:pt x="567" y="226"/>
                  </a:lnTo>
                  <a:lnTo>
                    <a:pt x="567" y="453"/>
                  </a:lnTo>
                  <a:lnTo>
                    <a:pt x="595" y="482"/>
                  </a:lnTo>
                  <a:lnTo>
                    <a:pt x="595" y="538"/>
                  </a:lnTo>
                  <a:lnTo>
                    <a:pt x="425" y="538"/>
                  </a:lnTo>
                  <a:lnTo>
                    <a:pt x="369" y="567"/>
                  </a:lnTo>
                  <a:lnTo>
                    <a:pt x="312" y="538"/>
                  </a:lnTo>
                  <a:lnTo>
                    <a:pt x="227" y="623"/>
                  </a:lnTo>
                  <a:lnTo>
                    <a:pt x="199" y="59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9" name="Freeform 724">
              <a:extLst>
                <a:ext uri="{FF2B5EF4-FFF2-40B4-BE49-F238E27FC236}">
                  <a16:creationId xmlns:a16="http://schemas.microsoft.com/office/drawing/2014/main" id="{A5F1A9F4-7CB8-430D-9977-DDEDF1369637}"/>
                </a:ext>
              </a:extLst>
            </p:cNvPr>
            <p:cNvSpPr>
              <a:spLocks/>
            </p:cNvSpPr>
            <p:nvPr/>
          </p:nvSpPr>
          <p:spPr bwMode="auto">
            <a:xfrm>
              <a:off x="2501" y="2315"/>
              <a:ext cx="822" cy="1219"/>
            </a:xfrm>
            <a:custGeom>
              <a:avLst/>
              <a:gdLst>
                <a:gd name="T0" fmla="*/ 0 w 822"/>
                <a:gd name="T1" fmla="*/ 822 h 1219"/>
                <a:gd name="T2" fmla="*/ 85 w 822"/>
                <a:gd name="T3" fmla="*/ 822 h 1219"/>
                <a:gd name="T4" fmla="*/ 142 w 822"/>
                <a:gd name="T5" fmla="*/ 737 h 1219"/>
                <a:gd name="T6" fmla="*/ 114 w 822"/>
                <a:gd name="T7" fmla="*/ 681 h 1219"/>
                <a:gd name="T8" fmla="*/ 170 w 822"/>
                <a:gd name="T9" fmla="*/ 624 h 1219"/>
                <a:gd name="T10" fmla="*/ 142 w 822"/>
                <a:gd name="T11" fmla="*/ 539 h 1219"/>
                <a:gd name="T12" fmla="*/ 170 w 822"/>
                <a:gd name="T13" fmla="*/ 482 h 1219"/>
                <a:gd name="T14" fmla="*/ 142 w 822"/>
                <a:gd name="T15" fmla="*/ 454 h 1219"/>
                <a:gd name="T16" fmla="*/ 114 w 822"/>
                <a:gd name="T17" fmla="*/ 312 h 1219"/>
                <a:gd name="T18" fmla="*/ 199 w 822"/>
                <a:gd name="T19" fmla="*/ 227 h 1219"/>
                <a:gd name="T20" fmla="*/ 199 w 822"/>
                <a:gd name="T21" fmla="*/ 199 h 1219"/>
                <a:gd name="T22" fmla="*/ 227 w 822"/>
                <a:gd name="T23" fmla="*/ 170 h 1219"/>
                <a:gd name="T24" fmla="*/ 170 w 822"/>
                <a:gd name="T25" fmla="*/ 114 h 1219"/>
                <a:gd name="T26" fmla="*/ 199 w 822"/>
                <a:gd name="T27" fmla="*/ 57 h 1219"/>
                <a:gd name="T28" fmla="*/ 227 w 822"/>
                <a:gd name="T29" fmla="*/ 85 h 1219"/>
                <a:gd name="T30" fmla="*/ 312 w 822"/>
                <a:gd name="T31" fmla="*/ 0 h 1219"/>
                <a:gd name="T32" fmla="*/ 369 w 822"/>
                <a:gd name="T33" fmla="*/ 29 h 1219"/>
                <a:gd name="T34" fmla="*/ 425 w 822"/>
                <a:gd name="T35" fmla="*/ 0 h 1219"/>
                <a:gd name="T36" fmla="*/ 510 w 822"/>
                <a:gd name="T37" fmla="*/ 0 h 1219"/>
                <a:gd name="T38" fmla="*/ 482 w 822"/>
                <a:gd name="T39" fmla="*/ 114 h 1219"/>
                <a:gd name="T40" fmla="*/ 539 w 822"/>
                <a:gd name="T41" fmla="*/ 227 h 1219"/>
                <a:gd name="T42" fmla="*/ 567 w 822"/>
                <a:gd name="T43" fmla="*/ 312 h 1219"/>
                <a:gd name="T44" fmla="*/ 624 w 822"/>
                <a:gd name="T45" fmla="*/ 369 h 1219"/>
                <a:gd name="T46" fmla="*/ 652 w 822"/>
                <a:gd name="T47" fmla="*/ 312 h 1219"/>
                <a:gd name="T48" fmla="*/ 709 w 822"/>
                <a:gd name="T49" fmla="*/ 312 h 1219"/>
                <a:gd name="T50" fmla="*/ 737 w 822"/>
                <a:gd name="T51" fmla="*/ 369 h 1219"/>
                <a:gd name="T52" fmla="*/ 737 w 822"/>
                <a:gd name="T53" fmla="*/ 539 h 1219"/>
                <a:gd name="T54" fmla="*/ 822 w 822"/>
                <a:gd name="T55" fmla="*/ 624 h 1219"/>
                <a:gd name="T56" fmla="*/ 766 w 822"/>
                <a:gd name="T57" fmla="*/ 737 h 1219"/>
                <a:gd name="T58" fmla="*/ 652 w 822"/>
                <a:gd name="T59" fmla="*/ 766 h 1219"/>
                <a:gd name="T60" fmla="*/ 624 w 822"/>
                <a:gd name="T61" fmla="*/ 822 h 1219"/>
                <a:gd name="T62" fmla="*/ 539 w 822"/>
                <a:gd name="T63" fmla="*/ 851 h 1219"/>
                <a:gd name="T64" fmla="*/ 539 w 822"/>
                <a:gd name="T65" fmla="*/ 907 h 1219"/>
                <a:gd name="T66" fmla="*/ 510 w 822"/>
                <a:gd name="T67" fmla="*/ 936 h 1219"/>
                <a:gd name="T68" fmla="*/ 482 w 822"/>
                <a:gd name="T69" fmla="*/ 907 h 1219"/>
                <a:gd name="T70" fmla="*/ 454 w 822"/>
                <a:gd name="T71" fmla="*/ 907 h 1219"/>
                <a:gd name="T72" fmla="*/ 454 w 822"/>
                <a:gd name="T73" fmla="*/ 964 h 1219"/>
                <a:gd name="T74" fmla="*/ 425 w 822"/>
                <a:gd name="T75" fmla="*/ 1021 h 1219"/>
                <a:gd name="T76" fmla="*/ 425 w 822"/>
                <a:gd name="T77" fmla="*/ 1049 h 1219"/>
                <a:gd name="T78" fmla="*/ 284 w 822"/>
                <a:gd name="T79" fmla="*/ 1134 h 1219"/>
                <a:gd name="T80" fmla="*/ 284 w 822"/>
                <a:gd name="T81" fmla="*/ 1191 h 1219"/>
                <a:gd name="T82" fmla="*/ 227 w 822"/>
                <a:gd name="T83" fmla="*/ 1219 h 1219"/>
                <a:gd name="T84" fmla="*/ 114 w 822"/>
                <a:gd name="T85" fmla="*/ 1163 h 1219"/>
                <a:gd name="T86" fmla="*/ 57 w 822"/>
                <a:gd name="T87" fmla="*/ 964 h 1219"/>
                <a:gd name="T88" fmla="*/ 0 w 822"/>
                <a:gd name="T89" fmla="*/ 907 h 1219"/>
                <a:gd name="T90" fmla="*/ 0 w 822"/>
                <a:gd name="T91" fmla="*/ 851 h 1219"/>
                <a:gd name="T92" fmla="*/ 0 w 822"/>
                <a:gd name="T93" fmla="*/ 822 h 12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822" h="1219">
                  <a:moveTo>
                    <a:pt x="0" y="822"/>
                  </a:moveTo>
                  <a:lnTo>
                    <a:pt x="85" y="822"/>
                  </a:lnTo>
                  <a:lnTo>
                    <a:pt x="142" y="737"/>
                  </a:lnTo>
                  <a:lnTo>
                    <a:pt x="114" y="681"/>
                  </a:lnTo>
                  <a:lnTo>
                    <a:pt x="170" y="624"/>
                  </a:lnTo>
                  <a:lnTo>
                    <a:pt x="142" y="539"/>
                  </a:lnTo>
                  <a:lnTo>
                    <a:pt x="170" y="482"/>
                  </a:lnTo>
                  <a:lnTo>
                    <a:pt x="142" y="454"/>
                  </a:lnTo>
                  <a:lnTo>
                    <a:pt x="114" y="312"/>
                  </a:lnTo>
                  <a:lnTo>
                    <a:pt x="199" y="227"/>
                  </a:lnTo>
                  <a:lnTo>
                    <a:pt x="199" y="199"/>
                  </a:lnTo>
                  <a:lnTo>
                    <a:pt x="227" y="170"/>
                  </a:lnTo>
                  <a:lnTo>
                    <a:pt x="170" y="114"/>
                  </a:lnTo>
                  <a:lnTo>
                    <a:pt x="199" y="57"/>
                  </a:lnTo>
                  <a:lnTo>
                    <a:pt x="227" y="85"/>
                  </a:lnTo>
                  <a:lnTo>
                    <a:pt x="312" y="0"/>
                  </a:lnTo>
                  <a:lnTo>
                    <a:pt x="369" y="29"/>
                  </a:lnTo>
                  <a:lnTo>
                    <a:pt x="425" y="0"/>
                  </a:lnTo>
                  <a:lnTo>
                    <a:pt x="510" y="0"/>
                  </a:lnTo>
                  <a:lnTo>
                    <a:pt x="482" y="114"/>
                  </a:lnTo>
                  <a:lnTo>
                    <a:pt x="539" y="227"/>
                  </a:lnTo>
                  <a:lnTo>
                    <a:pt x="567" y="312"/>
                  </a:lnTo>
                  <a:lnTo>
                    <a:pt x="624" y="369"/>
                  </a:lnTo>
                  <a:lnTo>
                    <a:pt x="652" y="312"/>
                  </a:lnTo>
                  <a:lnTo>
                    <a:pt x="709" y="312"/>
                  </a:lnTo>
                  <a:lnTo>
                    <a:pt x="737" y="369"/>
                  </a:lnTo>
                  <a:lnTo>
                    <a:pt x="737" y="539"/>
                  </a:lnTo>
                  <a:lnTo>
                    <a:pt x="822" y="624"/>
                  </a:lnTo>
                  <a:lnTo>
                    <a:pt x="766" y="737"/>
                  </a:lnTo>
                  <a:lnTo>
                    <a:pt x="652" y="766"/>
                  </a:lnTo>
                  <a:lnTo>
                    <a:pt x="624" y="822"/>
                  </a:lnTo>
                  <a:lnTo>
                    <a:pt x="539" y="851"/>
                  </a:lnTo>
                  <a:lnTo>
                    <a:pt x="539" y="907"/>
                  </a:lnTo>
                  <a:lnTo>
                    <a:pt x="510" y="936"/>
                  </a:lnTo>
                  <a:lnTo>
                    <a:pt x="482" y="907"/>
                  </a:lnTo>
                  <a:lnTo>
                    <a:pt x="454" y="907"/>
                  </a:lnTo>
                  <a:lnTo>
                    <a:pt x="454" y="964"/>
                  </a:lnTo>
                  <a:lnTo>
                    <a:pt x="425" y="1021"/>
                  </a:lnTo>
                  <a:lnTo>
                    <a:pt x="425" y="1049"/>
                  </a:lnTo>
                  <a:lnTo>
                    <a:pt x="284" y="1134"/>
                  </a:lnTo>
                  <a:lnTo>
                    <a:pt x="284" y="1191"/>
                  </a:lnTo>
                  <a:lnTo>
                    <a:pt x="227" y="1219"/>
                  </a:lnTo>
                  <a:lnTo>
                    <a:pt x="114" y="1163"/>
                  </a:lnTo>
                  <a:lnTo>
                    <a:pt x="57" y="964"/>
                  </a:lnTo>
                  <a:lnTo>
                    <a:pt x="0" y="907"/>
                  </a:lnTo>
                  <a:lnTo>
                    <a:pt x="0" y="851"/>
                  </a:lnTo>
                  <a:lnTo>
                    <a:pt x="0" y="82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0" name="Freeform 725">
              <a:extLst>
                <a:ext uri="{FF2B5EF4-FFF2-40B4-BE49-F238E27FC236}">
                  <a16:creationId xmlns:a16="http://schemas.microsoft.com/office/drawing/2014/main" id="{6B320061-7447-468F-A6A7-B7C415F48B30}"/>
                </a:ext>
              </a:extLst>
            </p:cNvPr>
            <p:cNvSpPr>
              <a:spLocks/>
            </p:cNvSpPr>
            <p:nvPr/>
          </p:nvSpPr>
          <p:spPr bwMode="auto">
            <a:xfrm>
              <a:off x="2444" y="3137"/>
              <a:ext cx="1219" cy="1106"/>
            </a:xfrm>
            <a:custGeom>
              <a:avLst/>
              <a:gdLst>
                <a:gd name="T0" fmla="*/ 1219 w 1219"/>
                <a:gd name="T1" fmla="*/ 199 h 1106"/>
                <a:gd name="T2" fmla="*/ 1191 w 1219"/>
                <a:gd name="T3" fmla="*/ 170 h 1106"/>
                <a:gd name="T4" fmla="*/ 1106 w 1219"/>
                <a:gd name="T5" fmla="*/ 170 h 1106"/>
                <a:gd name="T6" fmla="*/ 964 w 1219"/>
                <a:gd name="T7" fmla="*/ 114 h 1106"/>
                <a:gd name="T8" fmla="*/ 964 w 1219"/>
                <a:gd name="T9" fmla="*/ 199 h 1106"/>
                <a:gd name="T10" fmla="*/ 823 w 1219"/>
                <a:gd name="T11" fmla="*/ 227 h 1106"/>
                <a:gd name="T12" fmla="*/ 851 w 1219"/>
                <a:gd name="T13" fmla="*/ 29 h 1106"/>
                <a:gd name="T14" fmla="*/ 823 w 1219"/>
                <a:gd name="T15" fmla="*/ 29 h 1106"/>
                <a:gd name="T16" fmla="*/ 738 w 1219"/>
                <a:gd name="T17" fmla="*/ 114 h 1106"/>
                <a:gd name="T18" fmla="*/ 681 w 1219"/>
                <a:gd name="T19" fmla="*/ 0 h 1106"/>
                <a:gd name="T20" fmla="*/ 596 w 1219"/>
                <a:gd name="T21" fmla="*/ 29 h 1106"/>
                <a:gd name="T22" fmla="*/ 596 w 1219"/>
                <a:gd name="T23" fmla="*/ 85 h 1106"/>
                <a:gd name="T24" fmla="*/ 567 w 1219"/>
                <a:gd name="T25" fmla="*/ 114 h 1106"/>
                <a:gd name="T26" fmla="*/ 539 w 1219"/>
                <a:gd name="T27" fmla="*/ 85 h 1106"/>
                <a:gd name="T28" fmla="*/ 511 w 1219"/>
                <a:gd name="T29" fmla="*/ 85 h 1106"/>
                <a:gd name="T30" fmla="*/ 511 w 1219"/>
                <a:gd name="T31" fmla="*/ 142 h 1106"/>
                <a:gd name="T32" fmla="*/ 482 w 1219"/>
                <a:gd name="T33" fmla="*/ 199 h 1106"/>
                <a:gd name="T34" fmla="*/ 482 w 1219"/>
                <a:gd name="T35" fmla="*/ 227 h 1106"/>
                <a:gd name="T36" fmla="*/ 341 w 1219"/>
                <a:gd name="T37" fmla="*/ 312 h 1106"/>
                <a:gd name="T38" fmla="*/ 341 w 1219"/>
                <a:gd name="T39" fmla="*/ 369 h 1106"/>
                <a:gd name="T40" fmla="*/ 284 w 1219"/>
                <a:gd name="T41" fmla="*/ 397 h 1106"/>
                <a:gd name="T42" fmla="*/ 171 w 1219"/>
                <a:gd name="T43" fmla="*/ 341 h 1106"/>
                <a:gd name="T44" fmla="*/ 85 w 1219"/>
                <a:gd name="T45" fmla="*/ 426 h 1106"/>
                <a:gd name="T46" fmla="*/ 29 w 1219"/>
                <a:gd name="T47" fmla="*/ 454 h 1106"/>
                <a:gd name="T48" fmla="*/ 0 w 1219"/>
                <a:gd name="T49" fmla="*/ 511 h 1106"/>
                <a:gd name="T50" fmla="*/ 227 w 1219"/>
                <a:gd name="T51" fmla="*/ 596 h 1106"/>
                <a:gd name="T52" fmla="*/ 227 w 1219"/>
                <a:gd name="T53" fmla="*/ 652 h 1106"/>
                <a:gd name="T54" fmla="*/ 341 w 1219"/>
                <a:gd name="T55" fmla="*/ 652 h 1106"/>
                <a:gd name="T56" fmla="*/ 369 w 1219"/>
                <a:gd name="T57" fmla="*/ 596 h 1106"/>
                <a:gd name="T58" fmla="*/ 482 w 1219"/>
                <a:gd name="T59" fmla="*/ 624 h 1106"/>
                <a:gd name="T60" fmla="*/ 482 w 1219"/>
                <a:gd name="T61" fmla="*/ 681 h 1106"/>
                <a:gd name="T62" fmla="*/ 539 w 1219"/>
                <a:gd name="T63" fmla="*/ 681 h 1106"/>
                <a:gd name="T64" fmla="*/ 567 w 1219"/>
                <a:gd name="T65" fmla="*/ 851 h 1106"/>
                <a:gd name="T66" fmla="*/ 511 w 1219"/>
                <a:gd name="T67" fmla="*/ 879 h 1106"/>
                <a:gd name="T68" fmla="*/ 539 w 1219"/>
                <a:gd name="T69" fmla="*/ 964 h 1106"/>
                <a:gd name="T70" fmla="*/ 596 w 1219"/>
                <a:gd name="T71" fmla="*/ 964 h 1106"/>
                <a:gd name="T72" fmla="*/ 624 w 1219"/>
                <a:gd name="T73" fmla="*/ 1106 h 1106"/>
                <a:gd name="T74" fmla="*/ 794 w 1219"/>
                <a:gd name="T75" fmla="*/ 1049 h 1106"/>
                <a:gd name="T76" fmla="*/ 823 w 1219"/>
                <a:gd name="T77" fmla="*/ 1078 h 1106"/>
                <a:gd name="T78" fmla="*/ 1021 w 1219"/>
                <a:gd name="T79" fmla="*/ 1049 h 1106"/>
                <a:gd name="T80" fmla="*/ 993 w 1219"/>
                <a:gd name="T81" fmla="*/ 908 h 1106"/>
                <a:gd name="T82" fmla="*/ 1106 w 1219"/>
                <a:gd name="T83" fmla="*/ 794 h 1106"/>
                <a:gd name="T84" fmla="*/ 1049 w 1219"/>
                <a:gd name="T85" fmla="*/ 794 h 1106"/>
                <a:gd name="T86" fmla="*/ 993 w 1219"/>
                <a:gd name="T87" fmla="*/ 737 h 1106"/>
                <a:gd name="T88" fmla="*/ 964 w 1219"/>
                <a:gd name="T89" fmla="*/ 624 h 1106"/>
                <a:gd name="T90" fmla="*/ 1021 w 1219"/>
                <a:gd name="T91" fmla="*/ 596 h 1106"/>
                <a:gd name="T92" fmla="*/ 1049 w 1219"/>
                <a:gd name="T93" fmla="*/ 539 h 1106"/>
                <a:gd name="T94" fmla="*/ 1021 w 1219"/>
                <a:gd name="T95" fmla="*/ 454 h 1106"/>
                <a:gd name="T96" fmla="*/ 1078 w 1219"/>
                <a:gd name="T97" fmla="*/ 426 h 1106"/>
                <a:gd name="T98" fmla="*/ 1134 w 1219"/>
                <a:gd name="T99" fmla="*/ 284 h 1106"/>
                <a:gd name="T100" fmla="*/ 1219 w 1219"/>
                <a:gd name="T101" fmla="*/ 199 h 1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1219" h="1106">
                  <a:moveTo>
                    <a:pt x="1219" y="199"/>
                  </a:moveTo>
                  <a:lnTo>
                    <a:pt x="1191" y="170"/>
                  </a:lnTo>
                  <a:lnTo>
                    <a:pt x="1106" y="170"/>
                  </a:lnTo>
                  <a:lnTo>
                    <a:pt x="964" y="114"/>
                  </a:lnTo>
                  <a:lnTo>
                    <a:pt x="964" y="199"/>
                  </a:lnTo>
                  <a:lnTo>
                    <a:pt x="823" y="227"/>
                  </a:lnTo>
                  <a:lnTo>
                    <a:pt x="851" y="29"/>
                  </a:lnTo>
                  <a:lnTo>
                    <a:pt x="823" y="29"/>
                  </a:lnTo>
                  <a:lnTo>
                    <a:pt x="738" y="114"/>
                  </a:lnTo>
                  <a:lnTo>
                    <a:pt x="681" y="0"/>
                  </a:lnTo>
                  <a:lnTo>
                    <a:pt x="596" y="29"/>
                  </a:lnTo>
                  <a:lnTo>
                    <a:pt x="596" y="85"/>
                  </a:lnTo>
                  <a:lnTo>
                    <a:pt x="567" y="114"/>
                  </a:lnTo>
                  <a:lnTo>
                    <a:pt x="539" y="85"/>
                  </a:lnTo>
                  <a:lnTo>
                    <a:pt x="511" y="85"/>
                  </a:lnTo>
                  <a:lnTo>
                    <a:pt x="511" y="142"/>
                  </a:lnTo>
                  <a:lnTo>
                    <a:pt x="482" y="199"/>
                  </a:lnTo>
                  <a:lnTo>
                    <a:pt x="482" y="227"/>
                  </a:lnTo>
                  <a:lnTo>
                    <a:pt x="341" y="312"/>
                  </a:lnTo>
                  <a:lnTo>
                    <a:pt x="341" y="369"/>
                  </a:lnTo>
                  <a:lnTo>
                    <a:pt x="284" y="397"/>
                  </a:lnTo>
                  <a:lnTo>
                    <a:pt x="171" y="341"/>
                  </a:lnTo>
                  <a:lnTo>
                    <a:pt x="85" y="426"/>
                  </a:lnTo>
                  <a:lnTo>
                    <a:pt x="29" y="454"/>
                  </a:lnTo>
                  <a:lnTo>
                    <a:pt x="0" y="511"/>
                  </a:lnTo>
                  <a:lnTo>
                    <a:pt x="227" y="596"/>
                  </a:lnTo>
                  <a:lnTo>
                    <a:pt x="227" y="652"/>
                  </a:lnTo>
                  <a:lnTo>
                    <a:pt x="341" y="652"/>
                  </a:lnTo>
                  <a:lnTo>
                    <a:pt x="369" y="596"/>
                  </a:lnTo>
                  <a:lnTo>
                    <a:pt x="482" y="624"/>
                  </a:lnTo>
                  <a:lnTo>
                    <a:pt x="482" y="681"/>
                  </a:lnTo>
                  <a:lnTo>
                    <a:pt x="539" y="681"/>
                  </a:lnTo>
                  <a:lnTo>
                    <a:pt x="567" y="851"/>
                  </a:lnTo>
                  <a:lnTo>
                    <a:pt x="511" y="879"/>
                  </a:lnTo>
                  <a:lnTo>
                    <a:pt x="539" y="964"/>
                  </a:lnTo>
                  <a:lnTo>
                    <a:pt x="596" y="964"/>
                  </a:lnTo>
                  <a:lnTo>
                    <a:pt x="624" y="1106"/>
                  </a:lnTo>
                  <a:lnTo>
                    <a:pt x="794" y="1049"/>
                  </a:lnTo>
                  <a:lnTo>
                    <a:pt x="823" y="1078"/>
                  </a:lnTo>
                  <a:lnTo>
                    <a:pt x="1021" y="1049"/>
                  </a:lnTo>
                  <a:lnTo>
                    <a:pt x="993" y="908"/>
                  </a:lnTo>
                  <a:lnTo>
                    <a:pt x="1106" y="794"/>
                  </a:lnTo>
                  <a:lnTo>
                    <a:pt x="1049" y="794"/>
                  </a:lnTo>
                  <a:lnTo>
                    <a:pt x="993" y="737"/>
                  </a:lnTo>
                  <a:lnTo>
                    <a:pt x="964" y="624"/>
                  </a:lnTo>
                  <a:lnTo>
                    <a:pt x="1021" y="596"/>
                  </a:lnTo>
                  <a:lnTo>
                    <a:pt x="1049" y="539"/>
                  </a:lnTo>
                  <a:lnTo>
                    <a:pt x="1021" y="454"/>
                  </a:lnTo>
                  <a:lnTo>
                    <a:pt x="1078" y="426"/>
                  </a:lnTo>
                  <a:lnTo>
                    <a:pt x="1134" y="284"/>
                  </a:lnTo>
                  <a:lnTo>
                    <a:pt x="1219" y="19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1" name="Freeform 726">
              <a:extLst>
                <a:ext uri="{FF2B5EF4-FFF2-40B4-BE49-F238E27FC236}">
                  <a16:creationId xmlns:a16="http://schemas.microsoft.com/office/drawing/2014/main" id="{918162E0-B255-4DCF-9A82-1FF06C42DD8F}"/>
                </a:ext>
              </a:extLst>
            </p:cNvPr>
            <p:cNvSpPr>
              <a:spLocks/>
            </p:cNvSpPr>
            <p:nvPr/>
          </p:nvSpPr>
          <p:spPr bwMode="auto">
            <a:xfrm>
              <a:off x="1991" y="2457"/>
              <a:ext cx="510" cy="680"/>
            </a:xfrm>
            <a:custGeom>
              <a:avLst/>
              <a:gdLst>
                <a:gd name="T0" fmla="*/ 453 w 510"/>
                <a:gd name="T1" fmla="*/ 28 h 680"/>
                <a:gd name="T2" fmla="*/ 283 w 510"/>
                <a:gd name="T3" fmla="*/ 28 h 680"/>
                <a:gd name="T4" fmla="*/ 255 w 510"/>
                <a:gd name="T5" fmla="*/ 0 h 680"/>
                <a:gd name="T6" fmla="*/ 113 w 510"/>
                <a:gd name="T7" fmla="*/ 28 h 680"/>
                <a:gd name="T8" fmla="*/ 85 w 510"/>
                <a:gd name="T9" fmla="*/ 28 h 680"/>
                <a:gd name="T10" fmla="*/ 0 w 510"/>
                <a:gd name="T11" fmla="*/ 142 h 680"/>
                <a:gd name="T12" fmla="*/ 57 w 510"/>
                <a:gd name="T13" fmla="*/ 227 h 680"/>
                <a:gd name="T14" fmla="*/ 113 w 510"/>
                <a:gd name="T15" fmla="*/ 198 h 680"/>
                <a:gd name="T16" fmla="*/ 85 w 510"/>
                <a:gd name="T17" fmla="*/ 340 h 680"/>
                <a:gd name="T18" fmla="*/ 0 w 510"/>
                <a:gd name="T19" fmla="*/ 397 h 680"/>
                <a:gd name="T20" fmla="*/ 57 w 510"/>
                <a:gd name="T21" fmla="*/ 567 h 680"/>
                <a:gd name="T22" fmla="*/ 85 w 510"/>
                <a:gd name="T23" fmla="*/ 567 h 680"/>
                <a:gd name="T24" fmla="*/ 85 w 510"/>
                <a:gd name="T25" fmla="*/ 624 h 680"/>
                <a:gd name="T26" fmla="*/ 113 w 510"/>
                <a:gd name="T27" fmla="*/ 680 h 680"/>
                <a:gd name="T28" fmla="*/ 198 w 510"/>
                <a:gd name="T29" fmla="*/ 652 h 680"/>
                <a:gd name="T30" fmla="*/ 255 w 510"/>
                <a:gd name="T31" fmla="*/ 624 h 680"/>
                <a:gd name="T32" fmla="*/ 312 w 510"/>
                <a:gd name="T33" fmla="*/ 567 h 680"/>
                <a:gd name="T34" fmla="*/ 283 w 510"/>
                <a:gd name="T35" fmla="*/ 482 h 680"/>
                <a:gd name="T36" fmla="*/ 283 w 510"/>
                <a:gd name="T37" fmla="*/ 312 h 680"/>
                <a:gd name="T38" fmla="*/ 397 w 510"/>
                <a:gd name="T39" fmla="*/ 198 h 680"/>
                <a:gd name="T40" fmla="*/ 368 w 510"/>
                <a:gd name="T41" fmla="*/ 113 h 680"/>
                <a:gd name="T42" fmla="*/ 425 w 510"/>
                <a:gd name="T43" fmla="*/ 142 h 680"/>
                <a:gd name="T44" fmla="*/ 510 w 510"/>
                <a:gd name="T45" fmla="*/ 113 h 680"/>
                <a:gd name="T46" fmla="*/ 453 w 510"/>
                <a:gd name="T47" fmla="*/ 85 h 680"/>
                <a:gd name="T48" fmla="*/ 453 w 510"/>
                <a:gd name="T49" fmla="*/ 28 h 6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510" h="680">
                  <a:moveTo>
                    <a:pt x="453" y="28"/>
                  </a:moveTo>
                  <a:lnTo>
                    <a:pt x="283" y="28"/>
                  </a:lnTo>
                  <a:lnTo>
                    <a:pt x="255" y="0"/>
                  </a:lnTo>
                  <a:lnTo>
                    <a:pt x="113" y="28"/>
                  </a:lnTo>
                  <a:lnTo>
                    <a:pt x="85" y="28"/>
                  </a:lnTo>
                  <a:lnTo>
                    <a:pt x="0" y="142"/>
                  </a:lnTo>
                  <a:lnTo>
                    <a:pt x="57" y="227"/>
                  </a:lnTo>
                  <a:lnTo>
                    <a:pt x="113" y="198"/>
                  </a:lnTo>
                  <a:lnTo>
                    <a:pt x="85" y="340"/>
                  </a:lnTo>
                  <a:lnTo>
                    <a:pt x="0" y="397"/>
                  </a:lnTo>
                  <a:lnTo>
                    <a:pt x="57" y="567"/>
                  </a:lnTo>
                  <a:lnTo>
                    <a:pt x="85" y="567"/>
                  </a:lnTo>
                  <a:lnTo>
                    <a:pt x="85" y="624"/>
                  </a:lnTo>
                  <a:lnTo>
                    <a:pt x="113" y="680"/>
                  </a:lnTo>
                  <a:lnTo>
                    <a:pt x="198" y="652"/>
                  </a:lnTo>
                  <a:lnTo>
                    <a:pt x="255" y="624"/>
                  </a:lnTo>
                  <a:lnTo>
                    <a:pt x="312" y="567"/>
                  </a:lnTo>
                  <a:lnTo>
                    <a:pt x="283" y="482"/>
                  </a:lnTo>
                  <a:lnTo>
                    <a:pt x="283" y="312"/>
                  </a:lnTo>
                  <a:lnTo>
                    <a:pt x="397" y="198"/>
                  </a:lnTo>
                  <a:lnTo>
                    <a:pt x="368" y="113"/>
                  </a:lnTo>
                  <a:lnTo>
                    <a:pt x="425" y="142"/>
                  </a:lnTo>
                  <a:lnTo>
                    <a:pt x="510" y="113"/>
                  </a:lnTo>
                  <a:lnTo>
                    <a:pt x="453" y="85"/>
                  </a:lnTo>
                  <a:lnTo>
                    <a:pt x="453" y="2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2" name="Freeform 727">
              <a:extLst>
                <a:ext uri="{FF2B5EF4-FFF2-40B4-BE49-F238E27FC236}">
                  <a16:creationId xmlns:a16="http://schemas.microsoft.com/office/drawing/2014/main" id="{346823C5-6984-4BAF-8CD5-420F1DAD6BB4}"/>
                </a:ext>
              </a:extLst>
            </p:cNvPr>
            <p:cNvSpPr>
              <a:spLocks/>
            </p:cNvSpPr>
            <p:nvPr/>
          </p:nvSpPr>
          <p:spPr bwMode="auto">
            <a:xfrm>
              <a:off x="3352" y="1890"/>
              <a:ext cx="567" cy="397"/>
            </a:xfrm>
            <a:custGeom>
              <a:avLst/>
              <a:gdLst>
                <a:gd name="T0" fmla="*/ 141 w 567"/>
                <a:gd name="T1" fmla="*/ 28 h 397"/>
                <a:gd name="T2" fmla="*/ 141 w 567"/>
                <a:gd name="T3" fmla="*/ 85 h 397"/>
                <a:gd name="T4" fmla="*/ 0 w 567"/>
                <a:gd name="T5" fmla="*/ 198 h 397"/>
                <a:gd name="T6" fmla="*/ 85 w 567"/>
                <a:gd name="T7" fmla="*/ 227 h 397"/>
                <a:gd name="T8" fmla="*/ 85 w 567"/>
                <a:gd name="T9" fmla="*/ 284 h 397"/>
                <a:gd name="T10" fmla="*/ 170 w 567"/>
                <a:gd name="T11" fmla="*/ 312 h 397"/>
                <a:gd name="T12" fmla="*/ 198 w 567"/>
                <a:gd name="T13" fmla="*/ 284 h 397"/>
                <a:gd name="T14" fmla="*/ 255 w 567"/>
                <a:gd name="T15" fmla="*/ 340 h 397"/>
                <a:gd name="T16" fmla="*/ 311 w 567"/>
                <a:gd name="T17" fmla="*/ 369 h 397"/>
                <a:gd name="T18" fmla="*/ 311 w 567"/>
                <a:gd name="T19" fmla="*/ 397 h 397"/>
                <a:gd name="T20" fmla="*/ 482 w 567"/>
                <a:gd name="T21" fmla="*/ 369 h 397"/>
                <a:gd name="T22" fmla="*/ 482 w 567"/>
                <a:gd name="T23" fmla="*/ 312 h 397"/>
                <a:gd name="T24" fmla="*/ 397 w 567"/>
                <a:gd name="T25" fmla="*/ 284 h 397"/>
                <a:gd name="T26" fmla="*/ 453 w 567"/>
                <a:gd name="T27" fmla="*/ 113 h 397"/>
                <a:gd name="T28" fmla="*/ 567 w 567"/>
                <a:gd name="T29" fmla="*/ 85 h 397"/>
                <a:gd name="T30" fmla="*/ 567 w 567"/>
                <a:gd name="T31" fmla="*/ 28 h 397"/>
                <a:gd name="T32" fmla="*/ 453 w 567"/>
                <a:gd name="T33" fmla="*/ 0 h 397"/>
                <a:gd name="T34" fmla="*/ 283 w 567"/>
                <a:gd name="T35" fmla="*/ 57 h 397"/>
                <a:gd name="T36" fmla="*/ 255 w 567"/>
                <a:gd name="T37" fmla="*/ 28 h 397"/>
                <a:gd name="T38" fmla="*/ 141 w 567"/>
                <a:gd name="T39" fmla="*/ 28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567" h="397">
                  <a:moveTo>
                    <a:pt x="141" y="28"/>
                  </a:moveTo>
                  <a:lnTo>
                    <a:pt x="141" y="85"/>
                  </a:lnTo>
                  <a:lnTo>
                    <a:pt x="0" y="198"/>
                  </a:lnTo>
                  <a:lnTo>
                    <a:pt x="85" y="227"/>
                  </a:lnTo>
                  <a:lnTo>
                    <a:pt x="85" y="284"/>
                  </a:lnTo>
                  <a:lnTo>
                    <a:pt x="170" y="312"/>
                  </a:lnTo>
                  <a:lnTo>
                    <a:pt x="198" y="284"/>
                  </a:lnTo>
                  <a:lnTo>
                    <a:pt x="255" y="340"/>
                  </a:lnTo>
                  <a:lnTo>
                    <a:pt x="311" y="369"/>
                  </a:lnTo>
                  <a:lnTo>
                    <a:pt x="311" y="397"/>
                  </a:lnTo>
                  <a:lnTo>
                    <a:pt x="482" y="369"/>
                  </a:lnTo>
                  <a:lnTo>
                    <a:pt x="482" y="312"/>
                  </a:lnTo>
                  <a:lnTo>
                    <a:pt x="397" y="284"/>
                  </a:lnTo>
                  <a:lnTo>
                    <a:pt x="453" y="113"/>
                  </a:lnTo>
                  <a:lnTo>
                    <a:pt x="567" y="85"/>
                  </a:lnTo>
                  <a:lnTo>
                    <a:pt x="567" y="28"/>
                  </a:lnTo>
                  <a:lnTo>
                    <a:pt x="453" y="0"/>
                  </a:lnTo>
                  <a:lnTo>
                    <a:pt x="283" y="57"/>
                  </a:lnTo>
                  <a:lnTo>
                    <a:pt x="255" y="28"/>
                  </a:lnTo>
                  <a:lnTo>
                    <a:pt x="141" y="2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3" name="Freeform 728">
              <a:extLst>
                <a:ext uri="{FF2B5EF4-FFF2-40B4-BE49-F238E27FC236}">
                  <a16:creationId xmlns:a16="http://schemas.microsoft.com/office/drawing/2014/main" id="{139D8A01-D844-44EF-B999-9AE2309F0700}"/>
                </a:ext>
              </a:extLst>
            </p:cNvPr>
            <p:cNvSpPr>
              <a:spLocks/>
            </p:cNvSpPr>
            <p:nvPr/>
          </p:nvSpPr>
          <p:spPr bwMode="auto">
            <a:xfrm>
              <a:off x="3295" y="1068"/>
              <a:ext cx="992" cy="879"/>
            </a:xfrm>
            <a:custGeom>
              <a:avLst/>
              <a:gdLst>
                <a:gd name="T0" fmla="*/ 283 w 992"/>
                <a:gd name="T1" fmla="*/ 113 h 879"/>
                <a:gd name="T2" fmla="*/ 283 w 992"/>
                <a:gd name="T3" fmla="*/ 312 h 879"/>
                <a:gd name="T4" fmla="*/ 227 w 992"/>
                <a:gd name="T5" fmla="*/ 312 h 879"/>
                <a:gd name="T6" fmla="*/ 170 w 992"/>
                <a:gd name="T7" fmla="*/ 425 h 879"/>
                <a:gd name="T8" fmla="*/ 142 w 992"/>
                <a:gd name="T9" fmla="*/ 425 h 879"/>
                <a:gd name="T10" fmla="*/ 0 w 992"/>
                <a:gd name="T11" fmla="*/ 567 h 879"/>
                <a:gd name="T12" fmla="*/ 0 w 992"/>
                <a:gd name="T13" fmla="*/ 680 h 879"/>
                <a:gd name="T14" fmla="*/ 28 w 992"/>
                <a:gd name="T15" fmla="*/ 680 h 879"/>
                <a:gd name="T16" fmla="*/ 113 w 992"/>
                <a:gd name="T17" fmla="*/ 624 h 879"/>
                <a:gd name="T18" fmla="*/ 340 w 992"/>
                <a:gd name="T19" fmla="*/ 765 h 879"/>
                <a:gd name="T20" fmla="*/ 312 w 992"/>
                <a:gd name="T21" fmla="*/ 850 h 879"/>
                <a:gd name="T22" fmla="*/ 340 w 992"/>
                <a:gd name="T23" fmla="*/ 879 h 879"/>
                <a:gd name="T24" fmla="*/ 510 w 992"/>
                <a:gd name="T25" fmla="*/ 822 h 879"/>
                <a:gd name="T26" fmla="*/ 624 w 992"/>
                <a:gd name="T27" fmla="*/ 850 h 879"/>
                <a:gd name="T28" fmla="*/ 709 w 992"/>
                <a:gd name="T29" fmla="*/ 652 h 879"/>
                <a:gd name="T30" fmla="*/ 879 w 992"/>
                <a:gd name="T31" fmla="*/ 567 h 879"/>
                <a:gd name="T32" fmla="*/ 879 w 992"/>
                <a:gd name="T33" fmla="*/ 482 h 879"/>
                <a:gd name="T34" fmla="*/ 964 w 992"/>
                <a:gd name="T35" fmla="*/ 368 h 879"/>
                <a:gd name="T36" fmla="*/ 935 w 992"/>
                <a:gd name="T37" fmla="*/ 255 h 879"/>
                <a:gd name="T38" fmla="*/ 992 w 992"/>
                <a:gd name="T39" fmla="*/ 227 h 879"/>
                <a:gd name="T40" fmla="*/ 992 w 992"/>
                <a:gd name="T41" fmla="*/ 113 h 879"/>
                <a:gd name="T42" fmla="*/ 879 w 992"/>
                <a:gd name="T43" fmla="*/ 142 h 879"/>
                <a:gd name="T44" fmla="*/ 822 w 992"/>
                <a:gd name="T45" fmla="*/ 227 h 879"/>
                <a:gd name="T46" fmla="*/ 709 w 992"/>
                <a:gd name="T47" fmla="*/ 198 h 879"/>
                <a:gd name="T48" fmla="*/ 680 w 992"/>
                <a:gd name="T49" fmla="*/ 113 h 879"/>
                <a:gd name="T50" fmla="*/ 595 w 992"/>
                <a:gd name="T51" fmla="*/ 113 h 879"/>
                <a:gd name="T52" fmla="*/ 510 w 992"/>
                <a:gd name="T53" fmla="*/ 0 h 879"/>
                <a:gd name="T54" fmla="*/ 283 w 992"/>
                <a:gd name="T55" fmla="*/ 113 h 8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992" h="879">
                  <a:moveTo>
                    <a:pt x="283" y="113"/>
                  </a:moveTo>
                  <a:lnTo>
                    <a:pt x="283" y="312"/>
                  </a:lnTo>
                  <a:lnTo>
                    <a:pt x="227" y="312"/>
                  </a:lnTo>
                  <a:lnTo>
                    <a:pt x="170" y="425"/>
                  </a:lnTo>
                  <a:lnTo>
                    <a:pt x="142" y="425"/>
                  </a:lnTo>
                  <a:lnTo>
                    <a:pt x="0" y="567"/>
                  </a:lnTo>
                  <a:lnTo>
                    <a:pt x="0" y="680"/>
                  </a:lnTo>
                  <a:lnTo>
                    <a:pt x="28" y="680"/>
                  </a:lnTo>
                  <a:lnTo>
                    <a:pt x="113" y="624"/>
                  </a:lnTo>
                  <a:lnTo>
                    <a:pt x="340" y="765"/>
                  </a:lnTo>
                  <a:lnTo>
                    <a:pt x="312" y="850"/>
                  </a:lnTo>
                  <a:lnTo>
                    <a:pt x="340" y="879"/>
                  </a:lnTo>
                  <a:lnTo>
                    <a:pt x="510" y="822"/>
                  </a:lnTo>
                  <a:lnTo>
                    <a:pt x="624" y="850"/>
                  </a:lnTo>
                  <a:lnTo>
                    <a:pt x="709" y="652"/>
                  </a:lnTo>
                  <a:lnTo>
                    <a:pt x="879" y="567"/>
                  </a:lnTo>
                  <a:lnTo>
                    <a:pt x="879" y="482"/>
                  </a:lnTo>
                  <a:lnTo>
                    <a:pt x="964" y="368"/>
                  </a:lnTo>
                  <a:lnTo>
                    <a:pt x="935" y="255"/>
                  </a:lnTo>
                  <a:lnTo>
                    <a:pt x="992" y="227"/>
                  </a:lnTo>
                  <a:lnTo>
                    <a:pt x="992" y="113"/>
                  </a:lnTo>
                  <a:lnTo>
                    <a:pt x="879" y="142"/>
                  </a:lnTo>
                  <a:lnTo>
                    <a:pt x="822" y="227"/>
                  </a:lnTo>
                  <a:lnTo>
                    <a:pt x="709" y="198"/>
                  </a:lnTo>
                  <a:lnTo>
                    <a:pt x="680" y="113"/>
                  </a:lnTo>
                  <a:lnTo>
                    <a:pt x="595" y="113"/>
                  </a:lnTo>
                  <a:lnTo>
                    <a:pt x="510" y="0"/>
                  </a:lnTo>
                  <a:lnTo>
                    <a:pt x="283" y="113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4" name="Freeform 729">
              <a:extLst>
                <a:ext uri="{FF2B5EF4-FFF2-40B4-BE49-F238E27FC236}">
                  <a16:creationId xmlns:a16="http://schemas.microsoft.com/office/drawing/2014/main" id="{246F637F-1067-4168-96EE-DD37C37AAACE}"/>
                </a:ext>
              </a:extLst>
            </p:cNvPr>
            <p:cNvSpPr>
              <a:spLocks/>
            </p:cNvSpPr>
            <p:nvPr/>
          </p:nvSpPr>
          <p:spPr bwMode="auto">
            <a:xfrm>
              <a:off x="1821" y="898"/>
              <a:ext cx="794" cy="1531"/>
            </a:xfrm>
            <a:custGeom>
              <a:avLst/>
              <a:gdLst>
                <a:gd name="T0" fmla="*/ 482 w 794"/>
                <a:gd name="T1" fmla="*/ 1531 h 1531"/>
                <a:gd name="T2" fmla="*/ 198 w 794"/>
                <a:gd name="T3" fmla="*/ 1531 h 1531"/>
                <a:gd name="T4" fmla="*/ 141 w 794"/>
                <a:gd name="T5" fmla="*/ 1474 h 1531"/>
                <a:gd name="T6" fmla="*/ 170 w 794"/>
                <a:gd name="T7" fmla="*/ 1446 h 1531"/>
                <a:gd name="T8" fmla="*/ 85 w 794"/>
                <a:gd name="T9" fmla="*/ 1361 h 1531"/>
                <a:gd name="T10" fmla="*/ 113 w 794"/>
                <a:gd name="T11" fmla="*/ 1219 h 1531"/>
                <a:gd name="T12" fmla="*/ 85 w 794"/>
                <a:gd name="T13" fmla="*/ 1077 h 1531"/>
                <a:gd name="T14" fmla="*/ 28 w 794"/>
                <a:gd name="T15" fmla="*/ 1049 h 1531"/>
                <a:gd name="T16" fmla="*/ 0 w 794"/>
                <a:gd name="T17" fmla="*/ 907 h 1531"/>
                <a:gd name="T18" fmla="*/ 28 w 794"/>
                <a:gd name="T19" fmla="*/ 879 h 1531"/>
                <a:gd name="T20" fmla="*/ 28 w 794"/>
                <a:gd name="T21" fmla="*/ 822 h 1531"/>
                <a:gd name="T22" fmla="*/ 198 w 794"/>
                <a:gd name="T23" fmla="*/ 765 h 1531"/>
                <a:gd name="T24" fmla="*/ 255 w 794"/>
                <a:gd name="T25" fmla="*/ 652 h 1531"/>
                <a:gd name="T26" fmla="*/ 340 w 794"/>
                <a:gd name="T27" fmla="*/ 623 h 1531"/>
                <a:gd name="T28" fmla="*/ 312 w 794"/>
                <a:gd name="T29" fmla="*/ 567 h 1531"/>
                <a:gd name="T30" fmla="*/ 397 w 794"/>
                <a:gd name="T31" fmla="*/ 482 h 1531"/>
                <a:gd name="T32" fmla="*/ 482 w 794"/>
                <a:gd name="T33" fmla="*/ 255 h 1531"/>
                <a:gd name="T34" fmla="*/ 708 w 794"/>
                <a:gd name="T35" fmla="*/ 0 h 1531"/>
                <a:gd name="T36" fmla="*/ 737 w 794"/>
                <a:gd name="T37" fmla="*/ 0 h 1531"/>
                <a:gd name="T38" fmla="*/ 794 w 794"/>
                <a:gd name="T39" fmla="*/ 142 h 1531"/>
                <a:gd name="T40" fmla="*/ 765 w 794"/>
                <a:gd name="T41" fmla="*/ 142 h 1531"/>
                <a:gd name="T42" fmla="*/ 737 w 794"/>
                <a:gd name="T43" fmla="*/ 227 h 1531"/>
                <a:gd name="T44" fmla="*/ 765 w 794"/>
                <a:gd name="T45" fmla="*/ 312 h 1531"/>
                <a:gd name="T46" fmla="*/ 623 w 794"/>
                <a:gd name="T47" fmla="*/ 652 h 1531"/>
                <a:gd name="T48" fmla="*/ 652 w 794"/>
                <a:gd name="T49" fmla="*/ 680 h 1531"/>
                <a:gd name="T50" fmla="*/ 623 w 794"/>
                <a:gd name="T51" fmla="*/ 737 h 1531"/>
                <a:gd name="T52" fmla="*/ 652 w 794"/>
                <a:gd name="T53" fmla="*/ 794 h 1531"/>
                <a:gd name="T54" fmla="*/ 623 w 794"/>
                <a:gd name="T55" fmla="*/ 879 h 1531"/>
                <a:gd name="T56" fmla="*/ 538 w 794"/>
                <a:gd name="T57" fmla="*/ 907 h 1531"/>
                <a:gd name="T58" fmla="*/ 482 w 794"/>
                <a:gd name="T59" fmla="*/ 964 h 1531"/>
                <a:gd name="T60" fmla="*/ 538 w 794"/>
                <a:gd name="T61" fmla="*/ 964 h 1531"/>
                <a:gd name="T62" fmla="*/ 510 w 794"/>
                <a:gd name="T63" fmla="*/ 1020 h 1531"/>
                <a:gd name="T64" fmla="*/ 538 w 794"/>
                <a:gd name="T65" fmla="*/ 1049 h 1531"/>
                <a:gd name="T66" fmla="*/ 623 w 794"/>
                <a:gd name="T67" fmla="*/ 992 h 1531"/>
                <a:gd name="T68" fmla="*/ 652 w 794"/>
                <a:gd name="T69" fmla="*/ 1134 h 1531"/>
                <a:gd name="T70" fmla="*/ 680 w 794"/>
                <a:gd name="T71" fmla="*/ 1134 h 1531"/>
                <a:gd name="T72" fmla="*/ 737 w 794"/>
                <a:gd name="T73" fmla="*/ 1162 h 1531"/>
                <a:gd name="T74" fmla="*/ 708 w 794"/>
                <a:gd name="T75" fmla="*/ 1219 h 1531"/>
                <a:gd name="T76" fmla="*/ 623 w 794"/>
                <a:gd name="T77" fmla="*/ 1190 h 1531"/>
                <a:gd name="T78" fmla="*/ 595 w 794"/>
                <a:gd name="T79" fmla="*/ 1247 h 1531"/>
                <a:gd name="T80" fmla="*/ 623 w 794"/>
                <a:gd name="T81" fmla="*/ 1276 h 1531"/>
                <a:gd name="T82" fmla="*/ 538 w 794"/>
                <a:gd name="T83" fmla="*/ 1389 h 1531"/>
                <a:gd name="T84" fmla="*/ 567 w 794"/>
                <a:gd name="T85" fmla="*/ 1446 h 1531"/>
                <a:gd name="T86" fmla="*/ 538 w 794"/>
                <a:gd name="T87" fmla="*/ 1502 h 1531"/>
                <a:gd name="T88" fmla="*/ 510 w 794"/>
                <a:gd name="T89" fmla="*/ 1446 h 1531"/>
                <a:gd name="T90" fmla="*/ 482 w 794"/>
                <a:gd name="T91" fmla="*/ 1531 h 15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794" h="1531">
                  <a:moveTo>
                    <a:pt x="482" y="1531"/>
                  </a:moveTo>
                  <a:lnTo>
                    <a:pt x="198" y="1531"/>
                  </a:lnTo>
                  <a:lnTo>
                    <a:pt x="141" y="1474"/>
                  </a:lnTo>
                  <a:lnTo>
                    <a:pt x="170" y="1446"/>
                  </a:lnTo>
                  <a:lnTo>
                    <a:pt x="85" y="1361"/>
                  </a:lnTo>
                  <a:lnTo>
                    <a:pt x="113" y="1219"/>
                  </a:lnTo>
                  <a:lnTo>
                    <a:pt x="85" y="1077"/>
                  </a:lnTo>
                  <a:lnTo>
                    <a:pt x="28" y="1049"/>
                  </a:lnTo>
                  <a:lnTo>
                    <a:pt x="0" y="907"/>
                  </a:lnTo>
                  <a:lnTo>
                    <a:pt x="28" y="879"/>
                  </a:lnTo>
                  <a:lnTo>
                    <a:pt x="28" y="822"/>
                  </a:lnTo>
                  <a:lnTo>
                    <a:pt x="198" y="765"/>
                  </a:lnTo>
                  <a:lnTo>
                    <a:pt x="255" y="652"/>
                  </a:lnTo>
                  <a:lnTo>
                    <a:pt x="340" y="623"/>
                  </a:lnTo>
                  <a:lnTo>
                    <a:pt x="312" y="567"/>
                  </a:lnTo>
                  <a:lnTo>
                    <a:pt x="397" y="482"/>
                  </a:lnTo>
                  <a:lnTo>
                    <a:pt x="482" y="255"/>
                  </a:lnTo>
                  <a:lnTo>
                    <a:pt x="708" y="0"/>
                  </a:lnTo>
                  <a:lnTo>
                    <a:pt x="737" y="0"/>
                  </a:lnTo>
                  <a:lnTo>
                    <a:pt x="794" y="142"/>
                  </a:lnTo>
                  <a:lnTo>
                    <a:pt x="765" y="142"/>
                  </a:lnTo>
                  <a:lnTo>
                    <a:pt x="737" y="227"/>
                  </a:lnTo>
                  <a:lnTo>
                    <a:pt x="765" y="312"/>
                  </a:lnTo>
                  <a:lnTo>
                    <a:pt x="623" y="652"/>
                  </a:lnTo>
                  <a:lnTo>
                    <a:pt x="652" y="680"/>
                  </a:lnTo>
                  <a:lnTo>
                    <a:pt x="623" y="737"/>
                  </a:lnTo>
                  <a:lnTo>
                    <a:pt x="652" y="794"/>
                  </a:lnTo>
                  <a:lnTo>
                    <a:pt x="623" y="879"/>
                  </a:lnTo>
                  <a:lnTo>
                    <a:pt x="538" y="907"/>
                  </a:lnTo>
                  <a:lnTo>
                    <a:pt x="482" y="964"/>
                  </a:lnTo>
                  <a:lnTo>
                    <a:pt x="538" y="964"/>
                  </a:lnTo>
                  <a:lnTo>
                    <a:pt x="510" y="1020"/>
                  </a:lnTo>
                  <a:lnTo>
                    <a:pt x="538" y="1049"/>
                  </a:lnTo>
                  <a:lnTo>
                    <a:pt x="623" y="992"/>
                  </a:lnTo>
                  <a:lnTo>
                    <a:pt x="652" y="1134"/>
                  </a:lnTo>
                  <a:lnTo>
                    <a:pt x="680" y="1134"/>
                  </a:lnTo>
                  <a:lnTo>
                    <a:pt x="737" y="1162"/>
                  </a:lnTo>
                  <a:lnTo>
                    <a:pt x="708" y="1219"/>
                  </a:lnTo>
                  <a:lnTo>
                    <a:pt x="623" y="1190"/>
                  </a:lnTo>
                  <a:lnTo>
                    <a:pt x="595" y="1247"/>
                  </a:lnTo>
                  <a:lnTo>
                    <a:pt x="623" y="1276"/>
                  </a:lnTo>
                  <a:lnTo>
                    <a:pt x="538" y="1389"/>
                  </a:lnTo>
                  <a:lnTo>
                    <a:pt x="567" y="1446"/>
                  </a:lnTo>
                  <a:lnTo>
                    <a:pt x="538" y="1502"/>
                  </a:lnTo>
                  <a:lnTo>
                    <a:pt x="510" y="1446"/>
                  </a:lnTo>
                  <a:lnTo>
                    <a:pt x="482" y="1531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5" name="Freeform 730">
              <a:extLst>
                <a:ext uri="{FF2B5EF4-FFF2-40B4-BE49-F238E27FC236}">
                  <a16:creationId xmlns:a16="http://schemas.microsoft.com/office/drawing/2014/main" id="{146F2B49-E244-4908-B531-27A98472C278}"/>
                </a:ext>
              </a:extLst>
            </p:cNvPr>
            <p:cNvSpPr>
              <a:spLocks/>
            </p:cNvSpPr>
            <p:nvPr/>
          </p:nvSpPr>
          <p:spPr bwMode="auto">
            <a:xfrm>
              <a:off x="1140" y="2344"/>
              <a:ext cx="964" cy="935"/>
            </a:xfrm>
            <a:custGeom>
              <a:avLst/>
              <a:gdLst>
                <a:gd name="T0" fmla="*/ 908 w 964"/>
                <a:gd name="T1" fmla="*/ 680 h 935"/>
                <a:gd name="T2" fmla="*/ 851 w 964"/>
                <a:gd name="T3" fmla="*/ 510 h 935"/>
                <a:gd name="T4" fmla="*/ 936 w 964"/>
                <a:gd name="T5" fmla="*/ 453 h 935"/>
                <a:gd name="T6" fmla="*/ 964 w 964"/>
                <a:gd name="T7" fmla="*/ 311 h 935"/>
                <a:gd name="T8" fmla="*/ 908 w 964"/>
                <a:gd name="T9" fmla="*/ 340 h 935"/>
                <a:gd name="T10" fmla="*/ 851 w 964"/>
                <a:gd name="T11" fmla="*/ 255 h 935"/>
                <a:gd name="T12" fmla="*/ 936 w 964"/>
                <a:gd name="T13" fmla="*/ 141 h 935"/>
                <a:gd name="T14" fmla="*/ 879 w 964"/>
                <a:gd name="T15" fmla="*/ 113 h 935"/>
                <a:gd name="T16" fmla="*/ 879 w 964"/>
                <a:gd name="T17" fmla="*/ 85 h 935"/>
                <a:gd name="T18" fmla="*/ 822 w 964"/>
                <a:gd name="T19" fmla="*/ 28 h 935"/>
                <a:gd name="T20" fmla="*/ 766 w 964"/>
                <a:gd name="T21" fmla="*/ 85 h 935"/>
                <a:gd name="T22" fmla="*/ 596 w 964"/>
                <a:gd name="T23" fmla="*/ 28 h 935"/>
                <a:gd name="T24" fmla="*/ 426 w 964"/>
                <a:gd name="T25" fmla="*/ 85 h 935"/>
                <a:gd name="T26" fmla="*/ 341 w 964"/>
                <a:gd name="T27" fmla="*/ 0 h 935"/>
                <a:gd name="T28" fmla="*/ 170 w 964"/>
                <a:gd name="T29" fmla="*/ 85 h 935"/>
                <a:gd name="T30" fmla="*/ 114 w 964"/>
                <a:gd name="T31" fmla="*/ 283 h 935"/>
                <a:gd name="T32" fmla="*/ 114 w 964"/>
                <a:gd name="T33" fmla="*/ 397 h 935"/>
                <a:gd name="T34" fmla="*/ 85 w 964"/>
                <a:gd name="T35" fmla="*/ 425 h 935"/>
                <a:gd name="T36" fmla="*/ 85 w 964"/>
                <a:gd name="T37" fmla="*/ 510 h 935"/>
                <a:gd name="T38" fmla="*/ 57 w 964"/>
                <a:gd name="T39" fmla="*/ 538 h 935"/>
                <a:gd name="T40" fmla="*/ 57 w 964"/>
                <a:gd name="T41" fmla="*/ 595 h 935"/>
                <a:gd name="T42" fmla="*/ 57 w 964"/>
                <a:gd name="T43" fmla="*/ 623 h 935"/>
                <a:gd name="T44" fmla="*/ 0 w 964"/>
                <a:gd name="T45" fmla="*/ 680 h 935"/>
                <a:gd name="T46" fmla="*/ 57 w 964"/>
                <a:gd name="T47" fmla="*/ 822 h 935"/>
                <a:gd name="T48" fmla="*/ 114 w 964"/>
                <a:gd name="T49" fmla="*/ 793 h 935"/>
                <a:gd name="T50" fmla="*/ 170 w 964"/>
                <a:gd name="T51" fmla="*/ 907 h 935"/>
                <a:gd name="T52" fmla="*/ 255 w 964"/>
                <a:gd name="T53" fmla="*/ 878 h 935"/>
                <a:gd name="T54" fmla="*/ 255 w 964"/>
                <a:gd name="T55" fmla="*/ 935 h 935"/>
                <a:gd name="T56" fmla="*/ 312 w 964"/>
                <a:gd name="T57" fmla="*/ 935 h 935"/>
                <a:gd name="T58" fmla="*/ 341 w 964"/>
                <a:gd name="T59" fmla="*/ 878 h 935"/>
                <a:gd name="T60" fmla="*/ 426 w 964"/>
                <a:gd name="T61" fmla="*/ 878 h 935"/>
                <a:gd name="T62" fmla="*/ 482 w 964"/>
                <a:gd name="T63" fmla="*/ 765 h 935"/>
                <a:gd name="T64" fmla="*/ 567 w 964"/>
                <a:gd name="T65" fmla="*/ 708 h 935"/>
                <a:gd name="T66" fmla="*/ 596 w 964"/>
                <a:gd name="T67" fmla="*/ 680 h 935"/>
                <a:gd name="T68" fmla="*/ 709 w 964"/>
                <a:gd name="T69" fmla="*/ 652 h 935"/>
                <a:gd name="T70" fmla="*/ 794 w 964"/>
                <a:gd name="T71" fmla="*/ 680 h 935"/>
                <a:gd name="T72" fmla="*/ 908 w 964"/>
                <a:gd name="T73" fmla="*/ 680 h 9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964" h="935">
                  <a:moveTo>
                    <a:pt x="908" y="680"/>
                  </a:moveTo>
                  <a:lnTo>
                    <a:pt x="851" y="510"/>
                  </a:lnTo>
                  <a:lnTo>
                    <a:pt x="936" y="453"/>
                  </a:lnTo>
                  <a:lnTo>
                    <a:pt x="964" y="311"/>
                  </a:lnTo>
                  <a:lnTo>
                    <a:pt x="908" y="340"/>
                  </a:lnTo>
                  <a:lnTo>
                    <a:pt x="851" y="255"/>
                  </a:lnTo>
                  <a:lnTo>
                    <a:pt x="936" y="141"/>
                  </a:lnTo>
                  <a:lnTo>
                    <a:pt x="879" y="113"/>
                  </a:lnTo>
                  <a:lnTo>
                    <a:pt x="879" y="85"/>
                  </a:lnTo>
                  <a:lnTo>
                    <a:pt x="822" y="28"/>
                  </a:lnTo>
                  <a:lnTo>
                    <a:pt x="766" y="85"/>
                  </a:lnTo>
                  <a:lnTo>
                    <a:pt x="596" y="28"/>
                  </a:lnTo>
                  <a:lnTo>
                    <a:pt x="426" y="85"/>
                  </a:lnTo>
                  <a:lnTo>
                    <a:pt x="341" y="0"/>
                  </a:lnTo>
                  <a:lnTo>
                    <a:pt x="170" y="85"/>
                  </a:lnTo>
                  <a:lnTo>
                    <a:pt x="114" y="283"/>
                  </a:lnTo>
                  <a:lnTo>
                    <a:pt x="114" y="397"/>
                  </a:lnTo>
                  <a:lnTo>
                    <a:pt x="85" y="425"/>
                  </a:lnTo>
                  <a:lnTo>
                    <a:pt x="85" y="510"/>
                  </a:lnTo>
                  <a:lnTo>
                    <a:pt x="57" y="538"/>
                  </a:lnTo>
                  <a:lnTo>
                    <a:pt x="57" y="595"/>
                  </a:lnTo>
                  <a:lnTo>
                    <a:pt x="57" y="623"/>
                  </a:lnTo>
                  <a:lnTo>
                    <a:pt x="0" y="680"/>
                  </a:lnTo>
                  <a:lnTo>
                    <a:pt x="57" y="822"/>
                  </a:lnTo>
                  <a:lnTo>
                    <a:pt x="114" y="793"/>
                  </a:lnTo>
                  <a:lnTo>
                    <a:pt x="170" y="907"/>
                  </a:lnTo>
                  <a:lnTo>
                    <a:pt x="255" y="878"/>
                  </a:lnTo>
                  <a:lnTo>
                    <a:pt x="255" y="935"/>
                  </a:lnTo>
                  <a:lnTo>
                    <a:pt x="312" y="935"/>
                  </a:lnTo>
                  <a:lnTo>
                    <a:pt x="341" y="878"/>
                  </a:lnTo>
                  <a:lnTo>
                    <a:pt x="426" y="878"/>
                  </a:lnTo>
                  <a:lnTo>
                    <a:pt x="482" y="765"/>
                  </a:lnTo>
                  <a:lnTo>
                    <a:pt x="567" y="708"/>
                  </a:lnTo>
                  <a:lnTo>
                    <a:pt x="596" y="680"/>
                  </a:lnTo>
                  <a:lnTo>
                    <a:pt x="709" y="652"/>
                  </a:lnTo>
                  <a:lnTo>
                    <a:pt x="794" y="680"/>
                  </a:lnTo>
                  <a:lnTo>
                    <a:pt x="908" y="68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6" name="Freeform 731">
              <a:extLst>
                <a:ext uri="{FF2B5EF4-FFF2-40B4-BE49-F238E27FC236}">
                  <a16:creationId xmlns:a16="http://schemas.microsoft.com/office/drawing/2014/main" id="{C4267211-E25C-4C10-A22A-5D5C14883879}"/>
                </a:ext>
              </a:extLst>
            </p:cNvPr>
            <p:cNvSpPr>
              <a:spLocks/>
            </p:cNvSpPr>
            <p:nvPr/>
          </p:nvSpPr>
          <p:spPr bwMode="auto">
            <a:xfrm>
              <a:off x="1707" y="2996"/>
              <a:ext cx="908" cy="935"/>
            </a:xfrm>
            <a:custGeom>
              <a:avLst/>
              <a:gdLst>
                <a:gd name="T0" fmla="*/ 341 w 908"/>
                <a:gd name="T1" fmla="*/ 28 h 935"/>
                <a:gd name="T2" fmla="*/ 199 w 908"/>
                <a:gd name="T3" fmla="*/ 28 h 935"/>
                <a:gd name="T4" fmla="*/ 142 w 908"/>
                <a:gd name="T5" fmla="*/ 0 h 935"/>
                <a:gd name="T6" fmla="*/ 29 w 908"/>
                <a:gd name="T7" fmla="*/ 28 h 935"/>
                <a:gd name="T8" fmla="*/ 0 w 908"/>
                <a:gd name="T9" fmla="*/ 56 h 935"/>
                <a:gd name="T10" fmla="*/ 57 w 908"/>
                <a:gd name="T11" fmla="*/ 113 h 935"/>
                <a:gd name="T12" fmla="*/ 170 w 908"/>
                <a:gd name="T13" fmla="*/ 170 h 935"/>
                <a:gd name="T14" fmla="*/ 114 w 908"/>
                <a:gd name="T15" fmla="*/ 198 h 935"/>
                <a:gd name="T16" fmla="*/ 170 w 908"/>
                <a:gd name="T17" fmla="*/ 226 h 935"/>
                <a:gd name="T18" fmla="*/ 114 w 908"/>
                <a:gd name="T19" fmla="*/ 283 h 935"/>
                <a:gd name="T20" fmla="*/ 255 w 908"/>
                <a:gd name="T21" fmla="*/ 340 h 935"/>
                <a:gd name="T22" fmla="*/ 227 w 908"/>
                <a:gd name="T23" fmla="*/ 397 h 935"/>
                <a:gd name="T24" fmla="*/ 284 w 908"/>
                <a:gd name="T25" fmla="*/ 538 h 935"/>
                <a:gd name="T26" fmla="*/ 341 w 908"/>
                <a:gd name="T27" fmla="*/ 595 h 935"/>
                <a:gd name="T28" fmla="*/ 284 w 908"/>
                <a:gd name="T29" fmla="*/ 680 h 935"/>
                <a:gd name="T30" fmla="*/ 312 w 908"/>
                <a:gd name="T31" fmla="*/ 878 h 935"/>
                <a:gd name="T32" fmla="*/ 369 w 908"/>
                <a:gd name="T33" fmla="*/ 935 h 935"/>
                <a:gd name="T34" fmla="*/ 426 w 908"/>
                <a:gd name="T35" fmla="*/ 907 h 935"/>
                <a:gd name="T36" fmla="*/ 426 w 908"/>
                <a:gd name="T37" fmla="*/ 822 h 935"/>
                <a:gd name="T38" fmla="*/ 482 w 908"/>
                <a:gd name="T39" fmla="*/ 793 h 935"/>
                <a:gd name="T40" fmla="*/ 567 w 908"/>
                <a:gd name="T41" fmla="*/ 822 h 935"/>
                <a:gd name="T42" fmla="*/ 567 w 908"/>
                <a:gd name="T43" fmla="*/ 737 h 935"/>
                <a:gd name="T44" fmla="*/ 737 w 908"/>
                <a:gd name="T45" fmla="*/ 652 h 935"/>
                <a:gd name="T46" fmla="*/ 766 w 908"/>
                <a:gd name="T47" fmla="*/ 595 h 935"/>
                <a:gd name="T48" fmla="*/ 822 w 908"/>
                <a:gd name="T49" fmla="*/ 567 h 935"/>
                <a:gd name="T50" fmla="*/ 908 w 908"/>
                <a:gd name="T51" fmla="*/ 482 h 935"/>
                <a:gd name="T52" fmla="*/ 851 w 908"/>
                <a:gd name="T53" fmla="*/ 283 h 935"/>
                <a:gd name="T54" fmla="*/ 794 w 908"/>
                <a:gd name="T55" fmla="*/ 226 h 935"/>
                <a:gd name="T56" fmla="*/ 794 w 908"/>
                <a:gd name="T57" fmla="*/ 141 h 935"/>
                <a:gd name="T58" fmla="*/ 652 w 908"/>
                <a:gd name="T59" fmla="*/ 226 h 935"/>
                <a:gd name="T60" fmla="*/ 624 w 908"/>
                <a:gd name="T61" fmla="*/ 226 h 935"/>
                <a:gd name="T62" fmla="*/ 482 w 908"/>
                <a:gd name="T63" fmla="*/ 113 h 935"/>
                <a:gd name="T64" fmla="*/ 397 w 908"/>
                <a:gd name="T65" fmla="*/ 141 h 935"/>
                <a:gd name="T66" fmla="*/ 369 w 908"/>
                <a:gd name="T67" fmla="*/ 85 h 935"/>
                <a:gd name="T68" fmla="*/ 369 w 908"/>
                <a:gd name="T69" fmla="*/ 28 h 935"/>
                <a:gd name="T70" fmla="*/ 341 w 908"/>
                <a:gd name="T71" fmla="*/ 28 h 9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908" h="935">
                  <a:moveTo>
                    <a:pt x="341" y="28"/>
                  </a:moveTo>
                  <a:lnTo>
                    <a:pt x="199" y="28"/>
                  </a:lnTo>
                  <a:lnTo>
                    <a:pt x="142" y="0"/>
                  </a:lnTo>
                  <a:lnTo>
                    <a:pt x="29" y="28"/>
                  </a:lnTo>
                  <a:lnTo>
                    <a:pt x="0" y="56"/>
                  </a:lnTo>
                  <a:lnTo>
                    <a:pt x="57" y="113"/>
                  </a:lnTo>
                  <a:lnTo>
                    <a:pt x="170" y="170"/>
                  </a:lnTo>
                  <a:lnTo>
                    <a:pt x="114" y="198"/>
                  </a:lnTo>
                  <a:lnTo>
                    <a:pt x="170" y="226"/>
                  </a:lnTo>
                  <a:lnTo>
                    <a:pt x="114" y="283"/>
                  </a:lnTo>
                  <a:lnTo>
                    <a:pt x="255" y="340"/>
                  </a:lnTo>
                  <a:lnTo>
                    <a:pt x="227" y="397"/>
                  </a:lnTo>
                  <a:lnTo>
                    <a:pt x="284" y="538"/>
                  </a:lnTo>
                  <a:lnTo>
                    <a:pt x="341" y="595"/>
                  </a:lnTo>
                  <a:lnTo>
                    <a:pt x="284" y="680"/>
                  </a:lnTo>
                  <a:lnTo>
                    <a:pt x="312" y="878"/>
                  </a:lnTo>
                  <a:lnTo>
                    <a:pt x="369" y="935"/>
                  </a:lnTo>
                  <a:lnTo>
                    <a:pt x="426" y="907"/>
                  </a:lnTo>
                  <a:lnTo>
                    <a:pt x="426" y="822"/>
                  </a:lnTo>
                  <a:lnTo>
                    <a:pt x="482" y="793"/>
                  </a:lnTo>
                  <a:lnTo>
                    <a:pt x="567" y="822"/>
                  </a:lnTo>
                  <a:lnTo>
                    <a:pt x="567" y="737"/>
                  </a:lnTo>
                  <a:lnTo>
                    <a:pt x="737" y="652"/>
                  </a:lnTo>
                  <a:lnTo>
                    <a:pt x="766" y="595"/>
                  </a:lnTo>
                  <a:lnTo>
                    <a:pt x="822" y="567"/>
                  </a:lnTo>
                  <a:lnTo>
                    <a:pt x="908" y="482"/>
                  </a:lnTo>
                  <a:lnTo>
                    <a:pt x="851" y="283"/>
                  </a:lnTo>
                  <a:lnTo>
                    <a:pt x="794" y="226"/>
                  </a:lnTo>
                  <a:lnTo>
                    <a:pt x="794" y="141"/>
                  </a:lnTo>
                  <a:lnTo>
                    <a:pt x="652" y="226"/>
                  </a:lnTo>
                  <a:lnTo>
                    <a:pt x="624" y="226"/>
                  </a:lnTo>
                  <a:lnTo>
                    <a:pt x="482" y="113"/>
                  </a:lnTo>
                  <a:lnTo>
                    <a:pt x="397" y="141"/>
                  </a:lnTo>
                  <a:lnTo>
                    <a:pt x="369" y="85"/>
                  </a:lnTo>
                  <a:lnTo>
                    <a:pt x="369" y="28"/>
                  </a:lnTo>
                  <a:lnTo>
                    <a:pt x="341" y="2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7" name="Freeform 732">
              <a:extLst>
                <a:ext uri="{FF2B5EF4-FFF2-40B4-BE49-F238E27FC236}">
                  <a16:creationId xmlns:a16="http://schemas.microsoft.com/office/drawing/2014/main" id="{B5CCD905-3E07-4B7F-BF26-A8739BC97F1B}"/>
                </a:ext>
              </a:extLst>
            </p:cNvPr>
            <p:cNvSpPr>
              <a:spLocks/>
            </p:cNvSpPr>
            <p:nvPr/>
          </p:nvSpPr>
          <p:spPr bwMode="auto">
            <a:xfrm>
              <a:off x="5563" y="3591"/>
              <a:ext cx="453" cy="567"/>
            </a:xfrm>
            <a:custGeom>
              <a:avLst/>
              <a:gdLst>
                <a:gd name="T0" fmla="*/ 453 w 453"/>
                <a:gd name="T1" fmla="*/ 567 h 567"/>
                <a:gd name="T2" fmla="*/ 425 w 453"/>
                <a:gd name="T3" fmla="*/ 454 h 567"/>
                <a:gd name="T4" fmla="*/ 453 w 453"/>
                <a:gd name="T5" fmla="*/ 312 h 567"/>
                <a:gd name="T6" fmla="*/ 397 w 453"/>
                <a:gd name="T7" fmla="*/ 227 h 567"/>
                <a:gd name="T8" fmla="*/ 397 w 453"/>
                <a:gd name="T9" fmla="*/ 85 h 567"/>
                <a:gd name="T10" fmla="*/ 340 w 453"/>
                <a:gd name="T11" fmla="*/ 85 h 567"/>
                <a:gd name="T12" fmla="*/ 227 w 453"/>
                <a:gd name="T13" fmla="*/ 0 h 567"/>
                <a:gd name="T14" fmla="*/ 142 w 453"/>
                <a:gd name="T15" fmla="*/ 28 h 567"/>
                <a:gd name="T16" fmla="*/ 85 w 453"/>
                <a:gd name="T17" fmla="*/ 57 h 567"/>
                <a:gd name="T18" fmla="*/ 57 w 453"/>
                <a:gd name="T19" fmla="*/ 113 h 567"/>
                <a:gd name="T20" fmla="*/ 57 w 453"/>
                <a:gd name="T21" fmla="*/ 142 h 567"/>
                <a:gd name="T22" fmla="*/ 85 w 453"/>
                <a:gd name="T23" fmla="*/ 227 h 567"/>
                <a:gd name="T24" fmla="*/ 0 w 453"/>
                <a:gd name="T25" fmla="*/ 397 h 567"/>
                <a:gd name="T26" fmla="*/ 113 w 453"/>
                <a:gd name="T27" fmla="*/ 482 h 567"/>
                <a:gd name="T28" fmla="*/ 85 w 453"/>
                <a:gd name="T29" fmla="*/ 510 h 567"/>
                <a:gd name="T30" fmla="*/ 170 w 453"/>
                <a:gd name="T31" fmla="*/ 567 h 567"/>
                <a:gd name="T32" fmla="*/ 283 w 453"/>
                <a:gd name="T33" fmla="*/ 510 h 567"/>
                <a:gd name="T34" fmla="*/ 368 w 453"/>
                <a:gd name="T35" fmla="*/ 567 h 567"/>
                <a:gd name="T36" fmla="*/ 453 w 453"/>
                <a:gd name="T37" fmla="*/ 567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453" h="567">
                  <a:moveTo>
                    <a:pt x="453" y="567"/>
                  </a:moveTo>
                  <a:lnTo>
                    <a:pt x="425" y="454"/>
                  </a:lnTo>
                  <a:lnTo>
                    <a:pt x="453" y="312"/>
                  </a:lnTo>
                  <a:lnTo>
                    <a:pt x="397" y="227"/>
                  </a:lnTo>
                  <a:lnTo>
                    <a:pt x="397" y="85"/>
                  </a:lnTo>
                  <a:lnTo>
                    <a:pt x="340" y="85"/>
                  </a:lnTo>
                  <a:lnTo>
                    <a:pt x="227" y="0"/>
                  </a:lnTo>
                  <a:lnTo>
                    <a:pt x="142" y="28"/>
                  </a:lnTo>
                  <a:lnTo>
                    <a:pt x="85" y="57"/>
                  </a:lnTo>
                  <a:lnTo>
                    <a:pt x="57" y="113"/>
                  </a:lnTo>
                  <a:lnTo>
                    <a:pt x="57" y="142"/>
                  </a:lnTo>
                  <a:lnTo>
                    <a:pt x="85" y="227"/>
                  </a:lnTo>
                  <a:lnTo>
                    <a:pt x="0" y="397"/>
                  </a:lnTo>
                  <a:lnTo>
                    <a:pt x="113" y="482"/>
                  </a:lnTo>
                  <a:lnTo>
                    <a:pt x="85" y="510"/>
                  </a:lnTo>
                  <a:lnTo>
                    <a:pt x="170" y="567"/>
                  </a:lnTo>
                  <a:lnTo>
                    <a:pt x="283" y="510"/>
                  </a:lnTo>
                  <a:lnTo>
                    <a:pt x="368" y="567"/>
                  </a:lnTo>
                  <a:lnTo>
                    <a:pt x="453" y="56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8" name="Freeform 733">
              <a:extLst>
                <a:ext uri="{FF2B5EF4-FFF2-40B4-BE49-F238E27FC236}">
                  <a16:creationId xmlns:a16="http://schemas.microsoft.com/office/drawing/2014/main" id="{2E3B88C4-9A8D-4356-BB63-5A094FF84D16}"/>
                </a:ext>
              </a:extLst>
            </p:cNvPr>
            <p:cNvSpPr>
              <a:spLocks/>
            </p:cNvSpPr>
            <p:nvPr/>
          </p:nvSpPr>
          <p:spPr bwMode="auto">
            <a:xfrm>
              <a:off x="5563" y="4101"/>
              <a:ext cx="652" cy="907"/>
            </a:xfrm>
            <a:custGeom>
              <a:avLst/>
              <a:gdLst>
                <a:gd name="T0" fmla="*/ 283 w 652"/>
                <a:gd name="T1" fmla="*/ 907 h 907"/>
                <a:gd name="T2" fmla="*/ 482 w 652"/>
                <a:gd name="T3" fmla="*/ 737 h 907"/>
                <a:gd name="T4" fmla="*/ 510 w 652"/>
                <a:gd name="T5" fmla="*/ 567 h 907"/>
                <a:gd name="T6" fmla="*/ 567 w 652"/>
                <a:gd name="T7" fmla="*/ 539 h 907"/>
                <a:gd name="T8" fmla="*/ 652 w 652"/>
                <a:gd name="T9" fmla="*/ 369 h 907"/>
                <a:gd name="T10" fmla="*/ 539 w 652"/>
                <a:gd name="T11" fmla="*/ 57 h 907"/>
                <a:gd name="T12" fmla="*/ 510 w 652"/>
                <a:gd name="T13" fmla="*/ 85 h 907"/>
                <a:gd name="T14" fmla="*/ 453 w 652"/>
                <a:gd name="T15" fmla="*/ 57 h 907"/>
                <a:gd name="T16" fmla="*/ 368 w 652"/>
                <a:gd name="T17" fmla="*/ 57 h 907"/>
                <a:gd name="T18" fmla="*/ 283 w 652"/>
                <a:gd name="T19" fmla="*/ 0 h 907"/>
                <a:gd name="T20" fmla="*/ 170 w 652"/>
                <a:gd name="T21" fmla="*/ 57 h 907"/>
                <a:gd name="T22" fmla="*/ 85 w 652"/>
                <a:gd name="T23" fmla="*/ 170 h 907"/>
                <a:gd name="T24" fmla="*/ 113 w 652"/>
                <a:gd name="T25" fmla="*/ 227 h 907"/>
                <a:gd name="T26" fmla="*/ 0 w 652"/>
                <a:gd name="T27" fmla="*/ 284 h 907"/>
                <a:gd name="T28" fmla="*/ 0 w 652"/>
                <a:gd name="T29" fmla="*/ 426 h 907"/>
                <a:gd name="T30" fmla="*/ 85 w 652"/>
                <a:gd name="T31" fmla="*/ 482 h 907"/>
                <a:gd name="T32" fmla="*/ 113 w 652"/>
                <a:gd name="T33" fmla="*/ 511 h 907"/>
                <a:gd name="T34" fmla="*/ 198 w 652"/>
                <a:gd name="T35" fmla="*/ 511 h 907"/>
                <a:gd name="T36" fmla="*/ 255 w 652"/>
                <a:gd name="T37" fmla="*/ 567 h 907"/>
                <a:gd name="T38" fmla="*/ 227 w 652"/>
                <a:gd name="T39" fmla="*/ 822 h 907"/>
                <a:gd name="T40" fmla="*/ 283 w 652"/>
                <a:gd name="T41" fmla="*/ 907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652" h="907">
                  <a:moveTo>
                    <a:pt x="283" y="907"/>
                  </a:moveTo>
                  <a:lnTo>
                    <a:pt x="482" y="737"/>
                  </a:lnTo>
                  <a:lnTo>
                    <a:pt x="510" y="567"/>
                  </a:lnTo>
                  <a:lnTo>
                    <a:pt x="567" y="539"/>
                  </a:lnTo>
                  <a:lnTo>
                    <a:pt x="652" y="369"/>
                  </a:lnTo>
                  <a:lnTo>
                    <a:pt x="539" y="57"/>
                  </a:lnTo>
                  <a:lnTo>
                    <a:pt x="510" y="85"/>
                  </a:lnTo>
                  <a:lnTo>
                    <a:pt x="453" y="57"/>
                  </a:lnTo>
                  <a:lnTo>
                    <a:pt x="368" y="57"/>
                  </a:lnTo>
                  <a:lnTo>
                    <a:pt x="283" y="0"/>
                  </a:lnTo>
                  <a:lnTo>
                    <a:pt x="170" y="57"/>
                  </a:lnTo>
                  <a:lnTo>
                    <a:pt x="85" y="170"/>
                  </a:lnTo>
                  <a:lnTo>
                    <a:pt x="113" y="227"/>
                  </a:lnTo>
                  <a:lnTo>
                    <a:pt x="0" y="284"/>
                  </a:lnTo>
                  <a:lnTo>
                    <a:pt x="0" y="426"/>
                  </a:lnTo>
                  <a:lnTo>
                    <a:pt x="85" y="482"/>
                  </a:lnTo>
                  <a:lnTo>
                    <a:pt x="113" y="511"/>
                  </a:lnTo>
                  <a:lnTo>
                    <a:pt x="198" y="511"/>
                  </a:lnTo>
                  <a:lnTo>
                    <a:pt x="255" y="567"/>
                  </a:lnTo>
                  <a:lnTo>
                    <a:pt x="227" y="822"/>
                  </a:lnTo>
                  <a:lnTo>
                    <a:pt x="283" y="90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9" name="Freeform 734">
              <a:extLst>
                <a:ext uri="{FF2B5EF4-FFF2-40B4-BE49-F238E27FC236}">
                  <a16:creationId xmlns:a16="http://schemas.microsoft.com/office/drawing/2014/main" id="{8102A4B8-9ADC-49F0-B75A-9A641642ABC6}"/>
                </a:ext>
              </a:extLst>
            </p:cNvPr>
            <p:cNvSpPr>
              <a:spLocks/>
            </p:cNvSpPr>
            <p:nvPr/>
          </p:nvSpPr>
          <p:spPr bwMode="auto">
            <a:xfrm>
              <a:off x="5308" y="4527"/>
              <a:ext cx="595" cy="708"/>
            </a:xfrm>
            <a:custGeom>
              <a:avLst/>
              <a:gdLst>
                <a:gd name="T0" fmla="*/ 595 w 595"/>
                <a:gd name="T1" fmla="*/ 680 h 708"/>
                <a:gd name="T2" fmla="*/ 538 w 595"/>
                <a:gd name="T3" fmla="*/ 481 h 708"/>
                <a:gd name="T4" fmla="*/ 482 w 595"/>
                <a:gd name="T5" fmla="*/ 396 h 708"/>
                <a:gd name="T6" fmla="*/ 510 w 595"/>
                <a:gd name="T7" fmla="*/ 141 h 708"/>
                <a:gd name="T8" fmla="*/ 453 w 595"/>
                <a:gd name="T9" fmla="*/ 85 h 708"/>
                <a:gd name="T10" fmla="*/ 368 w 595"/>
                <a:gd name="T11" fmla="*/ 85 h 708"/>
                <a:gd name="T12" fmla="*/ 340 w 595"/>
                <a:gd name="T13" fmla="*/ 56 h 708"/>
                <a:gd name="T14" fmla="*/ 255 w 595"/>
                <a:gd name="T15" fmla="*/ 0 h 708"/>
                <a:gd name="T16" fmla="*/ 227 w 595"/>
                <a:gd name="T17" fmla="*/ 28 h 708"/>
                <a:gd name="T18" fmla="*/ 56 w 595"/>
                <a:gd name="T19" fmla="*/ 28 h 708"/>
                <a:gd name="T20" fmla="*/ 0 w 595"/>
                <a:gd name="T21" fmla="*/ 56 h 708"/>
                <a:gd name="T22" fmla="*/ 113 w 595"/>
                <a:gd name="T23" fmla="*/ 311 h 708"/>
                <a:gd name="T24" fmla="*/ 170 w 595"/>
                <a:gd name="T25" fmla="*/ 368 h 708"/>
                <a:gd name="T26" fmla="*/ 85 w 595"/>
                <a:gd name="T27" fmla="*/ 481 h 708"/>
                <a:gd name="T28" fmla="*/ 170 w 595"/>
                <a:gd name="T29" fmla="*/ 595 h 708"/>
                <a:gd name="T30" fmla="*/ 397 w 595"/>
                <a:gd name="T31" fmla="*/ 680 h 708"/>
                <a:gd name="T32" fmla="*/ 482 w 595"/>
                <a:gd name="T33" fmla="*/ 652 h 708"/>
                <a:gd name="T34" fmla="*/ 538 w 595"/>
                <a:gd name="T35" fmla="*/ 708 h 708"/>
                <a:gd name="T36" fmla="*/ 595 w 595"/>
                <a:gd name="T37" fmla="*/ 680 h 7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595" h="708">
                  <a:moveTo>
                    <a:pt x="595" y="680"/>
                  </a:moveTo>
                  <a:lnTo>
                    <a:pt x="538" y="481"/>
                  </a:lnTo>
                  <a:lnTo>
                    <a:pt x="482" y="396"/>
                  </a:lnTo>
                  <a:lnTo>
                    <a:pt x="510" y="141"/>
                  </a:lnTo>
                  <a:lnTo>
                    <a:pt x="453" y="85"/>
                  </a:lnTo>
                  <a:lnTo>
                    <a:pt x="368" y="85"/>
                  </a:lnTo>
                  <a:lnTo>
                    <a:pt x="340" y="56"/>
                  </a:lnTo>
                  <a:lnTo>
                    <a:pt x="255" y="0"/>
                  </a:lnTo>
                  <a:lnTo>
                    <a:pt x="227" y="28"/>
                  </a:lnTo>
                  <a:lnTo>
                    <a:pt x="56" y="28"/>
                  </a:lnTo>
                  <a:lnTo>
                    <a:pt x="0" y="56"/>
                  </a:lnTo>
                  <a:lnTo>
                    <a:pt x="113" y="311"/>
                  </a:lnTo>
                  <a:lnTo>
                    <a:pt x="170" y="368"/>
                  </a:lnTo>
                  <a:lnTo>
                    <a:pt x="85" y="481"/>
                  </a:lnTo>
                  <a:lnTo>
                    <a:pt x="170" y="595"/>
                  </a:lnTo>
                  <a:lnTo>
                    <a:pt x="397" y="680"/>
                  </a:lnTo>
                  <a:lnTo>
                    <a:pt x="482" y="652"/>
                  </a:lnTo>
                  <a:lnTo>
                    <a:pt x="538" y="708"/>
                  </a:lnTo>
                  <a:lnTo>
                    <a:pt x="595" y="68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90" name="Freeform 735">
              <a:extLst>
                <a:ext uri="{FF2B5EF4-FFF2-40B4-BE49-F238E27FC236}">
                  <a16:creationId xmlns:a16="http://schemas.microsoft.com/office/drawing/2014/main" id="{693D83E1-42AB-44EB-8CF3-D13367514CD8}"/>
                </a:ext>
              </a:extLst>
            </p:cNvPr>
            <p:cNvSpPr>
              <a:spLocks/>
            </p:cNvSpPr>
            <p:nvPr/>
          </p:nvSpPr>
          <p:spPr bwMode="auto">
            <a:xfrm>
              <a:off x="4968" y="3903"/>
              <a:ext cx="765" cy="652"/>
            </a:xfrm>
            <a:custGeom>
              <a:avLst/>
              <a:gdLst>
                <a:gd name="T0" fmla="*/ 481 w 765"/>
                <a:gd name="T1" fmla="*/ 652 h 652"/>
                <a:gd name="T2" fmla="*/ 453 w 765"/>
                <a:gd name="T3" fmla="*/ 482 h 652"/>
                <a:gd name="T4" fmla="*/ 425 w 765"/>
                <a:gd name="T5" fmla="*/ 510 h 652"/>
                <a:gd name="T6" fmla="*/ 340 w 765"/>
                <a:gd name="T7" fmla="*/ 482 h 652"/>
                <a:gd name="T8" fmla="*/ 311 w 765"/>
                <a:gd name="T9" fmla="*/ 425 h 652"/>
                <a:gd name="T10" fmla="*/ 255 w 765"/>
                <a:gd name="T11" fmla="*/ 453 h 652"/>
                <a:gd name="T12" fmla="*/ 198 w 765"/>
                <a:gd name="T13" fmla="*/ 425 h 652"/>
                <a:gd name="T14" fmla="*/ 170 w 765"/>
                <a:gd name="T15" fmla="*/ 397 h 652"/>
                <a:gd name="T16" fmla="*/ 28 w 765"/>
                <a:gd name="T17" fmla="*/ 453 h 652"/>
                <a:gd name="T18" fmla="*/ 0 w 765"/>
                <a:gd name="T19" fmla="*/ 425 h 652"/>
                <a:gd name="T20" fmla="*/ 85 w 765"/>
                <a:gd name="T21" fmla="*/ 397 h 652"/>
                <a:gd name="T22" fmla="*/ 85 w 765"/>
                <a:gd name="T23" fmla="*/ 340 h 652"/>
                <a:gd name="T24" fmla="*/ 170 w 765"/>
                <a:gd name="T25" fmla="*/ 227 h 652"/>
                <a:gd name="T26" fmla="*/ 226 w 765"/>
                <a:gd name="T27" fmla="*/ 227 h 652"/>
                <a:gd name="T28" fmla="*/ 226 w 765"/>
                <a:gd name="T29" fmla="*/ 198 h 652"/>
                <a:gd name="T30" fmla="*/ 255 w 765"/>
                <a:gd name="T31" fmla="*/ 142 h 652"/>
                <a:gd name="T32" fmla="*/ 283 w 765"/>
                <a:gd name="T33" fmla="*/ 142 h 652"/>
                <a:gd name="T34" fmla="*/ 283 w 765"/>
                <a:gd name="T35" fmla="*/ 85 h 652"/>
                <a:gd name="T36" fmla="*/ 311 w 765"/>
                <a:gd name="T37" fmla="*/ 85 h 652"/>
                <a:gd name="T38" fmla="*/ 396 w 765"/>
                <a:gd name="T39" fmla="*/ 57 h 652"/>
                <a:gd name="T40" fmla="*/ 425 w 765"/>
                <a:gd name="T41" fmla="*/ 85 h 652"/>
                <a:gd name="T42" fmla="*/ 481 w 765"/>
                <a:gd name="T43" fmla="*/ 0 h 652"/>
                <a:gd name="T44" fmla="*/ 595 w 765"/>
                <a:gd name="T45" fmla="*/ 85 h 652"/>
                <a:gd name="T46" fmla="*/ 708 w 765"/>
                <a:gd name="T47" fmla="*/ 170 h 652"/>
                <a:gd name="T48" fmla="*/ 680 w 765"/>
                <a:gd name="T49" fmla="*/ 198 h 652"/>
                <a:gd name="T50" fmla="*/ 765 w 765"/>
                <a:gd name="T51" fmla="*/ 255 h 652"/>
                <a:gd name="T52" fmla="*/ 680 w 765"/>
                <a:gd name="T53" fmla="*/ 368 h 652"/>
                <a:gd name="T54" fmla="*/ 708 w 765"/>
                <a:gd name="T55" fmla="*/ 425 h 652"/>
                <a:gd name="T56" fmla="*/ 595 w 765"/>
                <a:gd name="T57" fmla="*/ 482 h 652"/>
                <a:gd name="T58" fmla="*/ 595 w 765"/>
                <a:gd name="T59" fmla="*/ 624 h 652"/>
                <a:gd name="T60" fmla="*/ 567 w 765"/>
                <a:gd name="T61" fmla="*/ 652 h 652"/>
                <a:gd name="T62" fmla="*/ 481 w 765"/>
                <a:gd name="T63" fmla="*/ 652 h 6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765" h="652">
                  <a:moveTo>
                    <a:pt x="481" y="652"/>
                  </a:moveTo>
                  <a:lnTo>
                    <a:pt x="453" y="482"/>
                  </a:lnTo>
                  <a:lnTo>
                    <a:pt x="425" y="510"/>
                  </a:lnTo>
                  <a:lnTo>
                    <a:pt x="340" y="482"/>
                  </a:lnTo>
                  <a:lnTo>
                    <a:pt x="311" y="425"/>
                  </a:lnTo>
                  <a:lnTo>
                    <a:pt x="255" y="453"/>
                  </a:lnTo>
                  <a:lnTo>
                    <a:pt x="198" y="425"/>
                  </a:lnTo>
                  <a:lnTo>
                    <a:pt x="170" y="397"/>
                  </a:lnTo>
                  <a:lnTo>
                    <a:pt x="28" y="453"/>
                  </a:lnTo>
                  <a:lnTo>
                    <a:pt x="0" y="425"/>
                  </a:lnTo>
                  <a:lnTo>
                    <a:pt x="85" y="397"/>
                  </a:lnTo>
                  <a:lnTo>
                    <a:pt x="85" y="340"/>
                  </a:lnTo>
                  <a:lnTo>
                    <a:pt x="170" y="227"/>
                  </a:lnTo>
                  <a:lnTo>
                    <a:pt x="226" y="227"/>
                  </a:lnTo>
                  <a:lnTo>
                    <a:pt x="226" y="198"/>
                  </a:lnTo>
                  <a:lnTo>
                    <a:pt x="255" y="142"/>
                  </a:lnTo>
                  <a:lnTo>
                    <a:pt x="283" y="142"/>
                  </a:lnTo>
                  <a:lnTo>
                    <a:pt x="283" y="85"/>
                  </a:lnTo>
                  <a:lnTo>
                    <a:pt x="311" y="85"/>
                  </a:lnTo>
                  <a:lnTo>
                    <a:pt x="396" y="57"/>
                  </a:lnTo>
                  <a:lnTo>
                    <a:pt x="425" y="85"/>
                  </a:lnTo>
                  <a:lnTo>
                    <a:pt x="481" y="0"/>
                  </a:lnTo>
                  <a:lnTo>
                    <a:pt x="595" y="85"/>
                  </a:lnTo>
                  <a:lnTo>
                    <a:pt x="708" y="170"/>
                  </a:lnTo>
                  <a:lnTo>
                    <a:pt x="680" y="198"/>
                  </a:lnTo>
                  <a:lnTo>
                    <a:pt x="765" y="255"/>
                  </a:lnTo>
                  <a:lnTo>
                    <a:pt x="680" y="368"/>
                  </a:lnTo>
                  <a:lnTo>
                    <a:pt x="708" y="425"/>
                  </a:lnTo>
                  <a:lnTo>
                    <a:pt x="595" y="482"/>
                  </a:lnTo>
                  <a:lnTo>
                    <a:pt x="595" y="624"/>
                  </a:lnTo>
                  <a:lnTo>
                    <a:pt x="567" y="652"/>
                  </a:lnTo>
                  <a:lnTo>
                    <a:pt x="481" y="65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91" name="Freeform 736">
              <a:extLst>
                <a:ext uri="{FF2B5EF4-FFF2-40B4-BE49-F238E27FC236}">
                  <a16:creationId xmlns:a16="http://schemas.microsoft.com/office/drawing/2014/main" id="{8453F5F9-62C3-4F36-8739-59FDDAD12287}"/>
                </a:ext>
              </a:extLst>
            </p:cNvPr>
            <p:cNvSpPr>
              <a:spLocks/>
            </p:cNvSpPr>
            <p:nvPr/>
          </p:nvSpPr>
          <p:spPr bwMode="auto">
            <a:xfrm>
              <a:off x="5138" y="3704"/>
              <a:ext cx="510" cy="284"/>
            </a:xfrm>
            <a:custGeom>
              <a:avLst/>
              <a:gdLst>
                <a:gd name="T0" fmla="*/ 482 w 510"/>
                <a:gd name="T1" fmla="*/ 0 h 284"/>
                <a:gd name="T2" fmla="*/ 482 w 510"/>
                <a:gd name="T3" fmla="*/ 29 h 284"/>
                <a:gd name="T4" fmla="*/ 510 w 510"/>
                <a:gd name="T5" fmla="*/ 114 h 284"/>
                <a:gd name="T6" fmla="*/ 425 w 510"/>
                <a:gd name="T7" fmla="*/ 284 h 284"/>
                <a:gd name="T8" fmla="*/ 311 w 510"/>
                <a:gd name="T9" fmla="*/ 199 h 284"/>
                <a:gd name="T10" fmla="*/ 255 w 510"/>
                <a:gd name="T11" fmla="*/ 284 h 284"/>
                <a:gd name="T12" fmla="*/ 226 w 510"/>
                <a:gd name="T13" fmla="*/ 256 h 284"/>
                <a:gd name="T14" fmla="*/ 141 w 510"/>
                <a:gd name="T15" fmla="*/ 284 h 284"/>
                <a:gd name="T16" fmla="*/ 113 w 510"/>
                <a:gd name="T17" fmla="*/ 284 h 284"/>
                <a:gd name="T18" fmla="*/ 56 w 510"/>
                <a:gd name="T19" fmla="*/ 284 h 284"/>
                <a:gd name="T20" fmla="*/ 28 w 510"/>
                <a:gd name="T21" fmla="*/ 227 h 284"/>
                <a:gd name="T22" fmla="*/ 56 w 510"/>
                <a:gd name="T23" fmla="*/ 170 h 284"/>
                <a:gd name="T24" fmla="*/ 28 w 510"/>
                <a:gd name="T25" fmla="*/ 142 h 284"/>
                <a:gd name="T26" fmla="*/ 28 w 510"/>
                <a:gd name="T27" fmla="*/ 85 h 284"/>
                <a:gd name="T28" fmla="*/ 0 w 510"/>
                <a:gd name="T29" fmla="*/ 57 h 284"/>
                <a:gd name="T30" fmla="*/ 0 w 510"/>
                <a:gd name="T31" fmla="*/ 0 h 284"/>
                <a:gd name="T32" fmla="*/ 56 w 510"/>
                <a:gd name="T33" fmla="*/ 29 h 284"/>
                <a:gd name="T34" fmla="*/ 141 w 510"/>
                <a:gd name="T35" fmla="*/ 29 h 284"/>
                <a:gd name="T36" fmla="*/ 170 w 510"/>
                <a:gd name="T37" fmla="*/ 114 h 284"/>
                <a:gd name="T38" fmla="*/ 255 w 510"/>
                <a:gd name="T39" fmla="*/ 114 h 284"/>
                <a:gd name="T40" fmla="*/ 397 w 510"/>
                <a:gd name="T41" fmla="*/ 142 h 284"/>
                <a:gd name="T42" fmla="*/ 397 w 510"/>
                <a:gd name="T43" fmla="*/ 0 h 284"/>
                <a:gd name="T44" fmla="*/ 482 w 510"/>
                <a:gd name="T45" fmla="*/ 0 h 2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510" h="284">
                  <a:moveTo>
                    <a:pt x="482" y="0"/>
                  </a:moveTo>
                  <a:lnTo>
                    <a:pt x="482" y="29"/>
                  </a:lnTo>
                  <a:lnTo>
                    <a:pt x="510" y="114"/>
                  </a:lnTo>
                  <a:lnTo>
                    <a:pt x="425" y="284"/>
                  </a:lnTo>
                  <a:lnTo>
                    <a:pt x="311" y="199"/>
                  </a:lnTo>
                  <a:lnTo>
                    <a:pt x="255" y="284"/>
                  </a:lnTo>
                  <a:lnTo>
                    <a:pt x="226" y="256"/>
                  </a:lnTo>
                  <a:lnTo>
                    <a:pt x="141" y="284"/>
                  </a:lnTo>
                  <a:lnTo>
                    <a:pt x="113" y="284"/>
                  </a:lnTo>
                  <a:lnTo>
                    <a:pt x="56" y="284"/>
                  </a:lnTo>
                  <a:lnTo>
                    <a:pt x="28" y="227"/>
                  </a:lnTo>
                  <a:lnTo>
                    <a:pt x="56" y="170"/>
                  </a:lnTo>
                  <a:lnTo>
                    <a:pt x="28" y="142"/>
                  </a:lnTo>
                  <a:lnTo>
                    <a:pt x="28" y="85"/>
                  </a:lnTo>
                  <a:lnTo>
                    <a:pt x="0" y="57"/>
                  </a:lnTo>
                  <a:lnTo>
                    <a:pt x="0" y="0"/>
                  </a:lnTo>
                  <a:lnTo>
                    <a:pt x="56" y="29"/>
                  </a:lnTo>
                  <a:lnTo>
                    <a:pt x="141" y="29"/>
                  </a:lnTo>
                  <a:lnTo>
                    <a:pt x="170" y="114"/>
                  </a:lnTo>
                  <a:lnTo>
                    <a:pt x="255" y="114"/>
                  </a:lnTo>
                  <a:lnTo>
                    <a:pt x="397" y="142"/>
                  </a:lnTo>
                  <a:lnTo>
                    <a:pt x="397" y="0"/>
                  </a:lnTo>
                  <a:lnTo>
                    <a:pt x="482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92" name="Freeform 737">
              <a:extLst>
                <a:ext uri="{FF2B5EF4-FFF2-40B4-BE49-F238E27FC236}">
                  <a16:creationId xmlns:a16="http://schemas.microsoft.com/office/drawing/2014/main" id="{17543329-AAEA-4227-9049-4DC312F6E61C}"/>
                </a:ext>
              </a:extLst>
            </p:cNvPr>
            <p:cNvSpPr>
              <a:spLocks/>
            </p:cNvSpPr>
            <p:nvPr/>
          </p:nvSpPr>
          <p:spPr bwMode="auto">
            <a:xfrm>
              <a:off x="5705" y="3109"/>
              <a:ext cx="623" cy="794"/>
            </a:xfrm>
            <a:custGeom>
              <a:avLst/>
              <a:gdLst>
                <a:gd name="T0" fmla="*/ 623 w 623"/>
                <a:gd name="T1" fmla="*/ 397 h 794"/>
                <a:gd name="T2" fmla="*/ 595 w 623"/>
                <a:gd name="T3" fmla="*/ 680 h 794"/>
                <a:gd name="T4" fmla="*/ 311 w 623"/>
                <a:gd name="T5" fmla="*/ 794 h 794"/>
                <a:gd name="T6" fmla="*/ 255 w 623"/>
                <a:gd name="T7" fmla="*/ 709 h 794"/>
                <a:gd name="T8" fmla="*/ 255 w 623"/>
                <a:gd name="T9" fmla="*/ 567 h 794"/>
                <a:gd name="T10" fmla="*/ 198 w 623"/>
                <a:gd name="T11" fmla="*/ 567 h 794"/>
                <a:gd name="T12" fmla="*/ 85 w 623"/>
                <a:gd name="T13" fmla="*/ 482 h 794"/>
                <a:gd name="T14" fmla="*/ 85 w 623"/>
                <a:gd name="T15" fmla="*/ 340 h 794"/>
                <a:gd name="T16" fmla="*/ 113 w 623"/>
                <a:gd name="T17" fmla="*/ 284 h 794"/>
                <a:gd name="T18" fmla="*/ 0 w 623"/>
                <a:gd name="T19" fmla="*/ 170 h 794"/>
                <a:gd name="T20" fmla="*/ 85 w 623"/>
                <a:gd name="T21" fmla="*/ 28 h 794"/>
                <a:gd name="T22" fmla="*/ 141 w 623"/>
                <a:gd name="T23" fmla="*/ 0 h 794"/>
                <a:gd name="T24" fmla="*/ 226 w 623"/>
                <a:gd name="T25" fmla="*/ 85 h 794"/>
                <a:gd name="T26" fmla="*/ 425 w 623"/>
                <a:gd name="T27" fmla="*/ 142 h 794"/>
                <a:gd name="T28" fmla="*/ 453 w 623"/>
                <a:gd name="T29" fmla="*/ 227 h 794"/>
                <a:gd name="T30" fmla="*/ 397 w 623"/>
                <a:gd name="T31" fmla="*/ 312 h 794"/>
                <a:gd name="T32" fmla="*/ 397 w 623"/>
                <a:gd name="T33" fmla="*/ 425 h 794"/>
                <a:gd name="T34" fmla="*/ 482 w 623"/>
                <a:gd name="T35" fmla="*/ 482 h 794"/>
                <a:gd name="T36" fmla="*/ 538 w 623"/>
                <a:gd name="T37" fmla="*/ 397 h 794"/>
                <a:gd name="T38" fmla="*/ 623 w 623"/>
                <a:gd name="T39" fmla="*/ 397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623" h="794">
                  <a:moveTo>
                    <a:pt x="623" y="397"/>
                  </a:moveTo>
                  <a:lnTo>
                    <a:pt x="595" y="680"/>
                  </a:lnTo>
                  <a:lnTo>
                    <a:pt x="311" y="794"/>
                  </a:lnTo>
                  <a:lnTo>
                    <a:pt x="255" y="709"/>
                  </a:lnTo>
                  <a:lnTo>
                    <a:pt x="255" y="567"/>
                  </a:lnTo>
                  <a:lnTo>
                    <a:pt x="198" y="567"/>
                  </a:lnTo>
                  <a:lnTo>
                    <a:pt x="85" y="482"/>
                  </a:lnTo>
                  <a:lnTo>
                    <a:pt x="85" y="340"/>
                  </a:lnTo>
                  <a:lnTo>
                    <a:pt x="113" y="284"/>
                  </a:lnTo>
                  <a:lnTo>
                    <a:pt x="0" y="170"/>
                  </a:lnTo>
                  <a:lnTo>
                    <a:pt x="85" y="28"/>
                  </a:lnTo>
                  <a:lnTo>
                    <a:pt x="141" y="0"/>
                  </a:lnTo>
                  <a:lnTo>
                    <a:pt x="226" y="85"/>
                  </a:lnTo>
                  <a:lnTo>
                    <a:pt x="425" y="142"/>
                  </a:lnTo>
                  <a:lnTo>
                    <a:pt x="453" y="227"/>
                  </a:lnTo>
                  <a:lnTo>
                    <a:pt x="397" y="312"/>
                  </a:lnTo>
                  <a:lnTo>
                    <a:pt x="397" y="425"/>
                  </a:lnTo>
                  <a:lnTo>
                    <a:pt x="482" y="482"/>
                  </a:lnTo>
                  <a:lnTo>
                    <a:pt x="538" y="397"/>
                  </a:lnTo>
                  <a:lnTo>
                    <a:pt x="623" y="39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93" name="Freeform 738">
              <a:extLst>
                <a:ext uri="{FF2B5EF4-FFF2-40B4-BE49-F238E27FC236}">
                  <a16:creationId xmlns:a16="http://schemas.microsoft.com/office/drawing/2014/main" id="{CA5AE8B6-8755-42A0-ADF6-B43976AC674E}"/>
                </a:ext>
              </a:extLst>
            </p:cNvPr>
            <p:cNvSpPr>
              <a:spLocks/>
            </p:cNvSpPr>
            <p:nvPr/>
          </p:nvSpPr>
          <p:spPr bwMode="auto">
            <a:xfrm>
              <a:off x="5308" y="2400"/>
              <a:ext cx="510" cy="709"/>
            </a:xfrm>
            <a:custGeom>
              <a:avLst/>
              <a:gdLst>
                <a:gd name="T0" fmla="*/ 510 w 510"/>
                <a:gd name="T1" fmla="*/ 57 h 709"/>
                <a:gd name="T2" fmla="*/ 453 w 510"/>
                <a:gd name="T3" fmla="*/ 0 h 709"/>
                <a:gd name="T4" fmla="*/ 397 w 510"/>
                <a:gd name="T5" fmla="*/ 57 h 709"/>
                <a:gd name="T6" fmla="*/ 340 w 510"/>
                <a:gd name="T7" fmla="*/ 57 h 709"/>
                <a:gd name="T8" fmla="*/ 283 w 510"/>
                <a:gd name="T9" fmla="*/ 142 h 709"/>
                <a:gd name="T10" fmla="*/ 170 w 510"/>
                <a:gd name="T11" fmla="*/ 142 h 709"/>
                <a:gd name="T12" fmla="*/ 198 w 510"/>
                <a:gd name="T13" fmla="*/ 199 h 709"/>
                <a:gd name="T14" fmla="*/ 170 w 510"/>
                <a:gd name="T15" fmla="*/ 227 h 709"/>
                <a:gd name="T16" fmla="*/ 141 w 510"/>
                <a:gd name="T17" fmla="*/ 369 h 709"/>
                <a:gd name="T18" fmla="*/ 56 w 510"/>
                <a:gd name="T19" fmla="*/ 369 h 709"/>
                <a:gd name="T20" fmla="*/ 56 w 510"/>
                <a:gd name="T21" fmla="*/ 397 h 709"/>
                <a:gd name="T22" fmla="*/ 0 w 510"/>
                <a:gd name="T23" fmla="*/ 397 h 709"/>
                <a:gd name="T24" fmla="*/ 0 w 510"/>
                <a:gd name="T25" fmla="*/ 482 h 709"/>
                <a:gd name="T26" fmla="*/ 85 w 510"/>
                <a:gd name="T27" fmla="*/ 511 h 709"/>
                <a:gd name="T28" fmla="*/ 28 w 510"/>
                <a:gd name="T29" fmla="*/ 567 h 709"/>
                <a:gd name="T30" fmla="*/ 85 w 510"/>
                <a:gd name="T31" fmla="*/ 652 h 709"/>
                <a:gd name="T32" fmla="*/ 141 w 510"/>
                <a:gd name="T33" fmla="*/ 596 h 709"/>
                <a:gd name="T34" fmla="*/ 198 w 510"/>
                <a:gd name="T35" fmla="*/ 624 h 709"/>
                <a:gd name="T36" fmla="*/ 170 w 510"/>
                <a:gd name="T37" fmla="*/ 709 h 709"/>
                <a:gd name="T38" fmla="*/ 227 w 510"/>
                <a:gd name="T39" fmla="*/ 709 h 709"/>
                <a:gd name="T40" fmla="*/ 255 w 510"/>
                <a:gd name="T41" fmla="*/ 624 h 709"/>
                <a:gd name="T42" fmla="*/ 340 w 510"/>
                <a:gd name="T43" fmla="*/ 624 h 709"/>
                <a:gd name="T44" fmla="*/ 368 w 510"/>
                <a:gd name="T45" fmla="*/ 539 h 709"/>
                <a:gd name="T46" fmla="*/ 312 w 510"/>
                <a:gd name="T47" fmla="*/ 482 h 709"/>
                <a:gd name="T48" fmla="*/ 340 w 510"/>
                <a:gd name="T49" fmla="*/ 482 h 709"/>
                <a:gd name="T50" fmla="*/ 340 w 510"/>
                <a:gd name="T51" fmla="*/ 397 h 709"/>
                <a:gd name="T52" fmla="*/ 397 w 510"/>
                <a:gd name="T53" fmla="*/ 341 h 709"/>
                <a:gd name="T54" fmla="*/ 397 w 510"/>
                <a:gd name="T55" fmla="*/ 255 h 709"/>
                <a:gd name="T56" fmla="*/ 482 w 510"/>
                <a:gd name="T57" fmla="*/ 199 h 709"/>
                <a:gd name="T58" fmla="*/ 510 w 510"/>
                <a:gd name="T59" fmla="*/ 114 h 709"/>
                <a:gd name="T60" fmla="*/ 510 w 510"/>
                <a:gd name="T61" fmla="*/ 57 h 7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510" h="709">
                  <a:moveTo>
                    <a:pt x="510" y="57"/>
                  </a:moveTo>
                  <a:lnTo>
                    <a:pt x="453" y="0"/>
                  </a:lnTo>
                  <a:lnTo>
                    <a:pt x="397" y="57"/>
                  </a:lnTo>
                  <a:lnTo>
                    <a:pt x="340" y="57"/>
                  </a:lnTo>
                  <a:lnTo>
                    <a:pt x="283" y="142"/>
                  </a:lnTo>
                  <a:lnTo>
                    <a:pt x="170" y="142"/>
                  </a:lnTo>
                  <a:lnTo>
                    <a:pt x="198" y="199"/>
                  </a:lnTo>
                  <a:lnTo>
                    <a:pt x="170" y="227"/>
                  </a:lnTo>
                  <a:lnTo>
                    <a:pt x="141" y="369"/>
                  </a:lnTo>
                  <a:lnTo>
                    <a:pt x="56" y="369"/>
                  </a:lnTo>
                  <a:lnTo>
                    <a:pt x="56" y="397"/>
                  </a:lnTo>
                  <a:lnTo>
                    <a:pt x="0" y="397"/>
                  </a:lnTo>
                  <a:lnTo>
                    <a:pt x="0" y="482"/>
                  </a:lnTo>
                  <a:lnTo>
                    <a:pt x="85" y="511"/>
                  </a:lnTo>
                  <a:lnTo>
                    <a:pt x="28" y="567"/>
                  </a:lnTo>
                  <a:lnTo>
                    <a:pt x="85" y="652"/>
                  </a:lnTo>
                  <a:lnTo>
                    <a:pt x="141" y="596"/>
                  </a:lnTo>
                  <a:lnTo>
                    <a:pt x="198" y="624"/>
                  </a:lnTo>
                  <a:lnTo>
                    <a:pt x="170" y="709"/>
                  </a:lnTo>
                  <a:lnTo>
                    <a:pt x="227" y="709"/>
                  </a:lnTo>
                  <a:lnTo>
                    <a:pt x="255" y="624"/>
                  </a:lnTo>
                  <a:lnTo>
                    <a:pt x="340" y="624"/>
                  </a:lnTo>
                  <a:lnTo>
                    <a:pt x="368" y="539"/>
                  </a:lnTo>
                  <a:lnTo>
                    <a:pt x="312" y="482"/>
                  </a:lnTo>
                  <a:lnTo>
                    <a:pt x="340" y="482"/>
                  </a:lnTo>
                  <a:lnTo>
                    <a:pt x="340" y="397"/>
                  </a:lnTo>
                  <a:lnTo>
                    <a:pt x="397" y="341"/>
                  </a:lnTo>
                  <a:lnTo>
                    <a:pt x="397" y="255"/>
                  </a:lnTo>
                  <a:lnTo>
                    <a:pt x="482" y="199"/>
                  </a:lnTo>
                  <a:lnTo>
                    <a:pt x="510" y="114"/>
                  </a:lnTo>
                  <a:lnTo>
                    <a:pt x="510" y="5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94" name="Freeform 739">
              <a:extLst>
                <a:ext uri="{FF2B5EF4-FFF2-40B4-BE49-F238E27FC236}">
                  <a16:creationId xmlns:a16="http://schemas.microsoft.com/office/drawing/2014/main" id="{5499CDB5-148F-4506-8227-76C3279EF341}"/>
                </a:ext>
              </a:extLst>
            </p:cNvPr>
            <p:cNvSpPr>
              <a:spLocks/>
            </p:cNvSpPr>
            <p:nvPr/>
          </p:nvSpPr>
          <p:spPr bwMode="auto">
            <a:xfrm>
              <a:off x="4854" y="2202"/>
              <a:ext cx="794" cy="397"/>
            </a:xfrm>
            <a:custGeom>
              <a:avLst/>
              <a:gdLst>
                <a:gd name="T0" fmla="*/ 794 w 794"/>
                <a:gd name="T1" fmla="*/ 255 h 397"/>
                <a:gd name="T2" fmla="*/ 737 w 794"/>
                <a:gd name="T3" fmla="*/ 340 h 397"/>
                <a:gd name="T4" fmla="*/ 539 w 794"/>
                <a:gd name="T5" fmla="*/ 340 h 397"/>
                <a:gd name="T6" fmla="*/ 425 w 794"/>
                <a:gd name="T7" fmla="*/ 312 h 397"/>
                <a:gd name="T8" fmla="*/ 397 w 794"/>
                <a:gd name="T9" fmla="*/ 368 h 397"/>
                <a:gd name="T10" fmla="*/ 340 w 794"/>
                <a:gd name="T11" fmla="*/ 312 h 397"/>
                <a:gd name="T12" fmla="*/ 284 w 794"/>
                <a:gd name="T13" fmla="*/ 368 h 397"/>
                <a:gd name="T14" fmla="*/ 142 w 794"/>
                <a:gd name="T15" fmla="*/ 397 h 397"/>
                <a:gd name="T16" fmla="*/ 114 w 794"/>
                <a:gd name="T17" fmla="*/ 368 h 397"/>
                <a:gd name="T18" fmla="*/ 85 w 794"/>
                <a:gd name="T19" fmla="*/ 397 h 397"/>
                <a:gd name="T20" fmla="*/ 0 w 794"/>
                <a:gd name="T21" fmla="*/ 368 h 397"/>
                <a:gd name="T22" fmla="*/ 28 w 794"/>
                <a:gd name="T23" fmla="*/ 198 h 397"/>
                <a:gd name="T24" fmla="*/ 255 w 794"/>
                <a:gd name="T25" fmla="*/ 170 h 397"/>
                <a:gd name="T26" fmla="*/ 284 w 794"/>
                <a:gd name="T27" fmla="*/ 113 h 397"/>
                <a:gd name="T28" fmla="*/ 397 w 794"/>
                <a:gd name="T29" fmla="*/ 85 h 397"/>
                <a:gd name="T30" fmla="*/ 397 w 794"/>
                <a:gd name="T31" fmla="*/ 57 h 397"/>
                <a:gd name="T32" fmla="*/ 454 w 794"/>
                <a:gd name="T33" fmla="*/ 0 h 397"/>
                <a:gd name="T34" fmla="*/ 510 w 794"/>
                <a:gd name="T35" fmla="*/ 57 h 397"/>
                <a:gd name="T36" fmla="*/ 567 w 794"/>
                <a:gd name="T37" fmla="*/ 57 h 397"/>
                <a:gd name="T38" fmla="*/ 652 w 794"/>
                <a:gd name="T39" fmla="*/ 142 h 397"/>
                <a:gd name="T40" fmla="*/ 737 w 794"/>
                <a:gd name="T41" fmla="*/ 142 h 397"/>
                <a:gd name="T42" fmla="*/ 709 w 794"/>
                <a:gd name="T43" fmla="*/ 198 h 397"/>
                <a:gd name="T44" fmla="*/ 794 w 794"/>
                <a:gd name="T45" fmla="*/ 255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794" h="397">
                  <a:moveTo>
                    <a:pt x="794" y="255"/>
                  </a:moveTo>
                  <a:lnTo>
                    <a:pt x="737" y="340"/>
                  </a:lnTo>
                  <a:lnTo>
                    <a:pt x="539" y="340"/>
                  </a:lnTo>
                  <a:lnTo>
                    <a:pt x="425" y="312"/>
                  </a:lnTo>
                  <a:lnTo>
                    <a:pt x="397" y="368"/>
                  </a:lnTo>
                  <a:lnTo>
                    <a:pt x="340" y="312"/>
                  </a:lnTo>
                  <a:lnTo>
                    <a:pt x="284" y="368"/>
                  </a:lnTo>
                  <a:lnTo>
                    <a:pt x="142" y="397"/>
                  </a:lnTo>
                  <a:lnTo>
                    <a:pt x="114" y="368"/>
                  </a:lnTo>
                  <a:lnTo>
                    <a:pt x="85" y="397"/>
                  </a:lnTo>
                  <a:lnTo>
                    <a:pt x="0" y="368"/>
                  </a:lnTo>
                  <a:lnTo>
                    <a:pt x="28" y="198"/>
                  </a:lnTo>
                  <a:lnTo>
                    <a:pt x="255" y="170"/>
                  </a:lnTo>
                  <a:lnTo>
                    <a:pt x="284" y="113"/>
                  </a:lnTo>
                  <a:lnTo>
                    <a:pt x="397" y="85"/>
                  </a:lnTo>
                  <a:lnTo>
                    <a:pt x="397" y="57"/>
                  </a:lnTo>
                  <a:lnTo>
                    <a:pt x="454" y="0"/>
                  </a:lnTo>
                  <a:lnTo>
                    <a:pt x="510" y="57"/>
                  </a:lnTo>
                  <a:lnTo>
                    <a:pt x="567" y="57"/>
                  </a:lnTo>
                  <a:lnTo>
                    <a:pt x="652" y="142"/>
                  </a:lnTo>
                  <a:lnTo>
                    <a:pt x="737" y="142"/>
                  </a:lnTo>
                  <a:lnTo>
                    <a:pt x="709" y="198"/>
                  </a:lnTo>
                  <a:lnTo>
                    <a:pt x="794" y="25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95" name="Freeform 740">
              <a:extLst>
                <a:ext uri="{FF2B5EF4-FFF2-40B4-BE49-F238E27FC236}">
                  <a16:creationId xmlns:a16="http://schemas.microsoft.com/office/drawing/2014/main" id="{20DDD0F5-69D0-4E59-A084-58065BFBF000}"/>
                </a:ext>
              </a:extLst>
            </p:cNvPr>
            <p:cNvSpPr>
              <a:spLocks/>
            </p:cNvSpPr>
            <p:nvPr/>
          </p:nvSpPr>
          <p:spPr bwMode="auto">
            <a:xfrm>
              <a:off x="4712" y="1884"/>
              <a:ext cx="539" cy="516"/>
            </a:xfrm>
            <a:custGeom>
              <a:avLst/>
              <a:gdLst>
                <a:gd name="T0" fmla="*/ 397 w 539"/>
                <a:gd name="T1" fmla="*/ 488 h 516"/>
                <a:gd name="T2" fmla="*/ 170 w 539"/>
                <a:gd name="T3" fmla="*/ 516 h 516"/>
                <a:gd name="T4" fmla="*/ 142 w 539"/>
                <a:gd name="T5" fmla="*/ 488 h 516"/>
                <a:gd name="T6" fmla="*/ 114 w 539"/>
                <a:gd name="T7" fmla="*/ 488 h 516"/>
                <a:gd name="T8" fmla="*/ 0 w 539"/>
                <a:gd name="T9" fmla="*/ 148 h 516"/>
                <a:gd name="T10" fmla="*/ 60 w 539"/>
                <a:gd name="T11" fmla="*/ 0 h 516"/>
                <a:gd name="T12" fmla="*/ 284 w 539"/>
                <a:gd name="T13" fmla="*/ 63 h 516"/>
                <a:gd name="T14" fmla="*/ 284 w 539"/>
                <a:gd name="T15" fmla="*/ 91 h 516"/>
                <a:gd name="T16" fmla="*/ 227 w 539"/>
                <a:gd name="T17" fmla="*/ 148 h 516"/>
                <a:gd name="T18" fmla="*/ 284 w 539"/>
                <a:gd name="T19" fmla="*/ 204 h 516"/>
                <a:gd name="T20" fmla="*/ 312 w 539"/>
                <a:gd name="T21" fmla="*/ 290 h 516"/>
                <a:gd name="T22" fmla="*/ 454 w 539"/>
                <a:gd name="T23" fmla="*/ 261 h 516"/>
                <a:gd name="T24" fmla="*/ 539 w 539"/>
                <a:gd name="T25" fmla="*/ 375 h 516"/>
                <a:gd name="T26" fmla="*/ 539 w 539"/>
                <a:gd name="T27" fmla="*/ 403 h 516"/>
                <a:gd name="T28" fmla="*/ 426 w 539"/>
                <a:gd name="T29" fmla="*/ 431 h 516"/>
                <a:gd name="T30" fmla="*/ 397 w 539"/>
                <a:gd name="T31" fmla="*/ 488 h 5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539" h="516">
                  <a:moveTo>
                    <a:pt x="397" y="488"/>
                  </a:moveTo>
                  <a:lnTo>
                    <a:pt x="170" y="516"/>
                  </a:lnTo>
                  <a:lnTo>
                    <a:pt x="142" y="488"/>
                  </a:lnTo>
                  <a:lnTo>
                    <a:pt x="114" y="488"/>
                  </a:lnTo>
                  <a:lnTo>
                    <a:pt x="0" y="148"/>
                  </a:lnTo>
                  <a:lnTo>
                    <a:pt x="60" y="0"/>
                  </a:lnTo>
                  <a:lnTo>
                    <a:pt x="284" y="63"/>
                  </a:lnTo>
                  <a:lnTo>
                    <a:pt x="284" y="91"/>
                  </a:lnTo>
                  <a:lnTo>
                    <a:pt x="227" y="148"/>
                  </a:lnTo>
                  <a:lnTo>
                    <a:pt x="284" y="204"/>
                  </a:lnTo>
                  <a:lnTo>
                    <a:pt x="312" y="290"/>
                  </a:lnTo>
                  <a:lnTo>
                    <a:pt x="454" y="261"/>
                  </a:lnTo>
                  <a:lnTo>
                    <a:pt x="539" y="375"/>
                  </a:lnTo>
                  <a:lnTo>
                    <a:pt x="539" y="403"/>
                  </a:lnTo>
                  <a:lnTo>
                    <a:pt x="426" y="431"/>
                  </a:lnTo>
                  <a:lnTo>
                    <a:pt x="397" y="48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96" name="Freeform 741">
              <a:extLst>
                <a:ext uri="{FF2B5EF4-FFF2-40B4-BE49-F238E27FC236}">
                  <a16:creationId xmlns:a16="http://schemas.microsoft.com/office/drawing/2014/main" id="{A241AA04-94F5-4C4F-A535-6BDCC94C9F8A}"/>
                </a:ext>
              </a:extLst>
            </p:cNvPr>
            <p:cNvSpPr>
              <a:spLocks/>
            </p:cNvSpPr>
            <p:nvPr/>
          </p:nvSpPr>
          <p:spPr bwMode="auto">
            <a:xfrm>
              <a:off x="3437" y="3704"/>
              <a:ext cx="992" cy="766"/>
            </a:xfrm>
            <a:custGeom>
              <a:avLst/>
              <a:gdLst>
                <a:gd name="T0" fmla="*/ 765 w 992"/>
                <a:gd name="T1" fmla="*/ 766 h 766"/>
                <a:gd name="T2" fmla="*/ 680 w 992"/>
                <a:gd name="T3" fmla="*/ 681 h 766"/>
                <a:gd name="T4" fmla="*/ 312 w 992"/>
                <a:gd name="T5" fmla="*/ 539 h 766"/>
                <a:gd name="T6" fmla="*/ 28 w 992"/>
                <a:gd name="T7" fmla="*/ 482 h 766"/>
                <a:gd name="T8" fmla="*/ 0 w 992"/>
                <a:gd name="T9" fmla="*/ 341 h 766"/>
                <a:gd name="T10" fmla="*/ 113 w 992"/>
                <a:gd name="T11" fmla="*/ 227 h 766"/>
                <a:gd name="T12" fmla="*/ 198 w 992"/>
                <a:gd name="T13" fmla="*/ 256 h 766"/>
                <a:gd name="T14" fmla="*/ 425 w 992"/>
                <a:gd name="T15" fmla="*/ 199 h 766"/>
                <a:gd name="T16" fmla="*/ 453 w 992"/>
                <a:gd name="T17" fmla="*/ 142 h 766"/>
                <a:gd name="T18" fmla="*/ 510 w 992"/>
                <a:gd name="T19" fmla="*/ 85 h 766"/>
                <a:gd name="T20" fmla="*/ 510 w 992"/>
                <a:gd name="T21" fmla="*/ 0 h 766"/>
                <a:gd name="T22" fmla="*/ 567 w 992"/>
                <a:gd name="T23" fmla="*/ 29 h 766"/>
                <a:gd name="T24" fmla="*/ 680 w 992"/>
                <a:gd name="T25" fmla="*/ 170 h 766"/>
                <a:gd name="T26" fmla="*/ 708 w 992"/>
                <a:gd name="T27" fmla="*/ 227 h 766"/>
                <a:gd name="T28" fmla="*/ 765 w 992"/>
                <a:gd name="T29" fmla="*/ 199 h 766"/>
                <a:gd name="T30" fmla="*/ 935 w 992"/>
                <a:gd name="T31" fmla="*/ 312 h 766"/>
                <a:gd name="T32" fmla="*/ 878 w 992"/>
                <a:gd name="T33" fmla="*/ 369 h 766"/>
                <a:gd name="T34" fmla="*/ 992 w 992"/>
                <a:gd name="T35" fmla="*/ 426 h 766"/>
                <a:gd name="T36" fmla="*/ 964 w 992"/>
                <a:gd name="T37" fmla="*/ 567 h 766"/>
                <a:gd name="T38" fmla="*/ 907 w 992"/>
                <a:gd name="T39" fmla="*/ 567 h 766"/>
                <a:gd name="T40" fmla="*/ 907 w 992"/>
                <a:gd name="T41" fmla="*/ 624 h 766"/>
                <a:gd name="T42" fmla="*/ 765 w 992"/>
                <a:gd name="T43" fmla="*/ 766 h 7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992" h="766">
                  <a:moveTo>
                    <a:pt x="765" y="766"/>
                  </a:moveTo>
                  <a:lnTo>
                    <a:pt x="680" y="681"/>
                  </a:lnTo>
                  <a:lnTo>
                    <a:pt x="312" y="539"/>
                  </a:lnTo>
                  <a:lnTo>
                    <a:pt x="28" y="482"/>
                  </a:lnTo>
                  <a:lnTo>
                    <a:pt x="0" y="341"/>
                  </a:lnTo>
                  <a:lnTo>
                    <a:pt x="113" y="227"/>
                  </a:lnTo>
                  <a:lnTo>
                    <a:pt x="198" y="256"/>
                  </a:lnTo>
                  <a:lnTo>
                    <a:pt x="425" y="199"/>
                  </a:lnTo>
                  <a:lnTo>
                    <a:pt x="453" y="142"/>
                  </a:lnTo>
                  <a:lnTo>
                    <a:pt x="510" y="85"/>
                  </a:lnTo>
                  <a:lnTo>
                    <a:pt x="510" y="0"/>
                  </a:lnTo>
                  <a:lnTo>
                    <a:pt x="567" y="29"/>
                  </a:lnTo>
                  <a:lnTo>
                    <a:pt x="680" y="170"/>
                  </a:lnTo>
                  <a:lnTo>
                    <a:pt x="708" y="227"/>
                  </a:lnTo>
                  <a:lnTo>
                    <a:pt x="765" y="199"/>
                  </a:lnTo>
                  <a:lnTo>
                    <a:pt x="935" y="312"/>
                  </a:lnTo>
                  <a:lnTo>
                    <a:pt x="878" y="369"/>
                  </a:lnTo>
                  <a:lnTo>
                    <a:pt x="992" y="426"/>
                  </a:lnTo>
                  <a:lnTo>
                    <a:pt x="964" y="567"/>
                  </a:lnTo>
                  <a:lnTo>
                    <a:pt x="907" y="567"/>
                  </a:lnTo>
                  <a:lnTo>
                    <a:pt x="907" y="624"/>
                  </a:lnTo>
                  <a:lnTo>
                    <a:pt x="765" y="766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97" name="Freeform 742">
              <a:extLst>
                <a:ext uri="{FF2B5EF4-FFF2-40B4-BE49-F238E27FC236}">
                  <a16:creationId xmlns:a16="http://schemas.microsoft.com/office/drawing/2014/main" id="{F379EE3B-30BD-48C0-87B5-0BCE75716BA3}"/>
                </a:ext>
              </a:extLst>
            </p:cNvPr>
            <p:cNvSpPr>
              <a:spLocks/>
            </p:cNvSpPr>
            <p:nvPr/>
          </p:nvSpPr>
          <p:spPr bwMode="auto">
            <a:xfrm>
              <a:off x="3408" y="3251"/>
              <a:ext cx="1474" cy="709"/>
            </a:xfrm>
            <a:custGeom>
              <a:avLst/>
              <a:gdLst>
                <a:gd name="T0" fmla="*/ 596 w 1474"/>
                <a:gd name="T1" fmla="*/ 482 h 709"/>
                <a:gd name="T2" fmla="*/ 539 w 1474"/>
                <a:gd name="T3" fmla="*/ 453 h 709"/>
                <a:gd name="T4" fmla="*/ 539 w 1474"/>
                <a:gd name="T5" fmla="*/ 538 h 709"/>
                <a:gd name="T6" fmla="*/ 482 w 1474"/>
                <a:gd name="T7" fmla="*/ 595 h 709"/>
                <a:gd name="T8" fmla="*/ 454 w 1474"/>
                <a:gd name="T9" fmla="*/ 652 h 709"/>
                <a:gd name="T10" fmla="*/ 227 w 1474"/>
                <a:gd name="T11" fmla="*/ 709 h 709"/>
                <a:gd name="T12" fmla="*/ 142 w 1474"/>
                <a:gd name="T13" fmla="*/ 680 h 709"/>
                <a:gd name="T14" fmla="*/ 85 w 1474"/>
                <a:gd name="T15" fmla="*/ 680 h 709"/>
                <a:gd name="T16" fmla="*/ 29 w 1474"/>
                <a:gd name="T17" fmla="*/ 623 h 709"/>
                <a:gd name="T18" fmla="*/ 0 w 1474"/>
                <a:gd name="T19" fmla="*/ 510 h 709"/>
                <a:gd name="T20" fmla="*/ 57 w 1474"/>
                <a:gd name="T21" fmla="*/ 482 h 709"/>
                <a:gd name="T22" fmla="*/ 85 w 1474"/>
                <a:gd name="T23" fmla="*/ 425 h 709"/>
                <a:gd name="T24" fmla="*/ 57 w 1474"/>
                <a:gd name="T25" fmla="*/ 340 h 709"/>
                <a:gd name="T26" fmla="*/ 114 w 1474"/>
                <a:gd name="T27" fmla="*/ 312 h 709"/>
                <a:gd name="T28" fmla="*/ 170 w 1474"/>
                <a:gd name="T29" fmla="*/ 170 h 709"/>
                <a:gd name="T30" fmla="*/ 255 w 1474"/>
                <a:gd name="T31" fmla="*/ 85 h 709"/>
                <a:gd name="T32" fmla="*/ 312 w 1474"/>
                <a:gd name="T33" fmla="*/ 0 h 709"/>
                <a:gd name="T34" fmla="*/ 369 w 1474"/>
                <a:gd name="T35" fmla="*/ 0 h 709"/>
                <a:gd name="T36" fmla="*/ 511 w 1474"/>
                <a:gd name="T37" fmla="*/ 85 h 709"/>
                <a:gd name="T38" fmla="*/ 624 w 1474"/>
                <a:gd name="T39" fmla="*/ 113 h 709"/>
                <a:gd name="T40" fmla="*/ 652 w 1474"/>
                <a:gd name="T41" fmla="*/ 170 h 709"/>
                <a:gd name="T42" fmla="*/ 737 w 1474"/>
                <a:gd name="T43" fmla="*/ 227 h 709"/>
                <a:gd name="T44" fmla="*/ 766 w 1474"/>
                <a:gd name="T45" fmla="*/ 227 h 709"/>
                <a:gd name="T46" fmla="*/ 794 w 1474"/>
                <a:gd name="T47" fmla="*/ 283 h 709"/>
                <a:gd name="T48" fmla="*/ 964 w 1474"/>
                <a:gd name="T49" fmla="*/ 368 h 709"/>
                <a:gd name="T50" fmla="*/ 1021 w 1474"/>
                <a:gd name="T51" fmla="*/ 340 h 709"/>
                <a:gd name="T52" fmla="*/ 1078 w 1474"/>
                <a:gd name="T53" fmla="*/ 368 h 709"/>
                <a:gd name="T54" fmla="*/ 1474 w 1474"/>
                <a:gd name="T55" fmla="*/ 482 h 709"/>
                <a:gd name="T56" fmla="*/ 1389 w 1474"/>
                <a:gd name="T57" fmla="*/ 510 h 709"/>
                <a:gd name="T58" fmla="*/ 1389 w 1474"/>
                <a:gd name="T59" fmla="*/ 567 h 709"/>
                <a:gd name="T60" fmla="*/ 1333 w 1474"/>
                <a:gd name="T61" fmla="*/ 538 h 709"/>
                <a:gd name="T62" fmla="*/ 1333 w 1474"/>
                <a:gd name="T63" fmla="*/ 595 h 709"/>
                <a:gd name="T64" fmla="*/ 1078 w 1474"/>
                <a:gd name="T65" fmla="*/ 567 h 709"/>
                <a:gd name="T66" fmla="*/ 907 w 1474"/>
                <a:gd name="T67" fmla="*/ 453 h 709"/>
                <a:gd name="T68" fmla="*/ 879 w 1474"/>
                <a:gd name="T69" fmla="*/ 482 h 709"/>
                <a:gd name="T70" fmla="*/ 794 w 1474"/>
                <a:gd name="T71" fmla="*/ 482 h 709"/>
                <a:gd name="T72" fmla="*/ 681 w 1474"/>
                <a:gd name="T73" fmla="*/ 397 h 709"/>
                <a:gd name="T74" fmla="*/ 624 w 1474"/>
                <a:gd name="T75" fmla="*/ 425 h 709"/>
                <a:gd name="T76" fmla="*/ 596 w 1474"/>
                <a:gd name="T77" fmla="*/ 482 h 7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1474" h="709">
                  <a:moveTo>
                    <a:pt x="596" y="482"/>
                  </a:moveTo>
                  <a:lnTo>
                    <a:pt x="539" y="453"/>
                  </a:lnTo>
                  <a:lnTo>
                    <a:pt x="539" y="538"/>
                  </a:lnTo>
                  <a:lnTo>
                    <a:pt x="482" y="595"/>
                  </a:lnTo>
                  <a:lnTo>
                    <a:pt x="454" y="652"/>
                  </a:lnTo>
                  <a:lnTo>
                    <a:pt x="227" y="709"/>
                  </a:lnTo>
                  <a:lnTo>
                    <a:pt x="142" y="680"/>
                  </a:lnTo>
                  <a:lnTo>
                    <a:pt x="85" y="680"/>
                  </a:lnTo>
                  <a:lnTo>
                    <a:pt x="29" y="623"/>
                  </a:lnTo>
                  <a:lnTo>
                    <a:pt x="0" y="510"/>
                  </a:lnTo>
                  <a:lnTo>
                    <a:pt x="57" y="482"/>
                  </a:lnTo>
                  <a:lnTo>
                    <a:pt x="85" y="425"/>
                  </a:lnTo>
                  <a:lnTo>
                    <a:pt x="57" y="340"/>
                  </a:lnTo>
                  <a:lnTo>
                    <a:pt x="114" y="312"/>
                  </a:lnTo>
                  <a:lnTo>
                    <a:pt x="170" y="170"/>
                  </a:lnTo>
                  <a:lnTo>
                    <a:pt x="255" y="85"/>
                  </a:lnTo>
                  <a:lnTo>
                    <a:pt x="312" y="0"/>
                  </a:lnTo>
                  <a:lnTo>
                    <a:pt x="369" y="0"/>
                  </a:lnTo>
                  <a:lnTo>
                    <a:pt x="511" y="85"/>
                  </a:lnTo>
                  <a:lnTo>
                    <a:pt x="624" y="113"/>
                  </a:lnTo>
                  <a:lnTo>
                    <a:pt x="652" y="170"/>
                  </a:lnTo>
                  <a:lnTo>
                    <a:pt x="737" y="227"/>
                  </a:lnTo>
                  <a:lnTo>
                    <a:pt x="766" y="227"/>
                  </a:lnTo>
                  <a:lnTo>
                    <a:pt x="794" y="283"/>
                  </a:lnTo>
                  <a:lnTo>
                    <a:pt x="964" y="368"/>
                  </a:lnTo>
                  <a:lnTo>
                    <a:pt x="1021" y="340"/>
                  </a:lnTo>
                  <a:lnTo>
                    <a:pt x="1078" y="368"/>
                  </a:lnTo>
                  <a:lnTo>
                    <a:pt x="1474" y="482"/>
                  </a:lnTo>
                  <a:lnTo>
                    <a:pt x="1389" y="510"/>
                  </a:lnTo>
                  <a:lnTo>
                    <a:pt x="1389" y="567"/>
                  </a:lnTo>
                  <a:lnTo>
                    <a:pt x="1333" y="538"/>
                  </a:lnTo>
                  <a:lnTo>
                    <a:pt x="1333" y="595"/>
                  </a:lnTo>
                  <a:lnTo>
                    <a:pt x="1078" y="567"/>
                  </a:lnTo>
                  <a:lnTo>
                    <a:pt x="907" y="453"/>
                  </a:lnTo>
                  <a:lnTo>
                    <a:pt x="879" y="482"/>
                  </a:lnTo>
                  <a:lnTo>
                    <a:pt x="794" y="482"/>
                  </a:lnTo>
                  <a:lnTo>
                    <a:pt x="681" y="397"/>
                  </a:lnTo>
                  <a:lnTo>
                    <a:pt x="624" y="425"/>
                  </a:lnTo>
                  <a:lnTo>
                    <a:pt x="596" y="48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98" name="Freeform 743">
              <a:extLst>
                <a:ext uri="{FF2B5EF4-FFF2-40B4-BE49-F238E27FC236}">
                  <a16:creationId xmlns:a16="http://schemas.microsoft.com/office/drawing/2014/main" id="{604D6454-FC2F-4B4C-B8DB-96233EDA63D7}"/>
                </a:ext>
              </a:extLst>
            </p:cNvPr>
            <p:cNvSpPr>
              <a:spLocks/>
            </p:cNvSpPr>
            <p:nvPr/>
          </p:nvSpPr>
          <p:spPr bwMode="auto">
            <a:xfrm>
              <a:off x="4741" y="3733"/>
              <a:ext cx="510" cy="482"/>
            </a:xfrm>
            <a:custGeom>
              <a:avLst/>
              <a:gdLst>
                <a:gd name="T0" fmla="*/ 0 w 510"/>
                <a:gd name="T1" fmla="*/ 113 h 482"/>
                <a:gd name="T2" fmla="*/ 0 w 510"/>
                <a:gd name="T3" fmla="*/ 56 h 482"/>
                <a:gd name="T4" fmla="*/ 56 w 510"/>
                <a:gd name="T5" fmla="*/ 85 h 482"/>
                <a:gd name="T6" fmla="*/ 56 w 510"/>
                <a:gd name="T7" fmla="*/ 28 h 482"/>
                <a:gd name="T8" fmla="*/ 141 w 510"/>
                <a:gd name="T9" fmla="*/ 0 h 482"/>
                <a:gd name="T10" fmla="*/ 113 w 510"/>
                <a:gd name="T11" fmla="*/ 113 h 482"/>
                <a:gd name="T12" fmla="*/ 255 w 510"/>
                <a:gd name="T13" fmla="*/ 85 h 482"/>
                <a:gd name="T14" fmla="*/ 312 w 510"/>
                <a:gd name="T15" fmla="*/ 113 h 482"/>
                <a:gd name="T16" fmla="*/ 368 w 510"/>
                <a:gd name="T17" fmla="*/ 85 h 482"/>
                <a:gd name="T18" fmla="*/ 425 w 510"/>
                <a:gd name="T19" fmla="*/ 113 h 482"/>
                <a:gd name="T20" fmla="*/ 453 w 510"/>
                <a:gd name="T21" fmla="*/ 141 h 482"/>
                <a:gd name="T22" fmla="*/ 425 w 510"/>
                <a:gd name="T23" fmla="*/ 198 h 482"/>
                <a:gd name="T24" fmla="*/ 453 w 510"/>
                <a:gd name="T25" fmla="*/ 255 h 482"/>
                <a:gd name="T26" fmla="*/ 510 w 510"/>
                <a:gd name="T27" fmla="*/ 255 h 482"/>
                <a:gd name="T28" fmla="*/ 510 w 510"/>
                <a:gd name="T29" fmla="*/ 312 h 482"/>
                <a:gd name="T30" fmla="*/ 482 w 510"/>
                <a:gd name="T31" fmla="*/ 312 h 482"/>
                <a:gd name="T32" fmla="*/ 453 w 510"/>
                <a:gd name="T33" fmla="*/ 368 h 482"/>
                <a:gd name="T34" fmla="*/ 397 w 510"/>
                <a:gd name="T35" fmla="*/ 312 h 482"/>
                <a:gd name="T36" fmla="*/ 368 w 510"/>
                <a:gd name="T37" fmla="*/ 312 h 482"/>
                <a:gd name="T38" fmla="*/ 198 w 510"/>
                <a:gd name="T39" fmla="*/ 482 h 482"/>
                <a:gd name="T40" fmla="*/ 141 w 510"/>
                <a:gd name="T41" fmla="*/ 453 h 482"/>
                <a:gd name="T42" fmla="*/ 141 w 510"/>
                <a:gd name="T43" fmla="*/ 368 h 482"/>
                <a:gd name="T44" fmla="*/ 85 w 510"/>
                <a:gd name="T45" fmla="*/ 312 h 482"/>
                <a:gd name="T46" fmla="*/ 28 w 510"/>
                <a:gd name="T47" fmla="*/ 283 h 482"/>
                <a:gd name="T48" fmla="*/ 28 w 510"/>
                <a:gd name="T49" fmla="*/ 141 h 482"/>
                <a:gd name="T50" fmla="*/ 0 w 510"/>
                <a:gd name="T51" fmla="*/ 113 h 4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510" h="482">
                  <a:moveTo>
                    <a:pt x="0" y="113"/>
                  </a:moveTo>
                  <a:lnTo>
                    <a:pt x="0" y="56"/>
                  </a:lnTo>
                  <a:lnTo>
                    <a:pt x="56" y="85"/>
                  </a:lnTo>
                  <a:lnTo>
                    <a:pt x="56" y="28"/>
                  </a:lnTo>
                  <a:lnTo>
                    <a:pt x="141" y="0"/>
                  </a:lnTo>
                  <a:lnTo>
                    <a:pt x="113" y="113"/>
                  </a:lnTo>
                  <a:lnTo>
                    <a:pt x="255" y="85"/>
                  </a:lnTo>
                  <a:lnTo>
                    <a:pt x="312" y="113"/>
                  </a:lnTo>
                  <a:lnTo>
                    <a:pt x="368" y="85"/>
                  </a:lnTo>
                  <a:lnTo>
                    <a:pt x="425" y="113"/>
                  </a:lnTo>
                  <a:lnTo>
                    <a:pt x="453" y="141"/>
                  </a:lnTo>
                  <a:lnTo>
                    <a:pt x="425" y="198"/>
                  </a:lnTo>
                  <a:lnTo>
                    <a:pt x="453" y="255"/>
                  </a:lnTo>
                  <a:lnTo>
                    <a:pt x="510" y="255"/>
                  </a:lnTo>
                  <a:lnTo>
                    <a:pt x="510" y="312"/>
                  </a:lnTo>
                  <a:lnTo>
                    <a:pt x="482" y="312"/>
                  </a:lnTo>
                  <a:lnTo>
                    <a:pt x="453" y="368"/>
                  </a:lnTo>
                  <a:lnTo>
                    <a:pt x="397" y="312"/>
                  </a:lnTo>
                  <a:lnTo>
                    <a:pt x="368" y="312"/>
                  </a:lnTo>
                  <a:lnTo>
                    <a:pt x="198" y="482"/>
                  </a:lnTo>
                  <a:lnTo>
                    <a:pt x="141" y="453"/>
                  </a:lnTo>
                  <a:lnTo>
                    <a:pt x="141" y="368"/>
                  </a:lnTo>
                  <a:lnTo>
                    <a:pt x="85" y="312"/>
                  </a:lnTo>
                  <a:lnTo>
                    <a:pt x="28" y="283"/>
                  </a:lnTo>
                  <a:lnTo>
                    <a:pt x="28" y="141"/>
                  </a:lnTo>
                  <a:lnTo>
                    <a:pt x="0" y="113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99" name="Freeform 744">
              <a:extLst>
                <a:ext uri="{FF2B5EF4-FFF2-40B4-BE49-F238E27FC236}">
                  <a16:creationId xmlns:a16="http://schemas.microsoft.com/office/drawing/2014/main" id="{2B33F440-0C1E-45C2-9C65-B3736241CF32}"/>
                </a:ext>
              </a:extLst>
            </p:cNvPr>
            <p:cNvSpPr>
              <a:spLocks/>
            </p:cNvSpPr>
            <p:nvPr/>
          </p:nvSpPr>
          <p:spPr bwMode="auto">
            <a:xfrm>
              <a:off x="4911" y="4045"/>
              <a:ext cx="283" cy="283"/>
            </a:xfrm>
            <a:custGeom>
              <a:avLst/>
              <a:gdLst>
                <a:gd name="T0" fmla="*/ 28 w 283"/>
                <a:gd name="T1" fmla="*/ 170 h 283"/>
                <a:gd name="T2" fmla="*/ 198 w 283"/>
                <a:gd name="T3" fmla="*/ 0 h 283"/>
                <a:gd name="T4" fmla="*/ 227 w 283"/>
                <a:gd name="T5" fmla="*/ 0 h 283"/>
                <a:gd name="T6" fmla="*/ 283 w 283"/>
                <a:gd name="T7" fmla="*/ 56 h 283"/>
                <a:gd name="T8" fmla="*/ 283 w 283"/>
                <a:gd name="T9" fmla="*/ 85 h 283"/>
                <a:gd name="T10" fmla="*/ 227 w 283"/>
                <a:gd name="T11" fmla="*/ 85 h 283"/>
                <a:gd name="T12" fmla="*/ 142 w 283"/>
                <a:gd name="T13" fmla="*/ 198 h 283"/>
                <a:gd name="T14" fmla="*/ 142 w 283"/>
                <a:gd name="T15" fmla="*/ 226 h 283"/>
                <a:gd name="T16" fmla="*/ 142 w 283"/>
                <a:gd name="T17" fmla="*/ 255 h 283"/>
                <a:gd name="T18" fmla="*/ 57 w 283"/>
                <a:gd name="T19" fmla="*/ 283 h 283"/>
                <a:gd name="T20" fmla="*/ 0 w 283"/>
                <a:gd name="T21" fmla="*/ 255 h 283"/>
                <a:gd name="T22" fmla="*/ 0 w 283"/>
                <a:gd name="T23" fmla="*/ 226 h 283"/>
                <a:gd name="T24" fmla="*/ 28 w 283"/>
                <a:gd name="T25" fmla="*/ 198 h 283"/>
                <a:gd name="T26" fmla="*/ 28 w 283"/>
                <a:gd name="T27" fmla="*/ 170 h 2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83" h="283">
                  <a:moveTo>
                    <a:pt x="28" y="170"/>
                  </a:moveTo>
                  <a:lnTo>
                    <a:pt x="198" y="0"/>
                  </a:lnTo>
                  <a:lnTo>
                    <a:pt x="227" y="0"/>
                  </a:lnTo>
                  <a:lnTo>
                    <a:pt x="283" y="56"/>
                  </a:lnTo>
                  <a:lnTo>
                    <a:pt x="283" y="85"/>
                  </a:lnTo>
                  <a:lnTo>
                    <a:pt x="227" y="85"/>
                  </a:lnTo>
                  <a:lnTo>
                    <a:pt x="142" y="198"/>
                  </a:lnTo>
                  <a:lnTo>
                    <a:pt x="142" y="226"/>
                  </a:lnTo>
                  <a:lnTo>
                    <a:pt x="142" y="255"/>
                  </a:lnTo>
                  <a:lnTo>
                    <a:pt x="57" y="283"/>
                  </a:lnTo>
                  <a:lnTo>
                    <a:pt x="0" y="255"/>
                  </a:lnTo>
                  <a:lnTo>
                    <a:pt x="0" y="226"/>
                  </a:lnTo>
                  <a:lnTo>
                    <a:pt x="28" y="198"/>
                  </a:lnTo>
                  <a:lnTo>
                    <a:pt x="28" y="17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0" name="Freeform 746">
              <a:extLst>
                <a:ext uri="{FF2B5EF4-FFF2-40B4-BE49-F238E27FC236}">
                  <a16:creationId xmlns:a16="http://schemas.microsoft.com/office/drawing/2014/main" id="{B7454908-8C3C-41EC-8154-BF05C2ADD76D}"/>
                </a:ext>
              </a:extLst>
            </p:cNvPr>
            <p:cNvSpPr>
              <a:spLocks/>
            </p:cNvSpPr>
            <p:nvPr/>
          </p:nvSpPr>
          <p:spPr bwMode="auto">
            <a:xfrm>
              <a:off x="4542" y="3988"/>
              <a:ext cx="397" cy="340"/>
            </a:xfrm>
            <a:custGeom>
              <a:avLst/>
              <a:gdLst>
                <a:gd name="T0" fmla="*/ 227 w 397"/>
                <a:gd name="T1" fmla="*/ 28 h 340"/>
                <a:gd name="T2" fmla="*/ 284 w 397"/>
                <a:gd name="T3" fmla="*/ 57 h 340"/>
                <a:gd name="T4" fmla="*/ 340 w 397"/>
                <a:gd name="T5" fmla="*/ 113 h 340"/>
                <a:gd name="T6" fmla="*/ 340 w 397"/>
                <a:gd name="T7" fmla="*/ 198 h 340"/>
                <a:gd name="T8" fmla="*/ 397 w 397"/>
                <a:gd name="T9" fmla="*/ 227 h 340"/>
                <a:gd name="T10" fmla="*/ 397 w 397"/>
                <a:gd name="T11" fmla="*/ 255 h 340"/>
                <a:gd name="T12" fmla="*/ 369 w 397"/>
                <a:gd name="T13" fmla="*/ 283 h 340"/>
                <a:gd name="T14" fmla="*/ 369 w 397"/>
                <a:gd name="T15" fmla="*/ 340 h 340"/>
                <a:gd name="T16" fmla="*/ 284 w 397"/>
                <a:gd name="T17" fmla="*/ 340 h 340"/>
                <a:gd name="T18" fmla="*/ 227 w 397"/>
                <a:gd name="T19" fmla="*/ 312 h 340"/>
                <a:gd name="T20" fmla="*/ 227 w 397"/>
                <a:gd name="T21" fmla="*/ 255 h 340"/>
                <a:gd name="T22" fmla="*/ 199 w 397"/>
                <a:gd name="T23" fmla="*/ 255 h 340"/>
                <a:gd name="T24" fmla="*/ 114 w 397"/>
                <a:gd name="T25" fmla="*/ 198 h 340"/>
                <a:gd name="T26" fmla="*/ 170 w 397"/>
                <a:gd name="T27" fmla="*/ 170 h 340"/>
                <a:gd name="T28" fmla="*/ 170 w 397"/>
                <a:gd name="T29" fmla="*/ 113 h 340"/>
                <a:gd name="T30" fmla="*/ 57 w 397"/>
                <a:gd name="T31" fmla="*/ 85 h 340"/>
                <a:gd name="T32" fmla="*/ 0 w 397"/>
                <a:gd name="T33" fmla="*/ 28 h 340"/>
                <a:gd name="T34" fmla="*/ 57 w 397"/>
                <a:gd name="T35" fmla="*/ 0 h 340"/>
                <a:gd name="T36" fmla="*/ 170 w 397"/>
                <a:gd name="T37" fmla="*/ 0 h 340"/>
                <a:gd name="T38" fmla="*/ 227 w 397"/>
                <a:gd name="T39" fmla="*/ 28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397" h="340">
                  <a:moveTo>
                    <a:pt x="227" y="28"/>
                  </a:moveTo>
                  <a:lnTo>
                    <a:pt x="284" y="57"/>
                  </a:lnTo>
                  <a:lnTo>
                    <a:pt x="340" y="113"/>
                  </a:lnTo>
                  <a:lnTo>
                    <a:pt x="340" y="198"/>
                  </a:lnTo>
                  <a:lnTo>
                    <a:pt x="397" y="227"/>
                  </a:lnTo>
                  <a:lnTo>
                    <a:pt x="397" y="255"/>
                  </a:lnTo>
                  <a:lnTo>
                    <a:pt x="369" y="283"/>
                  </a:lnTo>
                  <a:lnTo>
                    <a:pt x="369" y="340"/>
                  </a:lnTo>
                  <a:lnTo>
                    <a:pt x="284" y="340"/>
                  </a:lnTo>
                  <a:lnTo>
                    <a:pt x="227" y="312"/>
                  </a:lnTo>
                  <a:lnTo>
                    <a:pt x="227" y="255"/>
                  </a:lnTo>
                  <a:lnTo>
                    <a:pt x="199" y="255"/>
                  </a:lnTo>
                  <a:lnTo>
                    <a:pt x="114" y="198"/>
                  </a:lnTo>
                  <a:lnTo>
                    <a:pt x="170" y="170"/>
                  </a:lnTo>
                  <a:lnTo>
                    <a:pt x="170" y="113"/>
                  </a:lnTo>
                  <a:lnTo>
                    <a:pt x="57" y="85"/>
                  </a:lnTo>
                  <a:lnTo>
                    <a:pt x="0" y="28"/>
                  </a:lnTo>
                  <a:lnTo>
                    <a:pt x="57" y="0"/>
                  </a:lnTo>
                  <a:lnTo>
                    <a:pt x="170" y="0"/>
                  </a:lnTo>
                  <a:lnTo>
                    <a:pt x="227" y="2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1" name="Freeform 748">
              <a:extLst>
                <a:ext uri="{FF2B5EF4-FFF2-40B4-BE49-F238E27FC236}">
                  <a16:creationId xmlns:a16="http://schemas.microsoft.com/office/drawing/2014/main" id="{32683F00-6137-4404-8DD8-2A123BC89566}"/>
                </a:ext>
              </a:extLst>
            </p:cNvPr>
            <p:cNvSpPr>
              <a:spLocks/>
            </p:cNvSpPr>
            <p:nvPr/>
          </p:nvSpPr>
          <p:spPr bwMode="auto">
            <a:xfrm>
              <a:off x="4004" y="3648"/>
              <a:ext cx="1219" cy="1275"/>
            </a:xfrm>
            <a:custGeom>
              <a:avLst/>
              <a:gdLst>
                <a:gd name="T0" fmla="*/ 198 w 1219"/>
                <a:gd name="T1" fmla="*/ 822 h 1275"/>
                <a:gd name="T2" fmla="*/ 340 w 1219"/>
                <a:gd name="T3" fmla="*/ 680 h 1275"/>
                <a:gd name="T4" fmla="*/ 340 w 1219"/>
                <a:gd name="T5" fmla="*/ 623 h 1275"/>
                <a:gd name="T6" fmla="*/ 397 w 1219"/>
                <a:gd name="T7" fmla="*/ 623 h 1275"/>
                <a:gd name="T8" fmla="*/ 425 w 1219"/>
                <a:gd name="T9" fmla="*/ 482 h 1275"/>
                <a:gd name="T10" fmla="*/ 311 w 1219"/>
                <a:gd name="T11" fmla="*/ 425 h 1275"/>
                <a:gd name="T12" fmla="*/ 368 w 1219"/>
                <a:gd name="T13" fmla="*/ 368 h 1275"/>
                <a:gd name="T14" fmla="*/ 198 w 1219"/>
                <a:gd name="T15" fmla="*/ 255 h 1275"/>
                <a:gd name="T16" fmla="*/ 141 w 1219"/>
                <a:gd name="T17" fmla="*/ 283 h 1275"/>
                <a:gd name="T18" fmla="*/ 113 w 1219"/>
                <a:gd name="T19" fmla="*/ 226 h 1275"/>
                <a:gd name="T20" fmla="*/ 0 w 1219"/>
                <a:gd name="T21" fmla="*/ 85 h 1275"/>
                <a:gd name="T22" fmla="*/ 28 w 1219"/>
                <a:gd name="T23" fmla="*/ 28 h 1275"/>
                <a:gd name="T24" fmla="*/ 85 w 1219"/>
                <a:gd name="T25" fmla="*/ 0 h 1275"/>
                <a:gd name="T26" fmla="*/ 198 w 1219"/>
                <a:gd name="T27" fmla="*/ 85 h 1275"/>
                <a:gd name="T28" fmla="*/ 255 w 1219"/>
                <a:gd name="T29" fmla="*/ 85 h 1275"/>
                <a:gd name="T30" fmla="*/ 283 w 1219"/>
                <a:gd name="T31" fmla="*/ 85 h 1275"/>
                <a:gd name="T32" fmla="*/ 311 w 1219"/>
                <a:gd name="T33" fmla="*/ 56 h 1275"/>
                <a:gd name="T34" fmla="*/ 482 w 1219"/>
                <a:gd name="T35" fmla="*/ 170 h 1275"/>
                <a:gd name="T36" fmla="*/ 737 w 1219"/>
                <a:gd name="T37" fmla="*/ 198 h 1275"/>
                <a:gd name="T38" fmla="*/ 765 w 1219"/>
                <a:gd name="T39" fmla="*/ 226 h 1275"/>
                <a:gd name="T40" fmla="*/ 765 w 1219"/>
                <a:gd name="T41" fmla="*/ 368 h 1275"/>
                <a:gd name="T42" fmla="*/ 708 w 1219"/>
                <a:gd name="T43" fmla="*/ 340 h 1275"/>
                <a:gd name="T44" fmla="*/ 595 w 1219"/>
                <a:gd name="T45" fmla="*/ 340 h 1275"/>
                <a:gd name="T46" fmla="*/ 538 w 1219"/>
                <a:gd name="T47" fmla="*/ 368 h 1275"/>
                <a:gd name="T48" fmla="*/ 595 w 1219"/>
                <a:gd name="T49" fmla="*/ 425 h 1275"/>
                <a:gd name="T50" fmla="*/ 708 w 1219"/>
                <a:gd name="T51" fmla="*/ 453 h 1275"/>
                <a:gd name="T52" fmla="*/ 708 w 1219"/>
                <a:gd name="T53" fmla="*/ 510 h 1275"/>
                <a:gd name="T54" fmla="*/ 652 w 1219"/>
                <a:gd name="T55" fmla="*/ 538 h 1275"/>
                <a:gd name="T56" fmla="*/ 737 w 1219"/>
                <a:gd name="T57" fmla="*/ 595 h 1275"/>
                <a:gd name="T58" fmla="*/ 765 w 1219"/>
                <a:gd name="T59" fmla="*/ 595 h 1275"/>
                <a:gd name="T60" fmla="*/ 765 w 1219"/>
                <a:gd name="T61" fmla="*/ 652 h 1275"/>
                <a:gd name="T62" fmla="*/ 822 w 1219"/>
                <a:gd name="T63" fmla="*/ 680 h 1275"/>
                <a:gd name="T64" fmla="*/ 907 w 1219"/>
                <a:gd name="T65" fmla="*/ 680 h 1275"/>
                <a:gd name="T66" fmla="*/ 907 w 1219"/>
                <a:gd name="T67" fmla="*/ 652 h 1275"/>
                <a:gd name="T68" fmla="*/ 964 w 1219"/>
                <a:gd name="T69" fmla="*/ 680 h 1275"/>
                <a:gd name="T70" fmla="*/ 992 w 1219"/>
                <a:gd name="T71" fmla="*/ 708 h 1275"/>
                <a:gd name="T72" fmla="*/ 1134 w 1219"/>
                <a:gd name="T73" fmla="*/ 652 h 1275"/>
                <a:gd name="T74" fmla="*/ 1162 w 1219"/>
                <a:gd name="T75" fmla="*/ 680 h 1275"/>
                <a:gd name="T76" fmla="*/ 1219 w 1219"/>
                <a:gd name="T77" fmla="*/ 708 h 1275"/>
                <a:gd name="T78" fmla="*/ 1219 w 1219"/>
                <a:gd name="T79" fmla="*/ 765 h 1275"/>
                <a:gd name="T80" fmla="*/ 1077 w 1219"/>
                <a:gd name="T81" fmla="*/ 879 h 1275"/>
                <a:gd name="T82" fmla="*/ 1020 w 1219"/>
                <a:gd name="T83" fmla="*/ 907 h 1275"/>
                <a:gd name="T84" fmla="*/ 992 w 1219"/>
                <a:gd name="T85" fmla="*/ 964 h 1275"/>
                <a:gd name="T86" fmla="*/ 992 w 1219"/>
                <a:gd name="T87" fmla="*/ 1049 h 1275"/>
                <a:gd name="T88" fmla="*/ 935 w 1219"/>
                <a:gd name="T89" fmla="*/ 1020 h 1275"/>
                <a:gd name="T90" fmla="*/ 850 w 1219"/>
                <a:gd name="T91" fmla="*/ 1077 h 1275"/>
                <a:gd name="T92" fmla="*/ 850 w 1219"/>
                <a:gd name="T93" fmla="*/ 1105 h 1275"/>
                <a:gd name="T94" fmla="*/ 822 w 1219"/>
                <a:gd name="T95" fmla="*/ 1219 h 1275"/>
                <a:gd name="T96" fmla="*/ 765 w 1219"/>
                <a:gd name="T97" fmla="*/ 1190 h 1275"/>
                <a:gd name="T98" fmla="*/ 652 w 1219"/>
                <a:gd name="T99" fmla="*/ 1219 h 1275"/>
                <a:gd name="T100" fmla="*/ 623 w 1219"/>
                <a:gd name="T101" fmla="*/ 1275 h 1275"/>
                <a:gd name="T102" fmla="*/ 595 w 1219"/>
                <a:gd name="T103" fmla="*/ 1247 h 1275"/>
                <a:gd name="T104" fmla="*/ 595 w 1219"/>
                <a:gd name="T105" fmla="*/ 1162 h 1275"/>
                <a:gd name="T106" fmla="*/ 482 w 1219"/>
                <a:gd name="T107" fmla="*/ 1162 h 1275"/>
                <a:gd name="T108" fmla="*/ 453 w 1219"/>
                <a:gd name="T109" fmla="*/ 1190 h 1275"/>
                <a:gd name="T110" fmla="*/ 397 w 1219"/>
                <a:gd name="T111" fmla="*/ 1162 h 1275"/>
                <a:gd name="T112" fmla="*/ 368 w 1219"/>
                <a:gd name="T113" fmla="*/ 964 h 1275"/>
                <a:gd name="T114" fmla="*/ 255 w 1219"/>
                <a:gd name="T115" fmla="*/ 907 h 1275"/>
                <a:gd name="T116" fmla="*/ 198 w 1219"/>
                <a:gd name="T117" fmla="*/ 822 h 12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1219" h="1275">
                  <a:moveTo>
                    <a:pt x="198" y="822"/>
                  </a:moveTo>
                  <a:lnTo>
                    <a:pt x="340" y="680"/>
                  </a:lnTo>
                  <a:lnTo>
                    <a:pt x="340" y="623"/>
                  </a:lnTo>
                  <a:lnTo>
                    <a:pt x="397" y="623"/>
                  </a:lnTo>
                  <a:lnTo>
                    <a:pt x="425" y="482"/>
                  </a:lnTo>
                  <a:lnTo>
                    <a:pt x="311" y="425"/>
                  </a:lnTo>
                  <a:lnTo>
                    <a:pt x="368" y="368"/>
                  </a:lnTo>
                  <a:lnTo>
                    <a:pt x="198" y="255"/>
                  </a:lnTo>
                  <a:lnTo>
                    <a:pt x="141" y="283"/>
                  </a:lnTo>
                  <a:lnTo>
                    <a:pt x="113" y="226"/>
                  </a:lnTo>
                  <a:lnTo>
                    <a:pt x="0" y="85"/>
                  </a:lnTo>
                  <a:lnTo>
                    <a:pt x="28" y="28"/>
                  </a:lnTo>
                  <a:lnTo>
                    <a:pt x="85" y="0"/>
                  </a:lnTo>
                  <a:lnTo>
                    <a:pt x="198" y="85"/>
                  </a:lnTo>
                  <a:lnTo>
                    <a:pt x="255" y="85"/>
                  </a:lnTo>
                  <a:lnTo>
                    <a:pt x="283" y="85"/>
                  </a:lnTo>
                  <a:lnTo>
                    <a:pt x="311" y="56"/>
                  </a:lnTo>
                  <a:lnTo>
                    <a:pt x="482" y="170"/>
                  </a:lnTo>
                  <a:lnTo>
                    <a:pt x="737" y="198"/>
                  </a:lnTo>
                  <a:lnTo>
                    <a:pt x="765" y="226"/>
                  </a:lnTo>
                  <a:lnTo>
                    <a:pt x="765" y="368"/>
                  </a:lnTo>
                  <a:lnTo>
                    <a:pt x="708" y="340"/>
                  </a:lnTo>
                  <a:lnTo>
                    <a:pt x="595" y="340"/>
                  </a:lnTo>
                  <a:lnTo>
                    <a:pt x="538" y="368"/>
                  </a:lnTo>
                  <a:lnTo>
                    <a:pt x="595" y="425"/>
                  </a:lnTo>
                  <a:lnTo>
                    <a:pt x="708" y="453"/>
                  </a:lnTo>
                  <a:lnTo>
                    <a:pt x="708" y="510"/>
                  </a:lnTo>
                  <a:lnTo>
                    <a:pt x="652" y="538"/>
                  </a:lnTo>
                  <a:lnTo>
                    <a:pt x="737" y="595"/>
                  </a:lnTo>
                  <a:lnTo>
                    <a:pt x="765" y="595"/>
                  </a:lnTo>
                  <a:lnTo>
                    <a:pt x="765" y="652"/>
                  </a:lnTo>
                  <a:lnTo>
                    <a:pt x="822" y="680"/>
                  </a:lnTo>
                  <a:lnTo>
                    <a:pt x="907" y="680"/>
                  </a:lnTo>
                  <a:lnTo>
                    <a:pt x="907" y="652"/>
                  </a:lnTo>
                  <a:lnTo>
                    <a:pt x="964" y="680"/>
                  </a:lnTo>
                  <a:lnTo>
                    <a:pt x="992" y="708"/>
                  </a:lnTo>
                  <a:lnTo>
                    <a:pt x="1134" y="652"/>
                  </a:lnTo>
                  <a:lnTo>
                    <a:pt x="1162" y="680"/>
                  </a:lnTo>
                  <a:lnTo>
                    <a:pt x="1219" y="708"/>
                  </a:lnTo>
                  <a:lnTo>
                    <a:pt x="1219" y="765"/>
                  </a:lnTo>
                  <a:lnTo>
                    <a:pt x="1077" y="879"/>
                  </a:lnTo>
                  <a:lnTo>
                    <a:pt x="1020" y="907"/>
                  </a:lnTo>
                  <a:lnTo>
                    <a:pt x="992" y="964"/>
                  </a:lnTo>
                  <a:lnTo>
                    <a:pt x="992" y="1049"/>
                  </a:lnTo>
                  <a:lnTo>
                    <a:pt x="935" y="1020"/>
                  </a:lnTo>
                  <a:lnTo>
                    <a:pt x="850" y="1077"/>
                  </a:lnTo>
                  <a:lnTo>
                    <a:pt x="850" y="1105"/>
                  </a:lnTo>
                  <a:lnTo>
                    <a:pt x="822" y="1219"/>
                  </a:lnTo>
                  <a:lnTo>
                    <a:pt x="765" y="1190"/>
                  </a:lnTo>
                  <a:lnTo>
                    <a:pt x="652" y="1219"/>
                  </a:lnTo>
                  <a:lnTo>
                    <a:pt x="623" y="1275"/>
                  </a:lnTo>
                  <a:lnTo>
                    <a:pt x="595" y="1247"/>
                  </a:lnTo>
                  <a:lnTo>
                    <a:pt x="595" y="1162"/>
                  </a:lnTo>
                  <a:lnTo>
                    <a:pt x="482" y="1162"/>
                  </a:lnTo>
                  <a:lnTo>
                    <a:pt x="453" y="1190"/>
                  </a:lnTo>
                  <a:lnTo>
                    <a:pt x="397" y="1162"/>
                  </a:lnTo>
                  <a:lnTo>
                    <a:pt x="368" y="964"/>
                  </a:lnTo>
                  <a:lnTo>
                    <a:pt x="255" y="907"/>
                  </a:lnTo>
                  <a:lnTo>
                    <a:pt x="198" y="82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2" name="Freeform 749">
              <a:extLst>
                <a:ext uri="{FF2B5EF4-FFF2-40B4-BE49-F238E27FC236}">
                  <a16:creationId xmlns:a16="http://schemas.microsoft.com/office/drawing/2014/main" id="{7DF12F60-5DD4-4338-8F01-9D4B0AE9A409}"/>
                </a:ext>
              </a:extLst>
            </p:cNvPr>
            <p:cNvSpPr>
              <a:spLocks/>
            </p:cNvSpPr>
            <p:nvPr/>
          </p:nvSpPr>
          <p:spPr bwMode="auto">
            <a:xfrm>
              <a:off x="5081" y="4328"/>
              <a:ext cx="368" cy="567"/>
            </a:xfrm>
            <a:custGeom>
              <a:avLst/>
              <a:gdLst>
                <a:gd name="T0" fmla="*/ 340 w 368"/>
                <a:gd name="T1" fmla="*/ 510 h 567"/>
                <a:gd name="T2" fmla="*/ 227 w 368"/>
                <a:gd name="T3" fmla="*/ 255 h 567"/>
                <a:gd name="T4" fmla="*/ 283 w 368"/>
                <a:gd name="T5" fmla="*/ 227 h 567"/>
                <a:gd name="T6" fmla="*/ 368 w 368"/>
                <a:gd name="T7" fmla="*/ 227 h 567"/>
                <a:gd name="T8" fmla="*/ 340 w 368"/>
                <a:gd name="T9" fmla="*/ 57 h 567"/>
                <a:gd name="T10" fmla="*/ 312 w 368"/>
                <a:gd name="T11" fmla="*/ 85 h 567"/>
                <a:gd name="T12" fmla="*/ 227 w 368"/>
                <a:gd name="T13" fmla="*/ 57 h 567"/>
                <a:gd name="T14" fmla="*/ 198 w 368"/>
                <a:gd name="T15" fmla="*/ 0 h 567"/>
                <a:gd name="T16" fmla="*/ 142 w 368"/>
                <a:gd name="T17" fmla="*/ 28 h 567"/>
                <a:gd name="T18" fmla="*/ 142 w 368"/>
                <a:gd name="T19" fmla="*/ 85 h 567"/>
                <a:gd name="T20" fmla="*/ 0 w 368"/>
                <a:gd name="T21" fmla="*/ 199 h 567"/>
                <a:gd name="T22" fmla="*/ 28 w 368"/>
                <a:gd name="T23" fmla="*/ 255 h 567"/>
                <a:gd name="T24" fmla="*/ 85 w 368"/>
                <a:gd name="T25" fmla="*/ 199 h 567"/>
                <a:gd name="T26" fmla="*/ 113 w 368"/>
                <a:gd name="T27" fmla="*/ 199 h 567"/>
                <a:gd name="T28" fmla="*/ 113 w 368"/>
                <a:gd name="T29" fmla="*/ 312 h 567"/>
                <a:gd name="T30" fmla="*/ 170 w 368"/>
                <a:gd name="T31" fmla="*/ 369 h 567"/>
                <a:gd name="T32" fmla="*/ 227 w 368"/>
                <a:gd name="T33" fmla="*/ 369 h 567"/>
                <a:gd name="T34" fmla="*/ 198 w 368"/>
                <a:gd name="T35" fmla="*/ 482 h 567"/>
                <a:gd name="T36" fmla="*/ 255 w 368"/>
                <a:gd name="T37" fmla="*/ 567 h 567"/>
                <a:gd name="T38" fmla="*/ 312 w 368"/>
                <a:gd name="T39" fmla="*/ 510 h 567"/>
                <a:gd name="T40" fmla="*/ 340 w 368"/>
                <a:gd name="T41" fmla="*/ 51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368" h="567">
                  <a:moveTo>
                    <a:pt x="340" y="510"/>
                  </a:moveTo>
                  <a:lnTo>
                    <a:pt x="227" y="255"/>
                  </a:lnTo>
                  <a:lnTo>
                    <a:pt x="283" y="227"/>
                  </a:lnTo>
                  <a:lnTo>
                    <a:pt x="368" y="227"/>
                  </a:lnTo>
                  <a:lnTo>
                    <a:pt x="340" y="57"/>
                  </a:lnTo>
                  <a:lnTo>
                    <a:pt x="312" y="85"/>
                  </a:lnTo>
                  <a:lnTo>
                    <a:pt x="227" y="57"/>
                  </a:lnTo>
                  <a:lnTo>
                    <a:pt x="198" y="0"/>
                  </a:lnTo>
                  <a:lnTo>
                    <a:pt x="142" y="28"/>
                  </a:lnTo>
                  <a:lnTo>
                    <a:pt x="142" y="85"/>
                  </a:lnTo>
                  <a:lnTo>
                    <a:pt x="0" y="199"/>
                  </a:lnTo>
                  <a:lnTo>
                    <a:pt x="28" y="255"/>
                  </a:lnTo>
                  <a:lnTo>
                    <a:pt x="85" y="199"/>
                  </a:lnTo>
                  <a:lnTo>
                    <a:pt x="113" y="199"/>
                  </a:lnTo>
                  <a:lnTo>
                    <a:pt x="113" y="312"/>
                  </a:lnTo>
                  <a:lnTo>
                    <a:pt x="170" y="369"/>
                  </a:lnTo>
                  <a:lnTo>
                    <a:pt x="227" y="369"/>
                  </a:lnTo>
                  <a:lnTo>
                    <a:pt x="198" y="482"/>
                  </a:lnTo>
                  <a:lnTo>
                    <a:pt x="255" y="567"/>
                  </a:lnTo>
                  <a:lnTo>
                    <a:pt x="312" y="510"/>
                  </a:lnTo>
                  <a:lnTo>
                    <a:pt x="340" y="51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3" name="Freeform 750">
              <a:extLst>
                <a:ext uri="{FF2B5EF4-FFF2-40B4-BE49-F238E27FC236}">
                  <a16:creationId xmlns:a16="http://schemas.microsoft.com/office/drawing/2014/main" id="{721244C2-D689-4E85-BD1E-23B83173AE02}"/>
                </a:ext>
              </a:extLst>
            </p:cNvPr>
            <p:cNvSpPr>
              <a:spLocks/>
            </p:cNvSpPr>
            <p:nvPr/>
          </p:nvSpPr>
          <p:spPr bwMode="auto">
            <a:xfrm>
              <a:off x="4571" y="4527"/>
              <a:ext cx="765" cy="737"/>
            </a:xfrm>
            <a:custGeom>
              <a:avLst/>
              <a:gdLst>
                <a:gd name="T0" fmla="*/ 765 w 765"/>
                <a:gd name="T1" fmla="*/ 368 h 737"/>
                <a:gd name="T2" fmla="*/ 708 w 765"/>
                <a:gd name="T3" fmla="*/ 283 h 737"/>
                <a:gd name="T4" fmla="*/ 737 w 765"/>
                <a:gd name="T5" fmla="*/ 170 h 737"/>
                <a:gd name="T6" fmla="*/ 680 w 765"/>
                <a:gd name="T7" fmla="*/ 170 h 737"/>
                <a:gd name="T8" fmla="*/ 623 w 765"/>
                <a:gd name="T9" fmla="*/ 113 h 737"/>
                <a:gd name="T10" fmla="*/ 623 w 765"/>
                <a:gd name="T11" fmla="*/ 0 h 737"/>
                <a:gd name="T12" fmla="*/ 595 w 765"/>
                <a:gd name="T13" fmla="*/ 0 h 737"/>
                <a:gd name="T14" fmla="*/ 538 w 765"/>
                <a:gd name="T15" fmla="*/ 56 h 737"/>
                <a:gd name="T16" fmla="*/ 510 w 765"/>
                <a:gd name="T17" fmla="*/ 0 h 737"/>
                <a:gd name="T18" fmla="*/ 453 w 765"/>
                <a:gd name="T19" fmla="*/ 28 h 737"/>
                <a:gd name="T20" fmla="*/ 425 w 765"/>
                <a:gd name="T21" fmla="*/ 85 h 737"/>
                <a:gd name="T22" fmla="*/ 425 w 765"/>
                <a:gd name="T23" fmla="*/ 170 h 737"/>
                <a:gd name="T24" fmla="*/ 368 w 765"/>
                <a:gd name="T25" fmla="*/ 141 h 737"/>
                <a:gd name="T26" fmla="*/ 283 w 765"/>
                <a:gd name="T27" fmla="*/ 198 h 737"/>
                <a:gd name="T28" fmla="*/ 283 w 765"/>
                <a:gd name="T29" fmla="*/ 226 h 737"/>
                <a:gd name="T30" fmla="*/ 255 w 765"/>
                <a:gd name="T31" fmla="*/ 340 h 737"/>
                <a:gd name="T32" fmla="*/ 198 w 765"/>
                <a:gd name="T33" fmla="*/ 311 h 737"/>
                <a:gd name="T34" fmla="*/ 85 w 765"/>
                <a:gd name="T35" fmla="*/ 340 h 737"/>
                <a:gd name="T36" fmla="*/ 56 w 765"/>
                <a:gd name="T37" fmla="*/ 396 h 737"/>
                <a:gd name="T38" fmla="*/ 28 w 765"/>
                <a:gd name="T39" fmla="*/ 368 h 737"/>
                <a:gd name="T40" fmla="*/ 0 w 765"/>
                <a:gd name="T41" fmla="*/ 396 h 737"/>
                <a:gd name="T42" fmla="*/ 28 w 765"/>
                <a:gd name="T43" fmla="*/ 481 h 737"/>
                <a:gd name="T44" fmla="*/ 0 w 765"/>
                <a:gd name="T45" fmla="*/ 538 h 737"/>
                <a:gd name="T46" fmla="*/ 56 w 765"/>
                <a:gd name="T47" fmla="*/ 567 h 737"/>
                <a:gd name="T48" fmla="*/ 0 w 765"/>
                <a:gd name="T49" fmla="*/ 652 h 737"/>
                <a:gd name="T50" fmla="*/ 113 w 765"/>
                <a:gd name="T51" fmla="*/ 737 h 737"/>
                <a:gd name="T52" fmla="*/ 170 w 765"/>
                <a:gd name="T53" fmla="*/ 737 h 737"/>
                <a:gd name="T54" fmla="*/ 198 w 765"/>
                <a:gd name="T55" fmla="*/ 708 h 737"/>
                <a:gd name="T56" fmla="*/ 198 w 765"/>
                <a:gd name="T57" fmla="*/ 652 h 737"/>
                <a:gd name="T58" fmla="*/ 283 w 765"/>
                <a:gd name="T59" fmla="*/ 652 h 737"/>
                <a:gd name="T60" fmla="*/ 311 w 765"/>
                <a:gd name="T61" fmla="*/ 680 h 737"/>
                <a:gd name="T62" fmla="*/ 425 w 765"/>
                <a:gd name="T63" fmla="*/ 652 h 737"/>
                <a:gd name="T64" fmla="*/ 510 w 765"/>
                <a:gd name="T65" fmla="*/ 567 h 737"/>
                <a:gd name="T66" fmla="*/ 510 w 765"/>
                <a:gd name="T67" fmla="*/ 510 h 737"/>
                <a:gd name="T68" fmla="*/ 595 w 765"/>
                <a:gd name="T69" fmla="*/ 567 h 737"/>
                <a:gd name="T70" fmla="*/ 652 w 765"/>
                <a:gd name="T71" fmla="*/ 538 h 737"/>
                <a:gd name="T72" fmla="*/ 652 w 765"/>
                <a:gd name="T73" fmla="*/ 510 h 737"/>
                <a:gd name="T74" fmla="*/ 623 w 765"/>
                <a:gd name="T75" fmla="*/ 453 h 737"/>
                <a:gd name="T76" fmla="*/ 623 w 765"/>
                <a:gd name="T77" fmla="*/ 368 h 737"/>
                <a:gd name="T78" fmla="*/ 680 w 765"/>
                <a:gd name="T79" fmla="*/ 311 h 737"/>
                <a:gd name="T80" fmla="*/ 680 w 765"/>
                <a:gd name="T81" fmla="*/ 368 h 737"/>
                <a:gd name="T82" fmla="*/ 708 w 765"/>
                <a:gd name="T83" fmla="*/ 396 h 737"/>
                <a:gd name="T84" fmla="*/ 765 w 765"/>
                <a:gd name="T85" fmla="*/ 368 h 7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765" h="737">
                  <a:moveTo>
                    <a:pt x="765" y="368"/>
                  </a:moveTo>
                  <a:lnTo>
                    <a:pt x="708" y="283"/>
                  </a:lnTo>
                  <a:lnTo>
                    <a:pt x="737" y="170"/>
                  </a:lnTo>
                  <a:lnTo>
                    <a:pt x="680" y="170"/>
                  </a:lnTo>
                  <a:lnTo>
                    <a:pt x="623" y="113"/>
                  </a:lnTo>
                  <a:lnTo>
                    <a:pt x="623" y="0"/>
                  </a:lnTo>
                  <a:lnTo>
                    <a:pt x="595" y="0"/>
                  </a:lnTo>
                  <a:lnTo>
                    <a:pt x="538" y="56"/>
                  </a:lnTo>
                  <a:lnTo>
                    <a:pt x="510" y="0"/>
                  </a:lnTo>
                  <a:lnTo>
                    <a:pt x="453" y="28"/>
                  </a:lnTo>
                  <a:lnTo>
                    <a:pt x="425" y="85"/>
                  </a:lnTo>
                  <a:lnTo>
                    <a:pt x="425" y="170"/>
                  </a:lnTo>
                  <a:lnTo>
                    <a:pt x="368" y="141"/>
                  </a:lnTo>
                  <a:lnTo>
                    <a:pt x="283" y="198"/>
                  </a:lnTo>
                  <a:lnTo>
                    <a:pt x="283" y="226"/>
                  </a:lnTo>
                  <a:lnTo>
                    <a:pt x="255" y="340"/>
                  </a:lnTo>
                  <a:lnTo>
                    <a:pt x="198" y="311"/>
                  </a:lnTo>
                  <a:lnTo>
                    <a:pt x="85" y="340"/>
                  </a:lnTo>
                  <a:lnTo>
                    <a:pt x="56" y="396"/>
                  </a:lnTo>
                  <a:lnTo>
                    <a:pt x="28" y="368"/>
                  </a:lnTo>
                  <a:lnTo>
                    <a:pt x="0" y="396"/>
                  </a:lnTo>
                  <a:lnTo>
                    <a:pt x="28" y="481"/>
                  </a:lnTo>
                  <a:lnTo>
                    <a:pt x="0" y="538"/>
                  </a:lnTo>
                  <a:lnTo>
                    <a:pt x="56" y="567"/>
                  </a:lnTo>
                  <a:lnTo>
                    <a:pt x="0" y="652"/>
                  </a:lnTo>
                  <a:lnTo>
                    <a:pt x="113" y="737"/>
                  </a:lnTo>
                  <a:lnTo>
                    <a:pt x="170" y="737"/>
                  </a:lnTo>
                  <a:lnTo>
                    <a:pt x="198" y="708"/>
                  </a:lnTo>
                  <a:lnTo>
                    <a:pt x="198" y="652"/>
                  </a:lnTo>
                  <a:lnTo>
                    <a:pt x="283" y="652"/>
                  </a:lnTo>
                  <a:lnTo>
                    <a:pt x="311" y="680"/>
                  </a:lnTo>
                  <a:lnTo>
                    <a:pt x="425" y="652"/>
                  </a:lnTo>
                  <a:lnTo>
                    <a:pt x="510" y="567"/>
                  </a:lnTo>
                  <a:lnTo>
                    <a:pt x="510" y="510"/>
                  </a:lnTo>
                  <a:lnTo>
                    <a:pt x="595" y="567"/>
                  </a:lnTo>
                  <a:lnTo>
                    <a:pt x="652" y="538"/>
                  </a:lnTo>
                  <a:lnTo>
                    <a:pt x="652" y="510"/>
                  </a:lnTo>
                  <a:lnTo>
                    <a:pt x="623" y="453"/>
                  </a:lnTo>
                  <a:lnTo>
                    <a:pt x="623" y="368"/>
                  </a:lnTo>
                  <a:lnTo>
                    <a:pt x="680" y="311"/>
                  </a:lnTo>
                  <a:lnTo>
                    <a:pt x="680" y="368"/>
                  </a:lnTo>
                  <a:lnTo>
                    <a:pt x="708" y="396"/>
                  </a:lnTo>
                  <a:lnTo>
                    <a:pt x="765" y="36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4" name="Freeform 753">
              <a:extLst>
                <a:ext uri="{FF2B5EF4-FFF2-40B4-BE49-F238E27FC236}">
                  <a16:creationId xmlns:a16="http://schemas.microsoft.com/office/drawing/2014/main" id="{FD29F246-8FB7-4505-ABD6-CF5D0A3B9D2E}"/>
                </a:ext>
              </a:extLst>
            </p:cNvPr>
            <p:cNvSpPr>
              <a:spLocks/>
            </p:cNvSpPr>
            <p:nvPr/>
          </p:nvSpPr>
          <p:spPr bwMode="auto">
            <a:xfrm>
              <a:off x="4769" y="4838"/>
              <a:ext cx="1191" cy="879"/>
            </a:xfrm>
            <a:custGeom>
              <a:avLst/>
              <a:gdLst>
                <a:gd name="T0" fmla="*/ 0 w 1191"/>
                <a:gd name="T1" fmla="*/ 397 h 879"/>
                <a:gd name="T2" fmla="*/ 0 w 1191"/>
                <a:gd name="T3" fmla="*/ 341 h 879"/>
                <a:gd name="T4" fmla="*/ 85 w 1191"/>
                <a:gd name="T5" fmla="*/ 341 h 879"/>
                <a:gd name="T6" fmla="*/ 113 w 1191"/>
                <a:gd name="T7" fmla="*/ 369 h 879"/>
                <a:gd name="T8" fmla="*/ 227 w 1191"/>
                <a:gd name="T9" fmla="*/ 341 h 879"/>
                <a:gd name="T10" fmla="*/ 312 w 1191"/>
                <a:gd name="T11" fmla="*/ 256 h 879"/>
                <a:gd name="T12" fmla="*/ 312 w 1191"/>
                <a:gd name="T13" fmla="*/ 199 h 879"/>
                <a:gd name="T14" fmla="*/ 397 w 1191"/>
                <a:gd name="T15" fmla="*/ 256 h 879"/>
                <a:gd name="T16" fmla="*/ 454 w 1191"/>
                <a:gd name="T17" fmla="*/ 227 h 879"/>
                <a:gd name="T18" fmla="*/ 454 w 1191"/>
                <a:gd name="T19" fmla="*/ 199 h 879"/>
                <a:gd name="T20" fmla="*/ 425 w 1191"/>
                <a:gd name="T21" fmla="*/ 142 h 879"/>
                <a:gd name="T22" fmla="*/ 425 w 1191"/>
                <a:gd name="T23" fmla="*/ 57 h 879"/>
                <a:gd name="T24" fmla="*/ 482 w 1191"/>
                <a:gd name="T25" fmla="*/ 0 h 879"/>
                <a:gd name="T26" fmla="*/ 482 w 1191"/>
                <a:gd name="T27" fmla="*/ 57 h 879"/>
                <a:gd name="T28" fmla="*/ 510 w 1191"/>
                <a:gd name="T29" fmla="*/ 85 h 879"/>
                <a:gd name="T30" fmla="*/ 567 w 1191"/>
                <a:gd name="T31" fmla="*/ 57 h 879"/>
                <a:gd name="T32" fmla="*/ 624 w 1191"/>
                <a:gd name="T33" fmla="*/ 0 h 879"/>
                <a:gd name="T34" fmla="*/ 652 w 1191"/>
                <a:gd name="T35" fmla="*/ 0 h 879"/>
                <a:gd name="T36" fmla="*/ 709 w 1191"/>
                <a:gd name="T37" fmla="*/ 57 h 879"/>
                <a:gd name="T38" fmla="*/ 624 w 1191"/>
                <a:gd name="T39" fmla="*/ 170 h 879"/>
                <a:gd name="T40" fmla="*/ 709 w 1191"/>
                <a:gd name="T41" fmla="*/ 284 h 879"/>
                <a:gd name="T42" fmla="*/ 936 w 1191"/>
                <a:gd name="T43" fmla="*/ 369 h 879"/>
                <a:gd name="T44" fmla="*/ 1021 w 1191"/>
                <a:gd name="T45" fmla="*/ 341 h 879"/>
                <a:gd name="T46" fmla="*/ 1077 w 1191"/>
                <a:gd name="T47" fmla="*/ 397 h 879"/>
                <a:gd name="T48" fmla="*/ 1106 w 1191"/>
                <a:gd name="T49" fmla="*/ 426 h 879"/>
                <a:gd name="T50" fmla="*/ 1049 w 1191"/>
                <a:gd name="T51" fmla="*/ 511 h 879"/>
                <a:gd name="T52" fmla="*/ 1106 w 1191"/>
                <a:gd name="T53" fmla="*/ 567 h 879"/>
                <a:gd name="T54" fmla="*/ 1106 w 1191"/>
                <a:gd name="T55" fmla="*/ 624 h 879"/>
                <a:gd name="T56" fmla="*/ 1191 w 1191"/>
                <a:gd name="T57" fmla="*/ 709 h 879"/>
                <a:gd name="T58" fmla="*/ 936 w 1191"/>
                <a:gd name="T59" fmla="*/ 794 h 879"/>
                <a:gd name="T60" fmla="*/ 907 w 1191"/>
                <a:gd name="T61" fmla="*/ 879 h 879"/>
                <a:gd name="T62" fmla="*/ 879 w 1191"/>
                <a:gd name="T63" fmla="*/ 851 h 879"/>
                <a:gd name="T64" fmla="*/ 822 w 1191"/>
                <a:gd name="T65" fmla="*/ 709 h 879"/>
                <a:gd name="T66" fmla="*/ 766 w 1191"/>
                <a:gd name="T67" fmla="*/ 737 h 879"/>
                <a:gd name="T68" fmla="*/ 709 w 1191"/>
                <a:gd name="T69" fmla="*/ 681 h 879"/>
                <a:gd name="T70" fmla="*/ 624 w 1191"/>
                <a:gd name="T71" fmla="*/ 652 h 879"/>
                <a:gd name="T72" fmla="*/ 567 w 1191"/>
                <a:gd name="T73" fmla="*/ 482 h 879"/>
                <a:gd name="T74" fmla="*/ 482 w 1191"/>
                <a:gd name="T75" fmla="*/ 426 h 879"/>
                <a:gd name="T76" fmla="*/ 482 w 1191"/>
                <a:gd name="T77" fmla="*/ 624 h 879"/>
                <a:gd name="T78" fmla="*/ 397 w 1191"/>
                <a:gd name="T79" fmla="*/ 652 h 879"/>
                <a:gd name="T80" fmla="*/ 284 w 1191"/>
                <a:gd name="T81" fmla="*/ 567 h 879"/>
                <a:gd name="T82" fmla="*/ 255 w 1191"/>
                <a:gd name="T83" fmla="*/ 596 h 879"/>
                <a:gd name="T84" fmla="*/ 170 w 1191"/>
                <a:gd name="T85" fmla="*/ 539 h 879"/>
                <a:gd name="T86" fmla="*/ 142 w 1191"/>
                <a:gd name="T87" fmla="*/ 454 h 879"/>
                <a:gd name="T88" fmla="*/ 0 w 1191"/>
                <a:gd name="T89" fmla="*/ 397 h 8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191" h="879">
                  <a:moveTo>
                    <a:pt x="0" y="397"/>
                  </a:moveTo>
                  <a:lnTo>
                    <a:pt x="0" y="341"/>
                  </a:lnTo>
                  <a:lnTo>
                    <a:pt x="85" y="341"/>
                  </a:lnTo>
                  <a:lnTo>
                    <a:pt x="113" y="369"/>
                  </a:lnTo>
                  <a:lnTo>
                    <a:pt x="227" y="341"/>
                  </a:lnTo>
                  <a:lnTo>
                    <a:pt x="312" y="256"/>
                  </a:lnTo>
                  <a:lnTo>
                    <a:pt x="312" y="199"/>
                  </a:lnTo>
                  <a:lnTo>
                    <a:pt x="397" y="256"/>
                  </a:lnTo>
                  <a:lnTo>
                    <a:pt x="454" y="227"/>
                  </a:lnTo>
                  <a:lnTo>
                    <a:pt x="454" y="199"/>
                  </a:lnTo>
                  <a:lnTo>
                    <a:pt x="425" y="142"/>
                  </a:lnTo>
                  <a:lnTo>
                    <a:pt x="425" y="57"/>
                  </a:lnTo>
                  <a:lnTo>
                    <a:pt x="482" y="0"/>
                  </a:lnTo>
                  <a:lnTo>
                    <a:pt x="482" y="57"/>
                  </a:lnTo>
                  <a:lnTo>
                    <a:pt x="510" y="85"/>
                  </a:lnTo>
                  <a:lnTo>
                    <a:pt x="567" y="57"/>
                  </a:lnTo>
                  <a:lnTo>
                    <a:pt x="624" y="0"/>
                  </a:lnTo>
                  <a:lnTo>
                    <a:pt x="652" y="0"/>
                  </a:lnTo>
                  <a:lnTo>
                    <a:pt x="709" y="57"/>
                  </a:lnTo>
                  <a:lnTo>
                    <a:pt x="624" y="170"/>
                  </a:lnTo>
                  <a:lnTo>
                    <a:pt x="709" y="284"/>
                  </a:lnTo>
                  <a:lnTo>
                    <a:pt x="936" y="369"/>
                  </a:lnTo>
                  <a:lnTo>
                    <a:pt x="1021" y="341"/>
                  </a:lnTo>
                  <a:lnTo>
                    <a:pt x="1077" y="397"/>
                  </a:lnTo>
                  <a:lnTo>
                    <a:pt x="1106" y="426"/>
                  </a:lnTo>
                  <a:lnTo>
                    <a:pt x="1049" y="511"/>
                  </a:lnTo>
                  <a:lnTo>
                    <a:pt x="1106" y="567"/>
                  </a:lnTo>
                  <a:lnTo>
                    <a:pt x="1106" y="624"/>
                  </a:lnTo>
                  <a:lnTo>
                    <a:pt x="1191" y="709"/>
                  </a:lnTo>
                  <a:lnTo>
                    <a:pt x="936" y="794"/>
                  </a:lnTo>
                  <a:lnTo>
                    <a:pt x="907" y="879"/>
                  </a:lnTo>
                  <a:lnTo>
                    <a:pt x="879" y="851"/>
                  </a:lnTo>
                  <a:lnTo>
                    <a:pt x="822" y="709"/>
                  </a:lnTo>
                  <a:lnTo>
                    <a:pt x="766" y="737"/>
                  </a:lnTo>
                  <a:lnTo>
                    <a:pt x="709" y="681"/>
                  </a:lnTo>
                  <a:lnTo>
                    <a:pt x="624" y="652"/>
                  </a:lnTo>
                  <a:lnTo>
                    <a:pt x="567" y="482"/>
                  </a:lnTo>
                  <a:lnTo>
                    <a:pt x="482" y="426"/>
                  </a:lnTo>
                  <a:lnTo>
                    <a:pt x="482" y="624"/>
                  </a:lnTo>
                  <a:lnTo>
                    <a:pt x="397" y="652"/>
                  </a:lnTo>
                  <a:lnTo>
                    <a:pt x="284" y="567"/>
                  </a:lnTo>
                  <a:lnTo>
                    <a:pt x="255" y="596"/>
                  </a:lnTo>
                  <a:lnTo>
                    <a:pt x="170" y="539"/>
                  </a:lnTo>
                  <a:lnTo>
                    <a:pt x="142" y="454"/>
                  </a:lnTo>
                  <a:lnTo>
                    <a:pt x="0" y="39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5" name="Freeform 754">
              <a:extLst>
                <a:ext uri="{FF2B5EF4-FFF2-40B4-BE49-F238E27FC236}">
                  <a16:creationId xmlns:a16="http://schemas.microsoft.com/office/drawing/2014/main" id="{CCC7DA38-E7EC-4662-B7EE-18DF1470B3AE}"/>
                </a:ext>
              </a:extLst>
            </p:cNvPr>
            <p:cNvSpPr>
              <a:spLocks/>
            </p:cNvSpPr>
            <p:nvPr/>
          </p:nvSpPr>
          <p:spPr bwMode="auto">
            <a:xfrm>
              <a:off x="4741" y="5235"/>
              <a:ext cx="935" cy="709"/>
            </a:xfrm>
            <a:custGeom>
              <a:avLst/>
              <a:gdLst>
                <a:gd name="T0" fmla="*/ 0 w 935"/>
                <a:gd name="T1" fmla="*/ 29 h 709"/>
                <a:gd name="T2" fmla="*/ 28 w 935"/>
                <a:gd name="T3" fmla="*/ 0 h 709"/>
                <a:gd name="T4" fmla="*/ 170 w 935"/>
                <a:gd name="T5" fmla="*/ 57 h 709"/>
                <a:gd name="T6" fmla="*/ 198 w 935"/>
                <a:gd name="T7" fmla="*/ 142 h 709"/>
                <a:gd name="T8" fmla="*/ 283 w 935"/>
                <a:gd name="T9" fmla="*/ 199 h 709"/>
                <a:gd name="T10" fmla="*/ 312 w 935"/>
                <a:gd name="T11" fmla="*/ 170 h 709"/>
                <a:gd name="T12" fmla="*/ 425 w 935"/>
                <a:gd name="T13" fmla="*/ 255 h 709"/>
                <a:gd name="T14" fmla="*/ 510 w 935"/>
                <a:gd name="T15" fmla="*/ 227 h 709"/>
                <a:gd name="T16" fmla="*/ 510 w 935"/>
                <a:gd name="T17" fmla="*/ 29 h 709"/>
                <a:gd name="T18" fmla="*/ 595 w 935"/>
                <a:gd name="T19" fmla="*/ 85 h 709"/>
                <a:gd name="T20" fmla="*/ 652 w 935"/>
                <a:gd name="T21" fmla="*/ 255 h 709"/>
                <a:gd name="T22" fmla="*/ 737 w 935"/>
                <a:gd name="T23" fmla="*/ 284 h 709"/>
                <a:gd name="T24" fmla="*/ 794 w 935"/>
                <a:gd name="T25" fmla="*/ 340 h 709"/>
                <a:gd name="T26" fmla="*/ 850 w 935"/>
                <a:gd name="T27" fmla="*/ 312 h 709"/>
                <a:gd name="T28" fmla="*/ 907 w 935"/>
                <a:gd name="T29" fmla="*/ 454 h 709"/>
                <a:gd name="T30" fmla="*/ 935 w 935"/>
                <a:gd name="T31" fmla="*/ 482 h 709"/>
                <a:gd name="T32" fmla="*/ 907 w 935"/>
                <a:gd name="T33" fmla="*/ 539 h 709"/>
                <a:gd name="T34" fmla="*/ 822 w 935"/>
                <a:gd name="T35" fmla="*/ 567 h 709"/>
                <a:gd name="T36" fmla="*/ 765 w 935"/>
                <a:gd name="T37" fmla="*/ 652 h 709"/>
                <a:gd name="T38" fmla="*/ 680 w 935"/>
                <a:gd name="T39" fmla="*/ 709 h 709"/>
                <a:gd name="T40" fmla="*/ 623 w 935"/>
                <a:gd name="T41" fmla="*/ 567 h 709"/>
                <a:gd name="T42" fmla="*/ 538 w 935"/>
                <a:gd name="T43" fmla="*/ 567 h 709"/>
                <a:gd name="T44" fmla="*/ 482 w 935"/>
                <a:gd name="T45" fmla="*/ 511 h 709"/>
                <a:gd name="T46" fmla="*/ 312 w 935"/>
                <a:gd name="T47" fmla="*/ 482 h 709"/>
                <a:gd name="T48" fmla="*/ 340 w 935"/>
                <a:gd name="T49" fmla="*/ 312 h 709"/>
                <a:gd name="T50" fmla="*/ 312 w 935"/>
                <a:gd name="T51" fmla="*/ 255 h 709"/>
                <a:gd name="T52" fmla="*/ 198 w 935"/>
                <a:gd name="T53" fmla="*/ 255 h 709"/>
                <a:gd name="T54" fmla="*/ 141 w 935"/>
                <a:gd name="T55" fmla="*/ 199 h 709"/>
                <a:gd name="T56" fmla="*/ 113 w 935"/>
                <a:gd name="T57" fmla="*/ 142 h 709"/>
                <a:gd name="T58" fmla="*/ 0 w 935"/>
                <a:gd name="T59" fmla="*/ 29 h 7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935" h="709">
                  <a:moveTo>
                    <a:pt x="0" y="29"/>
                  </a:moveTo>
                  <a:lnTo>
                    <a:pt x="28" y="0"/>
                  </a:lnTo>
                  <a:lnTo>
                    <a:pt x="170" y="57"/>
                  </a:lnTo>
                  <a:lnTo>
                    <a:pt x="198" y="142"/>
                  </a:lnTo>
                  <a:lnTo>
                    <a:pt x="283" y="199"/>
                  </a:lnTo>
                  <a:lnTo>
                    <a:pt x="312" y="170"/>
                  </a:lnTo>
                  <a:lnTo>
                    <a:pt x="425" y="255"/>
                  </a:lnTo>
                  <a:lnTo>
                    <a:pt x="510" y="227"/>
                  </a:lnTo>
                  <a:lnTo>
                    <a:pt x="510" y="29"/>
                  </a:lnTo>
                  <a:lnTo>
                    <a:pt x="595" y="85"/>
                  </a:lnTo>
                  <a:lnTo>
                    <a:pt x="652" y="255"/>
                  </a:lnTo>
                  <a:lnTo>
                    <a:pt x="737" y="284"/>
                  </a:lnTo>
                  <a:lnTo>
                    <a:pt x="794" y="340"/>
                  </a:lnTo>
                  <a:lnTo>
                    <a:pt x="850" y="312"/>
                  </a:lnTo>
                  <a:lnTo>
                    <a:pt x="907" y="454"/>
                  </a:lnTo>
                  <a:lnTo>
                    <a:pt x="935" y="482"/>
                  </a:lnTo>
                  <a:lnTo>
                    <a:pt x="907" y="539"/>
                  </a:lnTo>
                  <a:lnTo>
                    <a:pt x="822" y="567"/>
                  </a:lnTo>
                  <a:lnTo>
                    <a:pt x="765" y="652"/>
                  </a:lnTo>
                  <a:lnTo>
                    <a:pt x="680" y="709"/>
                  </a:lnTo>
                  <a:lnTo>
                    <a:pt x="623" y="567"/>
                  </a:lnTo>
                  <a:lnTo>
                    <a:pt x="538" y="567"/>
                  </a:lnTo>
                  <a:lnTo>
                    <a:pt x="482" y="511"/>
                  </a:lnTo>
                  <a:lnTo>
                    <a:pt x="312" y="482"/>
                  </a:lnTo>
                  <a:lnTo>
                    <a:pt x="340" y="312"/>
                  </a:lnTo>
                  <a:lnTo>
                    <a:pt x="312" y="255"/>
                  </a:lnTo>
                  <a:lnTo>
                    <a:pt x="198" y="255"/>
                  </a:lnTo>
                  <a:lnTo>
                    <a:pt x="141" y="199"/>
                  </a:lnTo>
                  <a:lnTo>
                    <a:pt x="113" y="142"/>
                  </a:lnTo>
                  <a:lnTo>
                    <a:pt x="0" y="2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6" name="Freeform 756">
              <a:extLst>
                <a:ext uri="{FF2B5EF4-FFF2-40B4-BE49-F238E27FC236}">
                  <a16:creationId xmlns:a16="http://schemas.microsoft.com/office/drawing/2014/main" id="{E8AADB6A-E52F-4F9E-9946-32C833B61393}"/>
                </a:ext>
              </a:extLst>
            </p:cNvPr>
            <p:cNvSpPr>
              <a:spLocks/>
            </p:cNvSpPr>
            <p:nvPr/>
          </p:nvSpPr>
          <p:spPr bwMode="auto">
            <a:xfrm>
              <a:off x="5620" y="2287"/>
              <a:ext cx="1360" cy="1304"/>
            </a:xfrm>
            <a:custGeom>
              <a:avLst/>
              <a:gdLst>
                <a:gd name="T0" fmla="*/ 850 w 1360"/>
                <a:gd name="T1" fmla="*/ 1049 h 1304"/>
                <a:gd name="T2" fmla="*/ 708 w 1360"/>
                <a:gd name="T3" fmla="*/ 1077 h 1304"/>
                <a:gd name="T4" fmla="*/ 708 w 1360"/>
                <a:gd name="T5" fmla="*/ 1219 h 1304"/>
                <a:gd name="T6" fmla="*/ 623 w 1360"/>
                <a:gd name="T7" fmla="*/ 1219 h 1304"/>
                <a:gd name="T8" fmla="*/ 567 w 1360"/>
                <a:gd name="T9" fmla="*/ 1304 h 1304"/>
                <a:gd name="T10" fmla="*/ 482 w 1360"/>
                <a:gd name="T11" fmla="*/ 1247 h 1304"/>
                <a:gd name="T12" fmla="*/ 482 w 1360"/>
                <a:gd name="T13" fmla="*/ 1134 h 1304"/>
                <a:gd name="T14" fmla="*/ 538 w 1360"/>
                <a:gd name="T15" fmla="*/ 1049 h 1304"/>
                <a:gd name="T16" fmla="*/ 510 w 1360"/>
                <a:gd name="T17" fmla="*/ 964 h 1304"/>
                <a:gd name="T18" fmla="*/ 311 w 1360"/>
                <a:gd name="T19" fmla="*/ 907 h 1304"/>
                <a:gd name="T20" fmla="*/ 226 w 1360"/>
                <a:gd name="T21" fmla="*/ 822 h 1304"/>
                <a:gd name="T22" fmla="*/ 28 w 1360"/>
                <a:gd name="T23" fmla="*/ 737 h 1304"/>
                <a:gd name="T24" fmla="*/ 56 w 1360"/>
                <a:gd name="T25" fmla="*/ 652 h 1304"/>
                <a:gd name="T26" fmla="*/ 0 w 1360"/>
                <a:gd name="T27" fmla="*/ 595 h 1304"/>
                <a:gd name="T28" fmla="*/ 28 w 1360"/>
                <a:gd name="T29" fmla="*/ 595 h 1304"/>
                <a:gd name="T30" fmla="*/ 28 w 1360"/>
                <a:gd name="T31" fmla="*/ 510 h 1304"/>
                <a:gd name="T32" fmla="*/ 85 w 1360"/>
                <a:gd name="T33" fmla="*/ 454 h 1304"/>
                <a:gd name="T34" fmla="*/ 85 w 1360"/>
                <a:gd name="T35" fmla="*/ 368 h 1304"/>
                <a:gd name="T36" fmla="*/ 170 w 1360"/>
                <a:gd name="T37" fmla="*/ 312 h 1304"/>
                <a:gd name="T38" fmla="*/ 198 w 1360"/>
                <a:gd name="T39" fmla="*/ 227 h 1304"/>
                <a:gd name="T40" fmla="*/ 198 w 1360"/>
                <a:gd name="T41" fmla="*/ 170 h 1304"/>
                <a:gd name="T42" fmla="*/ 396 w 1360"/>
                <a:gd name="T43" fmla="*/ 57 h 1304"/>
                <a:gd name="T44" fmla="*/ 482 w 1360"/>
                <a:gd name="T45" fmla="*/ 57 h 1304"/>
                <a:gd name="T46" fmla="*/ 538 w 1360"/>
                <a:gd name="T47" fmla="*/ 0 h 1304"/>
                <a:gd name="T48" fmla="*/ 652 w 1360"/>
                <a:gd name="T49" fmla="*/ 0 h 1304"/>
                <a:gd name="T50" fmla="*/ 737 w 1360"/>
                <a:gd name="T51" fmla="*/ 57 h 1304"/>
                <a:gd name="T52" fmla="*/ 737 w 1360"/>
                <a:gd name="T53" fmla="*/ 113 h 1304"/>
                <a:gd name="T54" fmla="*/ 1020 w 1360"/>
                <a:gd name="T55" fmla="*/ 283 h 1304"/>
                <a:gd name="T56" fmla="*/ 1049 w 1360"/>
                <a:gd name="T57" fmla="*/ 340 h 1304"/>
                <a:gd name="T58" fmla="*/ 1162 w 1360"/>
                <a:gd name="T59" fmla="*/ 312 h 1304"/>
                <a:gd name="T60" fmla="*/ 1247 w 1360"/>
                <a:gd name="T61" fmla="*/ 368 h 1304"/>
                <a:gd name="T62" fmla="*/ 1304 w 1360"/>
                <a:gd name="T63" fmla="*/ 340 h 1304"/>
                <a:gd name="T64" fmla="*/ 1304 w 1360"/>
                <a:gd name="T65" fmla="*/ 397 h 1304"/>
                <a:gd name="T66" fmla="*/ 1360 w 1360"/>
                <a:gd name="T67" fmla="*/ 567 h 1304"/>
                <a:gd name="T68" fmla="*/ 1360 w 1360"/>
                <a:gd name="T69" fmla="*/ 765 h 1304"/>
                <a:gd name="T70" fmla="*/ 1304 w 1360"/>
                <a:gd name="T71" fmla="*/ 765 h 1304"/>
                <a:gd name="T72" fmla="*/ 1332 w 1360"/>
                <a:gd name="T73" fmla="*/ 822 h 1304"/>
                <a:gd name="T74" fmla="*/ 1162 w 1360"/>
                <a:gd name="T75" fmla="*/ 765 h 1304"/>
                <a:gd name="T76" fmla="*/ 992 w 1360"/>
                <a:gd name="T77" fmla="*/ 765 h 1304"/>
                <a:gd name="T78" fmla="*/ 878 w 1360"/>
                <a:gd name="T79" fmla="*/ 652 h 1304"/>
                <a:gd name="T80" fmla="*/ 793 w 1360"/>
                <a:gd name="T81" fmla="*/ 709 h 1304"/>
                <a:gd name="T82" fmla="*/ 737 w 1360"/>
                <a:gd name="T83" fmla="*/ 879 h 1304"/>
                <a:gd name="T84" fmla="*/ 850 w 1360"/>
                <a:gd name="T85" fmla="*/ 1049 h 1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60" h="1304">
                  <a:moveTo>
                    <a:pt x="850" y="1049"/>
                  </a:moveTo>
                  <a:lnTo>
                    <a:pt x="708" y="1077"/>
                  </a:lnTo>
                  <a:lnTo>
                    <a:pt x="708" y="1219"/>
                  </a:lnTo>
                  <a:lnTo>
                    <a:pt x="623" y="1219"/>
                  </a:lnTo>
                  <a:lnTo>
                    <a:pt x="567" y="1304"/>
                  </a:lnTo>
                  <a:lnTo>
                    <a:pt x="482" y="1247"/>
                  </a:lnTo>
                  <a:lnTo>
                    <a:pt x="482" y="1134"/>
                  </a:lnTo>
                  <a:lnTo>
                    <a:pt x="538" y="1049"/>
                  </a:lnTo>
                  <a:lnTo>
                    <a:pt x="510" y="964"/>
                  </a:lnTo>
                  <a:lnTo>
                    <a:pt x="311" y="907"/>
                  </a:lnTo>
                  <a:lnTo>
                    <a:pt x="226" y="822"/>
                  </a:lnTo>
                  <a:lnTo>
                    <a:pt x="28" y="737"/>
                  </a:lnTo>
                  <a:lnTo>
                    <a:pt x="56" y="652"/>
                  </a:lnTo>
                  <a:lnTo>
                    <a:pt x="0" y="595"/>
                  </a:lnTo>
                  <a:lnTo>
                    <a:pt x="28" y="595"/>
                  </a:lnTo>
                  <a:lnTo>
                    <a:pt x="28" y="510"/>
                  </a:lnTo>
                  <a:lnTo>
                    <a:pt x="85" y="454"/>
                  </a:lnTo>
                  <a:lnTo>
                    <a:pt x="85" y="368"/>
                  </a:lnTo>
                  <a:lnTo>
                    <a:pt x="170" y="312"/>
                  </a:lnTo>
                  <a:lnTo>
                    <a:pt x="198" y="227"/>
                  </a:lnTo>
                  <a:lnTo>
                    <a:pt x="198" y="170"/>
                  </a:lnTo>
                  <a:lnTo>
                    <a:pt x="396" y="57"/>
                  </a:lnTo>
                  <a:lnTo>
                    <a:pt x="482" y="57"/>
                  </a:lnTo>
                  <a:lnTo>
                    <a:pt x="538" y="0"/>
                  </a:lnTo>
                  <a:lnTo>
                    <a:pt x="652" y="0"/>
                  </a:lnTo>
                  <a:lnTo>
                    <a:pt x="737" y="57"/>
                  </a:lnTo>
                  <a:lnTo>
                    <a:pt x="737" y="113"/>
                  </a:lnTo>
                  <a:lnTo>
                    <a:pt x="1020" y="283"/>
                  </a:lnTo>
                  <a:lnTo>
                    <a:pt x="1049" y="340"/>
                  </a:lnTo>
                  <a:lnTo>
                    <a:pt x="1162" y="312"/>
                  </a:lnTo>
                  <a:lnTo>
                    <a:pt x="1247" y="368"/>
                  </a:lnTo>
                  <a:lnTo>
                    <a:pt x="1304" y="340"/>
                  </a:lnTo>
                  <a:lnTo>
                    <a:pt x="1304" y="397"/>
                  </a:lnTo>
                  <a:lnTo>
                    <a:pt x="1360" y="567"/>
                  </a:lnTo>
                  <a:lnTo>
                    <a:pt x="1360" y="765"/>
                  </a:lnTo>
                  <a:lnTo>
                    <a:pt x="1304" y="765"/>
                  </a:lnTo>
                  <a:lnTo>
                    <a:pt x="1332" y="822"/>
                  </a:lnTo>
                  <a:lnTo>
                    <a:pt x="1162" y="765"/>
                  </a:lnTo>
                  <a:lnTo>
                    <a:pt x="992" y="765"/>
                  </a:lnTo>
                  <a:lnTo>
                    <a:pt x="878" y="652"/>
                  </a:lnTo>
                  <a:lnTo>
                    <a:pt x="793" y="709"/>
                  </a:lnTo>
                  <a:lnTo>
                    <a:pt x="737" y="879"/>
                  </a:lnTo>
                  <a:lnTo>
                    <a:pt x="850" y="104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7" name="Freeform 757">
              <a:extLst>
                <a:ext uri="{FF2B5EF4-FFF2-40B4-BE49-F238E27FC236}">
                  <a16:creationId xmlns:a16="http://schemas.microsoft.com/office/drawing/2014/main" id="{1F0CF638-1D46-4EC6-B045-288A26833617}"/>
                </a:ext>
              </a:extLst>
            </p:cNvPr>
            <p:cNvSpPr>
              <a:spLocks/>
            </p:cNvSpPr>
            <p:nvPr/>
          </p:nvSpPr>
          <p:spPr bwMode="auto">
            <a:xfrm>
              <a:off x="6357" y="2939"/>
              <a:ext cx="850" cy="709"/>
            </a:xfrm>
            <a:custGeom>
              <a:avLst/>
              <a:gdLst>
                <a:gd name="T0" fmla="*/ 652 w 850"/>
                <a:gd name="T1" fmla="*/ 709 h 709"/>
                <a:gd name="T2" fmla="*/ 538 w 850"/>
                <a:gd name="T3" fmla="*/ 680 h 709"/>
                <a:gd name="T4" fmla="*/ 425 w 850"/>
                <a:gd name="T5" fmla="*/ 709 h 709"/>
                <a:gd name="T6" fmla="*/ 340 w 850"/>
                <a:gd name="T7" fmla="*/ 567 h 709"/>
                <a:gd name="T8" fmla="*/ 141 w 850"/>
                <a:gd name="T9" fmla="*/ 510 h 709"/>
                <a:gd name="T10" fmla="*/ 113 w 850"/>
                <a:gd name="T11" fmla="*/ 397 h 709"/>
                <a:gd name="T12" fmla="*/ 0 w 850"/>
                <a:gd name="T13" fmla="*/ 227 h 709"/>
                <a:gd name="T14" fmla="*/ 56 w 850"/>
                <a:gd name="T15" fmla="*/ 57 h 709"/>
                <a:gd name="T16" fmla="*/ 141 w 850"/>
                <a:gd name="T17" fmla="*/ 0 h 709"/>
                <a:gd name="T18" fmla="*/ 255 w 850"/>
                <a:gd name="T19" fmla="*/ 113 h 709"/>
                <a:gd name="T20" fmla="*/ 425 w 850"/>
                <a:gd name="T21" fmla="*/ 113 h 709"/>
                <a:gd name="T22" fmla="*/ 595 w 850"/>
                <a:gd name="T23" fmla="*/ 170 h 709"/>
                <a:gd name="T24" fmla="*/ 567 w 850"/>
                <a:gd name="T25" fmla="*/ 113 h 709"/>
                <a:gd name="T26" fmla="*/ 623 w 850"/>
                <a:gd name="T27" fmla="*/ 113 h 709"/>
                <a:gd name="T28" fmla="*/ 793 w 850"/>
                <a:gd name="T29" fmla="*/ 142 h 709"/>
                <a:gd name="T30" fmla="*/ 793 w 850"/>
                <a:gd name="T31" fmla="*/ 227 h 709"/>
                <a:gd name="T32" fmla="*/ 850 w 850"/>
                <a:gd name="T33" fmla="*/ 340 h 709"/>
                <a:gd name="T34" fmla="*/ 822 w 850"/>
                <a:gd name="T35" fmla="*/ 340 h 709"/>
                <a:gd name="T36" fmla="*/ 822 w 850"/>
                <a:gd name="T37" fmla="*/ 482 h 709"/>
                <a:gd name="T38" fmla="*/ 737 w 850"/>
                <a:gd name="T39" fmla="*/ 510 h 709"/>
                <a:gd name="T40" fmla="*/ 652 w 850"/>
                <a:gd name="T41" fmla="*/ 709 h 7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850" h="709">
                  <a:moveTo>
                    <a:pt x="652" y="709"/>
                  </a:moveTo>
                  <a:lnTo>
                    <a:pt x="538" y="680"/>
                  </a:lnTo>
                  <a:lnTo>
                    <a:pt x="425" y="709"/>
                  </a:lnTo>
                  <a:lnTo>
                    <a:pt x="340" y="567"/>
                  </a:lnTo>
                  <a:lnTo>
                    <a:pt x="141" y="510"/>
                  </a:lnTo>
                  <a:lnTo>
                    <a:pt x="113" y="397"/>
                  </a:lnTo>
                  <a:lnTo>
                    <a:pt x="0" y="227"/>
                  </a:lnTo>
                  <a:lnTo>
                    <a:pt x="56" y="57"/>
                  </a:lnTo>
                  <a:lnTo>
                    <a:pt x="141" y="0"/>
                  </a:lnTo>
                  <a:lnTo>
                    <a:pt x="255" y="113"/>
                  </a:lnTo>
                  <a:lnTo>
                    <a:pt x="425" y="113"/>
                  </a:lnTo>
                  <a:lnTo>
                    <a:pt x="595" y="170"/>
                  </a:lnTo>
                  <a:lnTo>
                    <a:pt x="567" y="113"/>
                  </a:lnTo>
                  <a:lnTo>
                    <a:pt x="623" y="113"/>
                  </a:lnTo>
                  <a:lnTo>
                    <a:pt x="793" y="142"/>
                  </a:lnTo>
                  <a:lnTo>
                    <a:pt x="793" y="227"/>
                  </a:lnTo>
                  <a:lnTo>
                    <a:pt x="850" y="340"/>
                  </a:lnTo>
                  <a:lnTo>
                    <a:pt x="822" y="340"/>
                  </a:lnTo>
                  <a:lnTo>
                    <a:pt x="822" y="482"/>
                  </a:lnTo>
                  <a:lnTo>
                    <a:pt x="737" y="510"/>
                  </a:lnTo>
                  <a:lnTo>
                    <a:pt x="652" y="70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8" name="Freeform 759">
              <a:extLst>
                <a:ext uri="{FF2B5EF4-FFF2-40B4-BE49-F238E27FC236}">
                  <a16:creationId xmlns:a16="http://schemas.microsoft.com/office/drawing/2014/main" id="{965F8CDF-73C6-4F80-BA74-DE99D4F30DF6}"/>
                </a:ext>
              </a:extLst>
            </p:cNvPr>
            <p:cNvSpPr>
              <a:spLocks/>
            </p:cNvSpPr>
            <p:nvPr/>
          </p:nvSpPr>
          <p:spPr bwMode="auto">
            <a:xfrm>
              <a:off x="7009" y="3279"/>
              <a:ext cx="652" cy="454"/>
            </a:xfrm>
            <a:custGeom>
              <a:avLst/>
              <a:gdLst>
                <a:gd name="T0" fmla="*/ 56 w 652"/>
                <a:gd name="T1" fmla="*/ 454 h 454"/>
                <a:gd name="T2" fmla="*/ 0 w 652"/>
                <a:gd name="T3" fmla="*/ 369 h 454"/>
                <a:gd name="T4" fmla="*/ 85 w 652"/>
                <a:gd name="T5" fmla="*/ 170 h 454"/>
                <a:gd name="T6" fmla="*/ 170 w 652"/>
                <a:gd name="T7" fmla="*/ 142 h 454"/>
                <a:gd name="T8" fmla="*/ 170 w 652"/>
                <a:gd name="T9" fmla="*/ 0 h 454"/>
                <a:gd name="T10" fmla="*/ 283 w 652"/>
                <a:gd name="T11" fmla="*/ 0 h 454"/>
                <a:gd name="T12" fmla="*/ 510 w 652"/>
                <a:gd name="T13" fmla="*/ 142 h 454"/>
                <a:gd name="T14" fmla="*/ 652 w 652"/>
                <a:gd name="T15" fmla="*/ 85 h 454"/>
                <a:gd name="T16" fmla="*/ 595 w 652"/>
                <a:gd name="T17" fmla="*/ 454 h 454"/>
                <a:gd name="T18" fmla="*/ 141 w 652"/>
                <a:gd name="T19" fmla="*/ 425 h 454"/>
                <a:gd name="T20" fmla="*/ 56 w 652"/>
                <a:gd name="T21" fmla="*/ 45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652" h="454">
                  <a:moveTo>
                    <a:pt x="56" y="454"/>
                  </a:moveTo>
                  <a:lnTo>
                    <a:pt x="0" y="369"/>
                  </a:lnTo>
                  <a:lnTo>
                    <a:pt x="85" y="170"/>
                  </a:lnTo>
                  <a:lnTo>
                    <a:pt x="170" y="142"/>
                  </a:lnTo>
                  <a:lnTo>
                    <a:pt x="170" y="0"/>
                  </a:lnTo>
                  <a:lnTo>
                    <a:pt x="283" y="0"/>
                  </a:lnTo>
                  <a:lnTo>
                    <a:pt x="510" y="142"/>
                  </a:lnTo>
                  <a:lnTo>
                    <a:pt x="652" y="85"/>
                  </a:lnTo>
                  <a:lnTo>
                    <a:pt x="595" y="454"/>
                  </a:lnTo>
                  <a:lnTo>
                    <a:pt x="141" y="425"/>
                  </a:lnTo>
                  <a:lnTo>
                    <a:pt x="56" y="45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9" name="Freeform 761">
              <a:extLst>
                <a:ext uri="{FF2B5EF4-FFF2-40B4-BE49-F238E27FC236}">
                  <a16:creationId xmlns:a16="http://schemas.microsoft.com/office/drawing/2014/main" id="{F3367CB1-2840-42E9-AC05-FC9BCDB87098}"/>
                </a:ext>
              </a:extLst>
            </p:cNvPr>
            <p:cNvSpPr>
              <a:spLocks/>
            </p:cNvSpPr>
            <p:nvPr/>
          </p:nvSpPr>
          <p:spPr bwMode="auto">
            <a:xfrm>
              <a:off x="7037" y="3704"/>
              <a:ext cx="595" cy="312"/>
            </a:xfrm>
            <a:custGeom>
              <a:avLst/>
              <a:gdLst>
                <a:gd name="T0" fmla="*/ 567 w 595"/>
                <a:gd name="T1" fmla="*/ 29 h 312"/>
                <a:gd name="T2" fmla="*/ 113 w 595"/>
                <a:gd name="T3" fmla="*/ 0 h 312"/>
                <a:gd name="T4" fmla="*/ 28 w 595"/>
                <a:gd name="T5" fmla="*/ 29 h 312"/>
                <a:gd name="T6" fmla="*/ 0 w 595"/>
                <a:gd name="T7" fmla="*/ 114 h 312"/>
                <a:gd name="T8" fmla="*/ 113 w 595"/>
                <a:gd name="T9" fmla="*/ 142 h 312"/>
                <a:gd name="T10" fmla="*/ 340 w 595"/>
                <a:gd name="T11" fmla="*/ 312 h 312"/>
                <a:gd name="T12" fmla="*/ 510 w 595"/>
                <a:gd name="T13" fmla="*/ 312 h 312"/>
                <a:gd name="T14" fmla="*/ 510 w 595"/>
                <a:gd name="T15" fmla="*/ 199 h 312"/>
                <a:gd name="T16" fmla="*/ 595 w 595"/>
                <a:gd name="T17" fmla="*/ 57 h 312"/>
                <a:gd name="T18" fmla="*/ 567 w 595"/>
                <a:gd name="T19" fmla="*/ 29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95" h="312">
                  <a:moveTo>
                    <a:pt x="567" y="29"/>
                  </a:moveTo>
                  <a:lnTo>
                    <a:pt x="113" y="0"/>
                  </a:lnTo>
                  <a:lnTo>
                    <a:pt x="28" y="29"/>
                  </a:lnTo>
                  <a:lnTo>
                    <a:pt x="0" y="114"/>
                  </a:lnTo>
                  <a:lnTo>
                    <a:pt x="113" y="142"/>
                  </a:lnTo>
                  <a:lnTo>
                    <a:pt x="340" y="312"/>
                  </a:lnTo>
                  <a:lnTo>
                    <a:pt x="510" y="312"/>
                  </a:lnTo>
                  <a:lnTo>
                    <a:pt x="510" y="199"/>
                  </a:lnTo>
                  <a:lnTo>
                    <a:pt x="595" y="57"/>
                  </a:lnTo>
                  <a:lnTo>
                    <a:pt x="567" y="2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10" name="Freeform 763">
              <a:extLst>
                <a:ext uri="{FF2B5EF4-FFF2-40B4-BE49-F238E27FC236}">
                  <a16:creationId xmlns:a16="http://schemas.microsoft.com/office/drawing/2014/main" id="{E580FB03-B04E-495F-BF13-E153ED55E78B}"/>
                </a:ext>
              </a:extLst>
            </p:cNvPr>
            <p:cNvSpPr>
              <a:spLocks/>
            </p:cNvSpPr>
            <p:nvPr/>
          </p:nvSpPr>
          <p:spPr bwMode="auto">
            <a:xfrm>
              <a:off x="7150" y="3052"/>
              <a:ext cx="539" cy="369"/>
            </a:xfrm>
            <a:custGeom>
              <a:avLst/>
              <a:gdLst>
                <a:gd name="T0" fmla="*/ 511 w 539"/>
                <a:gd name="T1" fmla="*/ 312 h 369"/>
                <a:gd name="T2" fmla="*/ 369 w 539"/>
                <a:gd name="T3" fmla="*/ 369 h 369"/>
                <a:gd name="T4" fmla="*/ 142 w 539"/>
                <a:gd name="T5" fmla="*/ 227 h 369"/>
                <a:gd name="T6" fmla="*/ 57 w 539"/>
                <a:gd name="T7" fmla="*/ 227 h 369"/>
                <a:gd name="T8" fmla="*/ 0 w 539"/>
                <a:gd name="T9" fmla="*/ 114 h 369"/>
                <a:gd name="T10" fmla="*/ 0 w 539"/>
                <a:gd name="T11" fmla="*/ 29 h 369"/>
                <a:gd name="T12" fmla="*/ 171 w 539"/>
                <a:gd name="T13" fmla="*/ 0 h 369"/>
                <a:gd name="T14" fmla="*/ 539 w 539"/>
                <a:gd name="T15" fmla="*/ 57 h 369"/>
                <a:gd name="T16" fmla="*/ 539 w 539"/>
                <a:gd name="T17" fmla="*/ 114 h 369"/>
                <a:gd name="T18" fmla="*/ 482 w 539"/>
                <a:gd name="T19" fmla="*/ 255 h 369"/>
                <a:gd name="T20" fmla="*/ 511 w 539"/>
                <a:gd name="T21" fmla="*/ 312 h 3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39" h="369">
                  <a:moveTo>
                    <a:pt x="511" y="312"/>
                  </a:moveTo>
                  <a:lnTo>
                    <a:pt x="369" y="369"/>
                  </a:lnTo>
                  <a:lnTo>
                    <a:pt x="142" y="227"/>
                  </a:lnTo>
                  <a:lnTo>
                    <a:pt x="57" y="227"/>
                  </a:lnTo>
                  <a:lnTo>
                    <a:pt x="0" y="114"/>
                  </a:lnTo>
                  <a:lnTo>
                    <a:pt x="0" y="29"/>
                  </a:lnTo>
                  <a:lnTo>
                    <a:pt x="171" y="0"/>
                  </a:lnTo>
                  <a:lnTo>
                    <a:pt x="539" y="57"/>
                  </a:lnTo>
                  <a:lnTo>
                    <a:pt x="539" y="114"/>
                  </a:lnTo>
                  <a:lnTo>
                    <a:pt x="482" y="255"/>
                  </a:lnTo>
                  <a:lnTo>
                    <a:pt x="511" y="31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11" name="Freeform 764">
              <a:extLst>
                <a:ext uri="{FF2B5EF4-FFF2-40B4-BE49-F238E27FC236}">
                  <a16:creationId xmlns:a16="http://schemas.microsoft.com/office/drawing/2014/main" id="{3CD4AA4A-C5A3-4843-BD5C-9531E99932CD}"/>
                </a:ext>
              </a:extLst>
            </p:cNvPr>
            <p:cNvSpPr>
              <a:spLocks/>
            </p:cNvSpPr>
            <p:nvPr/>
          </p:nvSpPr>
          <p:spPr bwMode="auto">
            <a:xfrm>
              <a:off x="6980" y="2797"/>
              <a:ext cx="709" cy="312"/>
            </a:xfrm>
            <a:custGeom>
              <a:avLst/>
              <a:gdLst>
                <a:gd name="T0" fmla="*/ 709 w 709"/>
                <a:gd name="T1" fmla="*/ 312 h 312"/>
                <a:gd name="T2" fmla="*/ 341 w 709"/>
                <a:gd name="T3" fmla="*/ 255 h 312"/>
                <a:gd name="T4" fmla="*/ 170 w 709"/>
                <a:gd name="T5" fmla="*/ 284 h 312"/>
                <a:gd name="T6" fmla="*/ 0 w 709"/>
                <a:gd name="T7" fmla="*/ 255 h 312"/>
                <a:gd name="T8" fmla="*/ 0 w 709"/>
                <a:gd name="T9" fmla="*/ 57 h 312"/>
                <a:gd name="T10" fmla="*/ 170 w 709"/>
                <a:gd name="T11" fmla="*/ 0 h 312"/>
                <a:gd name="T12" fmla="*/ 227 w 709"/>
                <a:gd name="T13" fmla="*/ 57 h 312"/>
                <a:gd name="T14" fmla="*/ 482 w 709"/>
                <a:gd name="T15" fmla="*/ 85 h 312"/>
                <a:gd name="T16" fmla="*/ 596 w 709"/>
                <a:gd name="T17" fmla="*/ 0 h 312"/>
                <a:gd name="T18" fmla="*/ 681 w 709"/>
                <a:gd name="T19" fmla="*/ 29 h 312"/>
                <a:gd name="T20" fmla="*/ 709 w 709"/>
                <a:gd name="T21" fmla="*/ 312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709" h="312">
                  <a:moveTo>
                    <a:pt x="709" y="312"/>
                  </a:moveTo>
                  <a:lnTo>
                    <a:pt x="341" y="255"/>
                  </a:lnTo>
                  <a:lnTo>
                    <a:pt x="170" y="284"/>
                  </a:lnTo>
                  <a:lnTo>
                    <a:pt x="0" y="255"/>
                  </a:lnTo>
                  <a:lnTo>
                    <a:pt x="0" y="57"/>
                  </a:lnTo>
                  <a:lnTo>
                    <a:pt x="170" y="0"/>
                  </a:lnTo>
                  <a:lnTo>
                    <a:pt x="227" y="57"/>
                  </a:lnTo>
                  <a:lnTo>
                    <a:pt x="482" y="85"/>
                  </a:lnTo>
                  <a:lnTo>
                    <a:pt x="596" y="0"/>
                  </a:lnTo>
                  <a:lnTo>
                    <a:pt x="681" y="29"/>
                  </a:lnTo>
                  <a:lnTo>
                    <a:pt x="709" y="31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12" name="Freeform 765">
              <a:extLst>
                <a:ext uri="{FF2B5EF4-FFF2-40B4-BE49-F238E27FC236}">
                  <a16:creationId xmlns:a16="http://schemas.microsoft.com/office/drawing/2014/main" id="{C6F2BBA6-FC58-4503-B455-DAB31B74A57D}"/>
                </a:ext>
              </a:extLst>
            </p:cNvPr>
            <p:cNvSpPr>
              <a:spLocks/>
            </p:cNvSpPr>
            <p:nvPr/>
          </p:nvSpPr>
          <p:spPr bwMode="auto">
            <a:xfrm>
              <a:off x="6328" y="1890"/>
              <a:ext cx="1389" cy="964"/>
            </a:xfrm>
            <a:custGeom>
              <a:avLst/>
              <a:gdLst>
                <a:gd name="T0" fmla="*/ 1361 w 1389"/>
                <a:gd name="T1" fmla="*/ 794 h 964"/>
                <a:gd name="T2" fmla="*/ 1389 w 1389"/>
                <a:gd name="T3" fmla="*/ 652 h 964"/>
                <a:gd name="T4" fmla="*/ 1361 w 1389"/>
                <a:gd name="T5" fmla="*/ 510 h 964"/>
                <a:gd name="T6" fmla="*/ 1219 w 1389"/>
                <a:gd name="T7" fmla="*/ 539 h 964"/>
                <a:gd name="T8" fmla="*/ 936 w 1389"/>
                <a:gd name="T9" fmla="*/ 397 h 964"/>
                <a:gd name="T10" fmla="*/ 879 w 1389"/>
                <a:gd name="T11" fmla="*/ 482 h 964"/>
                <a:gd name="T12" fmla="*/ 737 w 1389"/>
                <a:gd name="T13" fmla="*/ 454 h 964"/>
                <a:gd name="T14" fmla="*/ 709 w 1389"/>
                <a:gd name="T15" fmla="*/ 340 h 964"/>
                <a:gd name="T16" fmla="*/ 596 w 1389"/>
                <a:gd name="T17" fmla="*/ 284 h 964"/>
                <a:gd name="T18" fmla="*/ 596 w 1389"/>
                <a:gd name="T19" fmla="*/ 142 h 964"/>
                <a:gd name="T20" fmla="*/ 482 w 1389"/>
                <a:gd name="T21" fmla="*/ 0 h 964"/>
                <a:gd name="T22" fmla="*/ 426 w 1389"/>
                <a:gd name="T23" fmla="*/ 85 h 964"/>
                <a:gd name="T24" fmla="*/ 142 w 1389"/>
                <a:gd name="T25" fmla="*/ 57 h 964"/>
                <a:gd name="T26" fmla="*/ 142 w 1389"/>
                <a:gd name="T27" fmla="*/ 142 h 964"/>
                <a:gd name="T28" fmla="*/ 114 w 1389"/>
                <a:gd name="T29" fmla="*/ 198 h 964"/>
                <a:gd name="T30" fmla="*/ 57 w 1389"/>
                <a:gd name="T31" fmla="*/ 198 h 964"/>
                <a:gd name="T32" fmla="*/ 0 w 1389"/>
                <a:gd name="T33" fmla="*/ 369 h 964"/>
                <a:gd name="T34" fmla="*/ 227 w 1389"/>
                <a:gd name="T35" fmla="*/ 397 h 964"/>
                <a:gd name="T36" fmla="*/ 255 w 1389"/>
                <a:gd name="T37" fmla="*/ 340 h 964"/>
                <a:gd name="T38" fmla="*/ 397 w 1389"/>
                <a:gd name="T39" fmla="*/ 425 h 964"/>
                <a:gd name="T40" fmla="*/ 596 w 1389"/>
                <a:gd name="T41" fmla="*/ 369 h 964"/>
                <a:gd name="T42" fmla="*/ 624 w 1389"/>
                <a:gd name="T43" fmla="*/ 595 h 964"/>
                <a:gd name="T44" fmla="*/ 539 w 1389"/>
                <a:gd name="T45" fmla="*/ 539 h 964"/>
                <a:gd name="T46" fmla="*/ 596 w 1389"/>
                <a:gd name="T47" fmla="*/ 737 h 964"/>
                <a:gd name="T48" fmla="*/ 596 w 1389"/>
                <a:gd name="T49" fmla="*/ 765 h 964"/>
                <a:gd name="T50" fmla="*/ 596 w 1389"/>
                <a:gd name="T51" fmla="*/ 794 h 964"/>
                <a:gd name="T52" fmla="*/ 652 w 1389"/>
                <a:gd name="T53" fmla="*/ 964 h 964"/>
                <a:gd name="T54" fmla="*/ 822 w 1389"/>
                <a:gd name="T55" fmla="*/ 907 h 964"/>
                <a:gd name="T56" fmla="*/ 794 w 1389"/>
                <a:gd name="T57" fmla="*/ 851 h 964"/>
                <a:gd name="T58" fmla="*/ 879 w 1389"/>
                <a:gd name="T59" fmla="*/ 794 h 964"/>
                <a:gd name="T60" fmla="*/ 1049 w 1389"/>
                <a:gd name="T61" fmla="*/ 822 h 964"/>
                <a:gd name="T62" fmla="*/ 1078 w 1389"/>
                <a:gd name="T63" fmla="*/ 737 h 964"/>
                <a:gd name="T64" fmla="*/ 1219 w 1389"/>
                <a:gd name="T65" fmla="*/ 680 h 964"/>
                <a:gd name="T66" fmla="*/ 1361 w 1389"/>
                <a:gd name="T67" fmla="*/ 794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389" h="964">
                  <a:moveTo>
                    <a:pt x="1361" y="794"/>
                  </a:moveTo>
                  <a:lnTo>
                    <a:pt x="1389" y="652"/>
                  </a:lnTo>
                  <a:lnTo>
                    <a:pt x="1361" y="510"/>
                  </a:lnTo>
                  <a:lnTo>
                    <a:pt x="1219" y="539"/>
                  </a:lnTo>
                  <a:lnTo>
                    <a:pt x="936" y="397"/>
                  </a:lnTo>
                  <a:lnTo>
                    <a:pt x="879" y="482"/>
                  </a:lnTo>
                  <a:lnTo>
                    <a:pt x="737" y="454"/>
                  </a:lnTo>
                  <a:lnTo>
                    <a:pt x="709" y="340"/>
                  </a:lnTo>
                  <a:lnTo>
                    <a:pt x="596" y="284"/>
                  </a:lnTo>
                  <a:lnTo>
                    <a:pt x="596" y="142"/>
                  </a:lnTo>
                  <a:lnTo>
                    <a:pt x="482" y="0"/>
                  </a:lnTo>
                  <a:lnTo>
                    <a:pt x="426" y="85"/>
                  </a:lnTo>
                  <a:lnTo>
                    <a:pt x="142" y="57"/>
                  </a:lnTo>
                  <a:lnTo>
                    <a:pt x="142" y="142"/>
                  </a:lnTo>
                  <a:lnTo>
                    <a:pt x="114" y="198"/>
                  </a:lnTo>
                  <a:lnTo>
                    <a:pt x="57" y="198"/>
                  </a:lnTo>
                  <a:lnTo>
                    <a:pt x="0" y="369"/>
                  </a:lnTo>
                  <a:lnTo>
                    <a:pt x="227" y="397"/>
                  </a:lnTo>
                  <a:lnTo>
                    <a:pt x="255" y="340"/>
                  </a:lnTo>
                  <a:lnTo>
                    <a:pt x="397" y="425"/>
                  </a:lnTo>
                  <a:lnTo>
                    <a:pt x="596" y="369"/>
                  </a:lnTo>
                  <a:lnTo>
                    <a:pt x="624" y="595"/>
                  </a:lnTo>
                  <a:lnTo>
                    <a:pt x="539" y="539"/>
                  </a:lnTo>
                  <a:lnTo>
                    <a:pt x="596" y="737"/>
                  </a:lnTo>
                  <a:lnTo>
                    <a:pt x="596" y="765"/>
                  </a:lnTo>
                  <a:lnTo>
                    <a:pt x="596" y="794"/>
                  </a:lnTo>
                  <a:lnTo>
                    <a:pt x="652" y="964"/>
                  </a:lnTo>
                  <a:lnTo>
                    <a:pt x="822" y="907"/>
                  </a:lnTo>
                  <a:lnTo>
                    <a:pt x="794" y="851"/>
                  </a:lnTo>
                  <a:lnTo>
                    <a:pt x="879" y="794"/>
                  </a:lnTo>
                  <a:lnTo>
                    <a:pt x="1049" y="822"/>
                  </a:lnTo>
                  <a:lnTo>
                    <a:pt x="1078" y="737"/>
                  </a:lnTo>
                  <a:lnTo>
                    <a:pt x="1219" y="680"/>
                  </a:lnTo>
                  <a:lnTo>
                    <a:pt x="1361" y="79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13" name="Freeform 766">
              <a:extLst>
                <a:ext uri="{FF2B5EF4-FFF2-40B4-BE49-F238E27FC236}">
                  <a16:creationId xmlns:a16="http://schemas.microsoft.com/office/drawing/2014/main" id="{74B8D32C-BC07-48D3-80B9-AFB8616570EE}"/>
                </a:ext>
              </a:extLst>
            </p:cNvPr>
            <p:cNvSpPr>
              <a:spLocks/>
            </p:cNvSpPr>
            <p:nvPr/>
          </p:nvSpPr>
          <p:spPr bwMode="auto">
            <a:xfrm>
              <a:off x="7122" y="2570"/>
              <a:ext cx="567" cy="312"/>
            </a:xfrm>
            <a:custGeom>
              <a:avLst/>
              <a:gdLst>
                <a:gd name="T0" fmla="*/ 567 w 567"/>
                <a:gd name="T1" fmla="*/ 114 h 312"/>
                <a:gd name="T2" fmla="*/ 539 w 567"/>
                <a:gd name="T3" fmla="*/ 256 h 312"/>
                <a:gd name="T4" fmla="*/ 454 w 567"/>
                <a:gd name="T5" fmla="*/ 227 h 312"/>
                <a:gd name="T6" fmla="*/ 340 w 567"/>
                <a:gd name="T7" fmla="*/ 312 h 312"/>
                <a:gd name="T8" fmla="*/ 85 w 567"/>
                <a:gd name="T9" fmla="*/ 284 h 312"/>
                <a:gd name="T10" fmla="*/ 28 w 567"/>
                <a:gd name="T11" fmla="*/ 227 h 312"/>
                <a:gd name="T12" fmla="*/ 0 w 567"/>
                <a:gd name="T13" fmla="*/ 171 h 312"/>
                <a:gd name="T14" fmla="*/ 85 w 567"/>
                <a:gd name="T15" fmla="*/ 114 h 312"/>
                <a:gd name="T16" fmla="*/ 255 w 567"/>
                <a:gd name="T17" fmla="*/ 142 h 312"/>
                <a:gd name="T18" fmla="*/ 284 w 567"/>
                <a:gd name="T19" fmla="*/ 57 h 312"/>
                <a:gd name="T20" fmla="*/ 425 w 567"/>
                <a:gd name="T21" fmla="*/ 0 h 312"/>
                <a:gd name="T22" fmla="*/ 567 w 567"/>
                <a:gd name="T23" fmla="*/ 114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567" h="312">
                  <a:moveTo>
                    <a:pt x="567" y="114"/>
                  </a:moveTo>
                  <a:lnTo>
                    <a:pt x="539" y="256"/>
                  </a:lnTo>
                  <a:lnTo>
                    <a:pt x="454" y="227"/>
                  </a:lnTo>
                  <a:lnTo>
                    <a:pt x="340" y="312"/>
                  </a:lnTo>
                  <a:lnTo>
                    <a:pt x="85" y="284"/>
                  </a:lnTo>
                  <a:lnTo>
                    <a:pt x="28" y="227"/>
                  </a:lnTo>
                  <a:lnTo>
                    <a:pt x="0" y="171"/>
                  </a:lnTo>
                  <a:lnTo>
                    <a:pt x="85" y="114"/>
                  </a:lnTo>
                  <a:lnTo>
                    <a:pt x="255" y="142"/>
                  </a:lnTo>
                  <a:lnTo>
                    <a:pt x="284" y="57"/>
                  </a:lnTo>
                  <a:lnTo>
                    <a:pt x="425" y="0"/>
                  </a:lnTo>
                  <a:lnTo>
                    <a:pt x="567" y="11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14" name="Freeform 767">
              <a:extLst>
                <a:ext uri="{FF2B5EF4-FFF2-40B4-BE49-F238E27FC236}">
                  <a16:creationId xmlns:a16="http://schemas.microsoft.com/office/drawing/2014/main" id="{2B953AB1-168A-43BF-8510-D7CD46324D89}"/>
                </a:ext>
              </a:extLst>
            </p:cNvPr>
            <p:cNvSpPr>
              <a:spLocks/>
            </p:cNvSpPr>
            <p:nvPr/>
          </p:nvSpPr>
          <p:spPr bwMode="auto">
            <a:xfrm>
              <a:off x="6272" y="2230"/>
              <a:ext cx="680" cy="425"/>
            </a:xfrm>
            <a:custGeom>
              <a:avLst/>
              <a:gdLst>
                <a:gd name="T0" fmla="*/ 680 w 680"/>
                <a:gd name="T1" fmla="*/ 255 h 425"/>
                <a:gd name="T2" fmla="*/ 652 w 680"/>
                <a:gd name="T3" fmla="*/ 29 h 425"/>
                <a:gd name="T4" fmla="*/ 453 w 680"/>
                <a:gd name="T5" fmla="*/ 85 h 425"/>
                <a:gd name="T6" fmla="*/ 311 w 680"/>
                <a:gd name="T7" fmla="*/ 0 h 425"/>
                <a:gd name="T8" fmla="*/ 283 w 680"/>
                <a:gd name="T9" fmla="*/ 57 h 425"/>
                <a:gd name="T10" fmla="*/ 56 w 680"/>
                <a:gd name="T11" fmla="*/ 29 h 425"/>
                <a:gd name="T12" fmla="*/ 0 w 680"/>
                <a:gd name="T13" fmla="*/ 57 h 425"/>
                <a:gd name="T14" fmla="*/ 85 w 680"/>
                <a:gd name="T15" fmla="*/ 114 h 425"/>
                <a:gd name="T16" fmla="*/ 85 w 680"/>
                <a:gd name="T17" fmla="*/ 170 h 425"/>
                <a:gd name="T18" fmla="*/ 368 w 680"/>
                <a:gd name="T19" fmla="*/ 340 h 425"/>
                <a:gd name="T20" fmla="*/ 397 w 680"/>
                <a:gd name="T21" fmla="*/ 397 h 425"/>
                <a:gd name="T22" fmla="*/ 510 w 680"/>
                <a:gd name="T23" fmla="*/ 369 h 425"/>
                <a:gd name="T24" fmla="*/ 595 w 680"/>
                <a:gd name="T25" fmla="*/ 425 h 425"/>
                <a:gd name="T26" fmla="*/ 652 w 680"/>
                <a:gd name="T27" fmla="*/ 397 h 425"/>
                <a:gd name="T28" fmla="*/ 595 w 680"/>
                <a:gd name="T29" fmla="*/ 199 h 425"/>
                <a:gd name="T30" fmla="*/ 680 w 680"/>
                <a:gd name="T31" fmla="*/ 255 h 4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680" h="425">
                  <a:moveTo>
                    <a:pt x="680" y="255"/>
                  </a:moveTo>
                  <a:lnTo>
                    <a:pt x="652" y="29"/>
                  </a:lnTo>
                  <a:lnTo>
                    <a:pt x="453" y="85"/>
                  </a:lnTo>
                  <a:lnTo>
                    <a:pt x="311" y="0"/>
                  </a:lnTo>
                  <a:lnTo>
                    <a:pt x="283" y="57"/>
                  </a:lnTo>
                  <a:lnTo>
                    <a:pt x="56" y="29"/>
                  </a:lnTo>
                  <a:lnTo>
                    <a:pt x="0" y="57"/>
                  </a:lnTo>
                  <a:lnTo>
                    <a:pt x="85" y="114"/>
                  </a:lnTo>
                  <a:lnTo>
                    <a:pt x="85" y="170"/>
                  </a:lnTo>
                  <a:lnTo>
                    <a:pt x="368" y="340"/>
                  </a:lnTo>
                  <a:lnTo>
                    <a:pt x="397" y="397"/>
                  </a:lnTo>
                  <a:lnTo>
                    <a:pt x="510" y="369"/>
                  </a:lnTo>
                  <a:lnTo>
                    <a:pt x="595" y="425"/>
                  </a:lnTo>
                  <a:lnTo>
                    <a:pt x="652" y="397"/>
                  </a:lnTo>
                  <a:lnTo>
                    <a:pt x="595" y="199"/>
                  </a:lnTo>
                  <a:lnTo>
                    <a:pt x="680" y="25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15" name="Freeform 770">
              <a:extLst>
                <a:ext uri="{FF2B5EF4-FFF2-40B4-BE49-F238E27FC236}">
                  <a16:creationId xmlns:a16="http://schemas.microsoft.com/office/drawing/2014/main" id="{62CB95B1-85CD-46DC-8E33-ED71F5F80C47}"/>
                </a:ext>
              </a:extLst>
            </p:cNvPr>
            <p:cNvSpPr>
              <a:spLocks/>
            </p:cNvSpPr>
            <p:nvPr/>
          </p:nvSpPr>
          <p:spPr bwMode="auto">
            <a:xfrm>
              <a:off x="5705" y="1408"/>
              <a:ext cx="765" cy="851"/>
            </a:xfrm>
            <a:custGeom>
              <a:avLst/>
              <a:gdLst>
                <a:gd name="T0" fmla="*/ 765 w 765"/>
                <a:gd name="T1" fmla="*/ 539 h 851"/>
                <a:gd name="T2" fmla="*/ 765 w 765"/>
                <a:gd name="T3" fmla="*/ 624 h 851"/>
                <a:gd name="T4" fmla="*/ 737 w 765"/>
                <a:gd name="T5" fmla="*/ 680 h 851"/>
                <a:gd name="T6" fmla="*/ 680 w 765"/>
                <a:gd name="T7" fmla="*/ 680 h 851"/>
                <a:gd name="T8" fmla="*/ 623 w 765"/>
                <a:gd name="T9" fmla="*/ 851 h 851"/>
                <a:gd name="T10" fmla="*/ 567 w 765"/>
                <a:gd name="T11" fmla="*/ 766 h 851"/>
                <a:gd name="T12" fmla="*/ 623 w 765"/>
                <a:gd name="T13" fmla="*/ 624 h 851"/>
                <a:gd name="T14" fmla="*/ 567 w 765"/>
                <a:gd name="T15" fmla="*/ 624 h 851"/>
                <a:gd name="T16" fmla="*/ 425 w 765"/>
                <a:gd name="T17" fmla="*/ 680 h 851"/>
                <a:gd name="T18" fmla="*/ 397 w 765"/>
                <a:gd name="T19" fmla="*/ 539 h 851"/>
                <a:gd name="T20" fmla="*/ 198 w 765"/>
                <a:gd name="T21" fmla="*/ 482 h 851"/>
                <a:gd name="T22" fmla="*/ 113 w 765"/>
                <a:gd name="T23" fmla="*/ 312 h 851"/>
                <a:gd name="T24" fmla="*/ 141 w 765"/>
                <a:gd name="T25" fmla="*/ 255 h 851"/>
                <a:gd name="T26" fmla="*/ 0 w 765"/>
                <a:gd name="T27" fmla="*/ 57 h 851"/>
                <a:gd name="T28" fmla="*/ 56 w 765"/>
                <a:gd name="T29" fmla="*/ 28 h 851"/>
                <a:gd name="T30" fmla="*/ 113 w 765"/>
                <a:gd name="T31" fmla="*/ 0 h 851"/>
                <a:gd name="T32" fmla="*/ 226 w 765"/>
                <a:gd name="T33" fmla="*/ 142 h 851"/>
                <a:gd name="T34" fmla="*/ 226 w 765"/>
                <a:gd name="T35" fmla="*/ 57 h 851"/>
                <a:gd name="T36" fmla="*/ 311 w 765"/>
                <a:gd name="T37" fmla="*/ 0 h 851"/>
                <a:gd name="T38" fmla="*/ 368 w 765"/>
                <a:gd name="T39" fmla="*/ 28 h 851"/>
                <a:gd name="T40" fmla="*/ 453 w 765"/>
                <a:gd name="T41" fmla="*/ 0 h 851"/>
                <a:gd name="T42" fmla="*/ 510 w 765"/>
                <a:gd name="T43" fmla="*/ 57 h 851"/>
                <a:gd name="T44" fmla="*/ 453 w 765"/>
                <a:gd name="T45" fmla="*/ 85 h 851"/>
                <a:gd name="T46" fmla="*/ 453 w 765"/>
                <a:gd name="T47" fmla="*/ 142 h 851"/>
                <a:gd name="T48" fmla="*/ 538 w 765"/>
                <a:gd name="T49" fmla="*/ 170 h 851"/>
                <a:gd name="T50" fmla="*/ 510 w 765"/>
                <a:gd name="T51" fmla="*/ 284 h 851"/>
                <a:gd name="T52" fmla="*/ 538 w 765"/>
                <a:gd name="T53" fmla="*/ 454 h 851"/>
                <a:gd name="T54" fmla="*/ 652 w 765"/>
                <a:gd name="T55" fmla="*/ 539 h 851"/>
                <a:gd name="T56" fmla="*/ 765 w 765"/>
                <a:gd name="T57" fmla="*/ 539 h 8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765" h="851">
                  <a:moveTo>
                    <a:pt x="765" y="539"/>
                  </a:moveTo>
                  <a:lnTo>
                    <a:pt x="765" y="624"/>
                  </a:lnTo>
                  <a:lnTo>
                    <a:pt x="737" y="680"/>
                  </a:lnTo>
                  <a:lnTo>
                    <a:pt x="680" y="680"/>
                  </a:lnTo>
                  <a:lnTo>
                    <a:pt x="623" y="851"/>
                  </a:lnTo>
                  <a:lnTo>
                    <a:pt x="567" y="766"/>
                  </a:lnTo>
                  <a:lnTo>
                    <a:pt x="623" y="624"/>
                  </a:lnTo>
                  <a:lnTo>
                    <a:pt x="567" y="624"/>
                  </a:lnTo>
                  <a:lnTo>
                    <a:pt x="425" y="680"/>
                  </a:lnTo>
                  <a:lnTo>
                    <a:pt x="397" y="539"/>
                  </a:lnTo>
                  <a:lnTo>
                    <a:pt x="198" y="482"/>
                  </a:lnTo>
                  <a:lnTo>
                    <a:pt x="113" y="312"/>
                  </a:lnTo>
                  <a:lnTo>
                    <a:pt x="141" y="255"/>
                  </a:lnTo>
                  <a:lnTo>
                    <a:pt x="0" y="57"/>
                  </a:lnTo>
                  <a:lnTo>
                    <a:pt x="56" y="28"/>
                  </a:lnTo>
                  <a:lnTo>
                    <a:pt x="113" y="0"/>
                  </a:lnTo>
                  <a:lnTo>
                    <a:pt x="226" y="142"/>
                  </a:lnTo>
                  <a:lnTo>
                    <a:pt x="226" y="57"/>
                  </a:lnTo>
                  <a:lnTo>
                    <a:pt x="311" y="0"/>
                  </a:lnTo>
                  <a:lnTo>
                    <a:pt x="368" y="28"/>
                  </a:lnTo>
                  <a:lnTo>
                    <a:pt x="453" y="0"/>
                  </a:lnTo>
                  <a:lnTo>
                    <a:pt x="510" y="57"/>
                  </a:lnTo>
                  <a:lnTo>
                    <a:pt x="453" y="85"/>
                  </a:lnTo>
                  <a:lnTo>
                    <a:pt x="453" y="142"/>
                  </a:lnTo>
                  <a:lnTo>
                    <a:pt x="538" y="170"/>
                  </a:lnTo>
                  <a:lnTo>
                    <a:pt x="510" y="284"/>
                  </a:lnTo>
                  <a:lnTo>
                    <a:pt x="538" y="454"/>
                  </a:lnTo>
                  <a:lnTo>
                    <a:pt x="652" y="539"/>
                  </a:lnTo>
                  <a:lnTo>
                    <a:pt x="765" y="53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16" name="Freeform 771">
              <a:extLst>
                <a:ext uri="{FF2B5EF4-FFF2-40B4-BE49-F238E27FC236}">
                  <a16:creationId xmlns:a16="http://schemas.microsoft.com/office/drawing/2014/main" id="{EA7CF82A-9821-41B7-92DD-C1844A4D52CA}"/>
                </a:ext>
              </a:extLst>
            </p:cNvPr>
            <p:cNvSpPr>
              <a:spLocks/>
            </p:cNvSpPr>
            <p:nvPr/>
          </p:nvSpPr>
          <p:spPr bwMode="auto">
            <a:xfrm>
              <a:off x="6810" y="1238"/>
              <a:ext cx="879" cy="1191"/>
            </a:xfrm>
            <a:custGeom>
              <a:avLst/>
              <a:gdLst>
                <a:gd name="T0" fmla="*/ 879 w 879"/>
                <a:gd name="T1" fmla="*/ 1162 h 1191"/>
                <a:gd name="T2" fmla="*/ 737 w 879"/>
                <a:gd name="T3" fmla="*/ 1191 h 1191"/>
                <a:gd name="T4" fmla="*/ 454 w 879"/>
                <a:gd name="T5" fmla="*/ 1049 h 1191"/>
                <a:gd name="T6" fmla="*/ 397 w 879"/>
                <a:gd name="T7" fmla="*/ 1134 h 1191"/>
                <a:gd name="T8" fmla="*/ 255 w 879"/>
                <a:gd name="T9" fmla="*/ 1106 h 1191"/>
                <a:gd name="T10" fmla="*/ 227 w 879"/>
                <a:gd name="T11" fmla="*/ 992 h 1191"/>
                <a:gd name="T12" fmla="*/ 114 w 879"/>
                <a:gd name="T13" fmla="*/ 936 h 1191"/>
                <a:gd name="T14" fmla="*/ 114 w 879"/>
                <a:gd name="T15" fmla="*/ 794 h 1191"/>
                <a:gd name="T16" fmla="*/ 0 w 879"/>
                <a:gd name="T17" fmla="*/ 652 h 1191"/>
                <a:gd name="T18" fmla="*/ 57 w 879"/>
                <a:gd name="T19" fmla="*/ 624 h 1191"/>
                <a:gd name="T20" fmla="*/ 57 w 879"/>
                <a:gd name="T21" fmla="*/ 567 h 1191"/>
                <a:gd name="T22" fmla="*/ 29 w 879"/>
                <a:gd name="T23" fmla="*/ 454 h 1191"/>
                <a:gd name="T24" fmla="*/ 57 w 879"/>
                <a:gd name="T25" fmla="*/ 397 h 1191"/>
                <a:gd name="T26" fmla="*/ 0 w 879"/>
                <a:gd name="T27" fmla="*/ 369 h 1191"/>
                <a:gd name="T28" fmla="*/ 29 w 879"/>
                <a:gd name="T29" fmla="*/ 255 h 1191"/>
                <a:gd name="T30" fmla="*/ 0 w 879"/>
                <a:gd name="T31" fmla="*/ 198 h 1191"/>
                <a:gd name="T32" fmla="*/ 114 w 879"/>
                <a:gd name="T33" fmla="*/ 113 h 1191"/>
                <a:gd name="T34" fmla="*/ 85 w 879"/>
                <a:gd name="T35" fmla="*/ 57 h 1191"/>
                <a:gd name="T36" fmla="*/ 227 w 879"/>
                <a:gd name="T37" fmla="*/ 0 h 1191"/>
                <a:gd name="T38" fmla="*/ 369 w 879"/>
                <a:gd name="T39" fmla="*/ 28 h 1191"/>
                <a:gd name="T40" fmla="*/ 426 w 879"/>
                <a:gd name="T41" fmla="*/ 57 h 1191"/>
                <a:gd name="T42" fmla="*/ 482 w 879"/>
                <a:gd name="T43" fmla="*/ 28 h 1191"/>
                <a:gd name="T44" fmla="*/ 681 w 879"/>
                <a:gd name="T45" fmla="*/ 57 h 1191"/>
                <a:gd name="T46" fmla="*/ 709 w 879"/>
                <a:gd name="T47" fmla="*/ 113 h 1191"/>
                <a:gd name="T48" fmla="*/ 766 w 879"/>
                <a:gd name="T49" fmla="*/ 113 h 1191"/>
                <a:gd name="T50" fmla="*/ 766 w 879"/>
                <a:gd name="T51" fmla="*/ 312 h 1191"/>
                <a:gd name="T52" fmla="*/ 822 w 879"/>
                <a:gd name="T53" fmla="*/ 425 h 1191"/>
                <a:gd name="T54" fmla="*/ 851 w 879"/>
                <a:gd name="T55" fmla="*/ 709 h 1191"/>
                <a:gd name="T56" fmla="*/ 822 w 879"/>
                <a:gd name="T57" fmla="*/ 822 h 1191"/>
                <a:gd name="T58" fmla="*/ 879 w 879"/>
                <a:gd name="T59" fmla="*/ 1162 h 11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879" h="1191">
                  <a:moveTo>
                    <a:pt x="879" y="1162"/>
                  </a:moveTo>
                  <a:lnTo>
                    <a:pt x="737" y="1191"/>
                  </a:lnTo>
                  <a:lnTo>
                    <a:pt x="454" y="1049"/>
                  </a:lnTo>
                  <a:lnTo>
                    <a:pt x="397" y="1134"/>
                  </a:lnTo>
                  <a:lnTo>
                    <a:pt x="255" y="1106"/>
                  </a:lnTo>
                  <a:lnTo>
                    <a:pt x="227" y="992"/>
                  </a:lnTo>
                  <a:lnTo>
                    <a:pt x="114" y="936"/>
                  </a:lnTo>
                  <a:lnTo>
                    <a:pt x="114" y="794"/>
                  </a:lnTo>
                  <a:lnTo>
                    <a:pt x="0" y="652"/>
                  </a:lnTo>
                  <a:lnTo>
                    <a:pt x="57" y="624"/>
                  </a:lnTo>
                  <a:lnTo>
                    <a:pt x="57" y="567"/>
                  </a:lnTo>
                  <a:lnTo>
                    <a:pt x="29" y="454"/>
                  </a:lnTo>
                  <a:lnTo>
                    <a:pt x="57" y="397"/>
                  </a:lnTo>
                  <a:lnTo>
                    <a:pt x="0" y="369"/>
                  </a:lnTo>
                  <a:lnTo>
                    <a:pt x="29" y="255"/>
                  </a:lnTo>
                  <a:lnTo>
                    <a:pt x="0" y="198"/>
                  </a:lnTo>
                  <a:lnTo>
                    <a:pt x="114" y="113"/>
                  </a:lnTo>
                  <a:lnTo>
                    <a:pt x="85" y="57"/>
                  </a:lnTo>
                  <a:lnTo>
                    <a:pt x="227" y="0"/>
                  </a:lnTo>
                  <a:lnTo>
                    <a:pt x="369" y="28"/>
                  </a:lnTo>
                  <a:lnTo>
                    <a:pt x="426" y="57"/>
                  </a:lnTo>
                  <a:lnTo>
                    <a:pt x="482" y="28"/>
                  </a:lnTo>
                  <a:lnTo>
                    <a:pt x="681" y="57"/>
                  </a:lnTo>
                  <a:lnTo>
                    <a:pt x="709" y="113"/>
                  </a:lnTo>
                  <a:lnTo>
                    <a:pt x="766" y="113"/>
                  </a:lnTo>
                  <a:lnTo>
                    <a:pt x="766" y="312"/>
                  </a:lnTo>
                  <a:lnTo>
                    <a:pt x="822" y="425"/>
                  </a:lnTo>
                  <a:lnTo>
                    <a:pt x="851" y="709"/>
                  </a:lnTo>
                  <a:lnTo>
                    <a:pt x="822" y="822"/>
                  </a:lnTo>
                  <a:lnTo>
                    <a:pt x="879" y="116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17" name="Freeform 772">
              <a:extLst>
                <a:ext uri="{FF2B5EF4-FFF2-40B4-BE49-F238E27FC236}">
                  <a16:creationId xmlns:a16="http://schemas.microsoft.com/office/drawing/2014/main" id="{193D2238-89AD-4EA4-AFE5-63409E00E2B0}"/>
                </a:ext>
              </a:extLst>
            </p:cNvPr>
            <p:cNvSpPr>
              <a:spLocks/>
            </p:cNvSpPr>
            <p:nvPr/>
          </p:nvSpPr>
          <p:spPr bwMode="auto">
            <a:xfrm>
              <a:off x="6158" y="1181"/>
              <a:ext cx="766" cy="794"/>
            </a:xfrm>
            <a:custGeom>
              <a:avLst/>
              <a:gdLst>
                <a:gd name="T0" fmla="*/ 737 w 766"/>
                <a:gd name="T1" fmla="*/ 114 h 794"/>
                <a:gd name="T2" fmla="*/ 766 w 766"/>
                <a:gd name="T3" fmla="*/ 170 h 794"/>
                <a:gd name="T4" fmla="*/ 652 w 766"/>
                <a:gd name="T5" fmla="*/ 255 h 794"/>
                <a:gd name="T6" fmla="*/ 681 w 766"/>
                <a:gd name="T7" fmla="*/ 312 h 794"/>
                <a:gd name="T8" fmla="*/ 652 w 766"/>
                <a:gd name="T9" fmla="*/ 426 h 794"/>
                <a:gd name="T10" fmla="*/ 709 w 766"/>
                <a:gd name="T11" fmla="*/ 454 h 794"/>
                <a:gd name="T12" fmla="*/ 681 w 766"/>
                <a:gd name="T13" fmla="*/ 511 h 794"/>
                <a:gd name="T14" fmla="*/ 709 w 766"/>
                <a:gd name="T15" fmla="*/ 624 h 794"/>
                <a:gd name="T16" fmla="*/ 709 w 766"/>
                <a:gd name="T17" fmla="*/ 681 h 794"/>
                <a:gd name="T18" fmla="*/ 652 w 766"/>
                <a:gd name="T19" fmla="*/ 709 h 794"/>
                <a:gd name="T20" fmla="*/ 596 w 766"/>
                <a:gd name="T21" fmla="*/ 794 h 794"/>
                <a:gd name="T22" fmla="*/ 312 w 766"/>
                <a:gd name="T23" fmla="*/ 766 h 794"/>
                <a:gd name="T24" fmla="*/ 199 w 766"/>
                <a:gd name="T25" fmla="*/ 766 h 794"/>
                <a:gd name="T26" fmla="*/ 85 w 766"/>
                <a:gd name="T27" fmla="*/ 681 h 794"/>
                <a:gd name="T28" fmla="*/ 57 w 766"/>
                <a:gd name="T29" fmla="*/ 511 h 794"/>
                <a:gd name="T30" fmla="*/ 85 w 766"/>
                <a:gd name="T31" fmla="*/ 397 h 794"/>
                <a:gd name="T32" fmla="*/ 0 w 766"/>
                <a:gd name="T33" fmla="*/ 369 h 794"/>
                <a:gd name="T34" fmla="*/ 0 w 766"/>
                <a:gd name="T35" fmla="*/ 312 h 794"/>
                <a:gd name="T36" fmla="*/ 57 w 766"/>
                <a:gd name="T37" fmla="*/ 284 h 794"/>
                <a:gd name="T38" fmla="*/ 142 w 766"/>
                <a:gd name="T39" fmla="*/ 85 h 794"/>
                <a:gd name="T40" fmla="*/ 312 w 766"/>
                <a:gd name="T41" fmla="*/ 29 h 794"/>
                <a:gd name="T42" fmla="*/ 425 w 766"/>
                <a:gd name="T43" fmla="*/ 57 h 794"/>
                <a:gd name="T44" fmla="*/ 454 w 766"/>
                <a:gd name="T45" fmla="*/ 0 h 794"/>
                <a:gd name="T46" fmla="*/ 681 w 766"/>
                <a:gd name="T47" fmla="*/ 57 h 794"/>
                <a:gd name="T48" fmla="*/ 737 w 766"/>
                <a:gd name="T49" fmla="*/ 114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766" h="794">
                  <a:moveTo>
                    <a:pt x="737" y="114"/>
                  </a:moveTo>
                  <a:lnTo>
                    <a:pt x="766" y="170"/>
                  </a:lnTo>
                  <a:lnTo>
                    <a:pt x="652" y="255"/>
                  </a:lnTo>
                  <a:lnTo>
                    <a:pt x="681" y="312"/>
                  </a:lnTo>
                  <a:lnTo>
                    <a:pt x="652" y="426"/>
                  </a:lnTo>
                  <a:lnTo>
                    <a:pt x="709" y="454"/>
                  </a:lnTo>
                  <a:lnTo>
                    <a:pt x="681" y="511"/>
                  </a:lnTo>
                  <a:lnTo>
                    <a:pt x="709" y="624"/>
                  </a:lnTo>
                  <a:lnTo>
                    <a:pt x="709" y="681"/>
                  </a:lnTo>
                  <a:lnTo>
                    <a:pt x="652" y="709"/>
                  </a:lnTo>
                  <a:lnTo>
                    <a:pt x="596" y="794"/>
                  </a:lnTo>
                  <a:lnTo>
                    <a:pt x="312" y="766"/>
                  </a:lnTo>
                  <a:lnTo>
                    <a:pt x="199" y="766"/>
                  </a:lnTo>
                  <a:lnTo>
                    <a:pt x="85" y="681"/>
                  </a:lnTo>
                  <a:lnTo>
                    <a:pt x="57" y="511"/>
                  </a:lnTo>
                  <a:lnTo>
                    <a:pt x="85" y="397"/>
                  </a:lnTo>
                  <a:lnTo>
                    <a:pt x="0" y="369"/>
                  </a:lnTo>
                  <a:lnTo>
                    <a:pt x="0" y="312"/>
                  </a:lnTo>
                  <a:lnTo>
                    <a:pt x="57" y="284"/>
                  </a:lnTo>
                  <a:lnTo>
                    <a:pt x="142" y="85"/>
                  </a:lnTo>
                  <a:lnTo>
                    <a:pt x="312" y="29"/>
                  </a:lnTo>
                  <a:lnTo>
                    <a:pt x="425" y="57"/>
                  </a:lnTo>
                  <a:lnTo>
                    <a:pt x="454" y="0"/>
                  </a:lnTo>
                  <a:lnTo>
                    <a:pt x="681" y="57"/>
                  </a:lnTo>
                  <a:lnTo>
                    <a:pt x="737" y="11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18" name="Freeform 773">
              <a:extLst>
                <a:ext uri="{FF2B5EF4-FFF2-40B4-BE49-F238E27FC236}">
                  <a16:creationId xmlns:a16="http://schemas.microsoft.com/office/drawing/2014/main" id="{8C11F919-89F9-4542-B601-B8DEEADB6F84}"/>
                </a:ext>
              </a:extLst>
            </p:cNvPr>
            <p:cNvSpPr>
              <a:spLocks/>
            </p:cNvSpPr>
            <p:nvPr/>
          </p:nvSpPr>
          <p:spPr bwMode="auto">
            <a:xfrm>
              <a:off x="6272" y="756"/>
              <a:ext cx="1304" cy="595"/>
            </a:xfrm>
            <a:custGeom>
              <a:avLst/>
              <a:gdLst>
                <a:gd name="T0" fmla="*/ 1304 w 1304"/>
                <a:gd name="T1" fmla="*/ 595 h 595"/>
                <a:gd name="T2" fmla="*/ 1304 w 1304"/>
                <a:gd name="T3" fmla="*/ 482 h 595"/>
                <a:gd name="T4" fmla="*/ 1219 w 1304"/>
                <a:gd name="T5" fmla="*/ 340 h 595"/>
                <a:gd name="T6" fmla="*/ 1219 w 1304"/>
                <a:gd name="T7" fmla="*/ 85 h 595"/>
                <a:gd name="T8" fmla="*/ 1105 w 1304"/>
                <a:gd name="T9" fmla="*/ 57 h 595"/>
                <a:gd name="T10" fmla="*/ 1077 w 1304"/>
                <a:gd name="T11" fmla="*/ 28 h 595"/>
                <a:gd name="T12" fmla="*/ 992 w 1304"/>
                <a:gd name="T13" fmla="*/ 28 h 595"/>
                <a:gd name="T14" fmla="*/ 822 w 1304"/>
                <a:gd name="T15" fmla="*/ 0 h 595"/>
                <a:gd name="T16" fmla="*/ 680 w 1304"/>
                <a:gd name="T17" fmla="*/ 28 h 595"/>
                <a:gd name="T18" fmla="*/ 708 w 1304"/>
                <a:gd name="T19" fmla="*/ 142 h 595"/>
                <a:gd name="T20" fmla="*/ 680 w 1304"/>
                <a:gd name="T21" fmla="*/ 227 h 595"/>
                <a:gd name="T22" fmla="*/ 510 w 1304"/>
                <a:gd name="T23" fmla="*/ 227 h 595"/>
                <a:gd name="T24" fmla="*/ 397 w 1304"/>
                <a:gd name="T25" fmla="*/ 198 h 595"/>
                <a:gd name="T26" fmla="*/ 368 w 1304"/>
                <a:gd name="T27" fmla="*/ 255 h 595"/>
                <a:gd name="T28" fmla="*/ 510 w 1304"/>
                <a:gd name="T29" fmla="*/ 312 h 595"/>
                <a:gd name="T30" fmla="*/ 453 w 1304"/>
                <a:gd name="T31" fmla="*/ 340 h 595"/>
                <a:gd name="T32" fmla="*/ 340 w 1304"/>
                <a:gd name="T33" fmla="*/ 284 h 595"/>
                <a:gd name="T34" fmla="*/ 226 w 1304"/>
                <a:gd name="T35" fmla="*/ 255 h 595"/>
                <a:gd name="T36" fmla="*/ 198 w 1304"/>
                <a:gd name="T37" fmla="*/ 312 h 595"/>
                <a:gd name="T38" fmla="*/ 113 w 1304"/>
                <a:gd name="T39" fmla="*/ 198 h 595"/>
                <a:gd name="T40" fmla="*/ 0 w 1304"/>
                <a:gd name="T41" fmla="*/ 284 h 595"/>
                <a:gd name="T42" fmla="*/ 28 w 1304"/>
                <a:gd name="T43" fmla="*/ 369 h 595"/>
                <a:gd name="T44" fmla="*/ 113 w 1304"/>
                <a:gd name="T45" fmla="*/ 425 h 595"/>
                <a:gd name="T46" fmla="*/ 255 w 1304"/>
                <a:gd name="T47" fmla="*/ 369 h 595"/>
                <a:gd name="T48" fmla="*/ 198 w 1304"/>
                <a:gd name="T49" fmla="*/ 454 h 595"/>
                <a:gd name="T50" fmla="*/ 311 w 1304"/>
                <a:gd name="T51" fmla="*/ 482 h 595"/>
                <a:gd name="T52" fmla="*/ 340 w 1304"/>
                <a:gd name="T53" fmla="*/ 425 h 595"/>
                <a:gd name="T54" fmla="*/ 567 w 1304"/>
                <a:gd name="T55" fmla="*/ 482 h 595"/>
                <a:gd name="T56" fmla="*/ 623 w 1304"/>
                <a:gd name="T57" fmla="*/ 539 h 595"/>
                <a:gd name="T58" fmla="*/ 765 w 1304"/>
                <a:gd name="T59" fmla="*/ 482 h 595"/>
                <a:gd name="T60" fmla="*/ 907 w 1304"/>
                <a:gd name="T61" fmla="*/ 510 h 595"/>
                <a:gd name="T62" fmla="*/ 964 w 1304"/>
                <a:gd name="T63" fmla="*/ 539 h 595"/>
                <a:gd name="T64" fmla="*/ 1020 w 1304"/>
                <a:gd name="T65" fmla="*/ 510 h 595"/>
                <a:gd name="T66" fmla="*/ 1219 w 1304"/>
                <a:gd name="T67" fmla="*/ 539 h 595"/>
                <a:gd name="T68" fmla="*/ 1247 w 1304"/>
                <a:gd name="T69" fmla="*/ 595 h 595"/>
                <a:gd name="T70" fmla="*/ 1304 w 1304"/>
                <a:gd name="T71" fmla="*/ 595 h 5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304" h="595">
                  <a:moveTo>
                    <a:pt x="1304" y="595"/>
                  </a:moveTo>
                  <a:lnTo>
                    <a:pt x="1304" y="482"/>
                  </a:lnTo>
                  <a:lnTo>
                    <a:pt x="1219" y="340"/>
                  </a:lnTo>
                  <a:lnTo>
                    <a:pt x="1219" y="85"/>
                  </a:lnTo>
                  <a:lnTo>
                    <a:pt x="1105" y="57"/>
                  </a:lnTo>
                  <a:lnTo>
                    <a:pt x="1077" y="28"/>
                  </a:lnTo>
                  <a:lnTo>
                    <a:pt x="992" y="28"/>
                  </a:lnTo>
                  <a:lnTo>
                    <a:pt x="822" y="0"/>
                  </a:lnTo>
                  <a:lnTo>
                    <a:pt x="680" y="28"/>
                  </a:lnTo>
                  <a:lnTo>
                    <a:pt x="708" y="142"/>
                  </a:lnTo>
                  <a:lnTo>
                    <a:pt x="680" y="227"/>
                  </a:lnTo>
                  <a:lnTo>
                    <a:pt x="510" y="227"/>
                  </a:lnTo>
                  <a:lnTo>
                    <a:pt x="397" y="198"/>
                  </a:lnTo>
                  <a:lnTo>
                    <a:pt x="368" y="255"/>
                  </a:lnTo>
                  <a:lnTo>
                    <a:pt x="510" y="312"/>
                  </a:lnTo>
                  <a:lnTo>
                    <a:pt x="453" y="340"/>
                  </a:lnTo>
                  <a:lnTo>
                    <a:pt x="340" y="284"/>
                  </a:lnTo>
                  <a:lnTo>
                    <a:pt x="226" y="255"/>
                  </a:lnTo>
                  <a:lnTo>
                    <a:pt x="198" y="312"/>
                  </a:lnTo>
                  <a:lnTo>
                    <a:pt x="113" y="198"/>
                  </a:lnTo>
                  <a:lnTo>
                    <a:pt x="0" y="284"/>
                  </a:lnTo>
                  <a:lnTo>
                    <a:pt x="28" y="369"/>
                  </a:lnTo>
                  <a:lnTo>
                    <a:pt x="113" y="425"/>
                  </a:lnTo>
                  <a:lnTo>
                    <a:pt x="255" y="369"/>
                  </a:lnTo>
                  <a:lnTo>
                    <a:pt x="198" y="454"/>
                  </a:lnTo>
                  <a:lnTo>
                    <a:pt x="311" y="482"/>
                  </a:lnTo>
                  <a:lnTo>
                    <a:pt x="340" y="425"/>
                  </a:lnTo>
                  <a:lnTo>
                    <a:pt x="567" y="482"/>
                  </a:lnTo>
                  <a:lnTo>
                    <a:pt x="623" y="539"/>
                  </a:lnTo>
                  <a:lnTo>
                    <a:pt x="765" y="482"/>
                  </a:lnTo>
                  <a:lnTo>
                    <a:pt x="907" y="510"/>
                  </a:lnTo>
                  <a:lnTo>
                    <a:pt x="964" y="539"/>
                  </a:lnTo>
                  <a:lnTo>
                    <a:pt x="1020" y="510"/>
                  </a:lnTo>
                  <a:lnTo>
                    <a:pt x="1219" y="539"/>
                  </a:lnTo>
                  <a:lnTo>
                    <a:pt x="1247" y="595"/>
                  </a:lnTo>
                  <a:lnTo>
                    <a:pt x="1304" y="59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19" name="Freeform 774">
              <a:extLst>
                <a:ext uri="{FF2B5EF4-FFF2-40B4-BE49-F238E27FC236}">
                  <a16:creationId xmlns:a16="http://schemas.microsoft.com/office/drawing/2014/main" id="{CC3937D4-E0B8-405B-975F-86F2E1E04FC2}"/>
                </a:ext>
              </a:extLst>
            </p:cNvPr>
            <p:cNvSpPr>
              <a:spLocks/>
            </p:cNvSpPr>
            <p:nvPr/>
          </p:nvSpPr>
          <p:spPr bwMode="auto">
            <a:xfrm>
              <a:off x="6924" y="444"/>
              <a:ext cx="425" cy="340"/>
            </a:xfrm>
            <a:custGeom>
              <a:avLst/>
              <a:gdLst>
                <a:gd name="T0" fmla="*/ 425 w 425"/>
                <a:gd name="T1" fmla="*/ 340 h 340"/>
                <a:gd name="T2" fmla="*/ 340 w 425"/>
                <a:gd name="T3" fmla="*/ 170 h 340"/>
                <a:gd name="T4" fmla="*/ 340 w 425"/>
                <a:gd name="T5" fmla="*/ 57 h 340"/>
                <a:gd name="T6" fmla="*/ 226 w 425"/>
                <a:gd name="T7" fmla="*/ 57 h 340"/>
                <a:gd name="T8" fmla="*/ 226 w 425"/>
                <a:gd name="T9" fmla="*/ 0 h 340"/>
                <a:gd name="T10" fmla="*/ 85 w 425"/>
                <a:gd name="T11" fmla="*/ 57 h 340"/>
                <a:gd name="T12" fmla="*/ 56 w 425"/>
                <a:gd name="T13" fmla="*/ 114 h 340"/>
                <a:gd name="T14" fmla="*/ 85 w 425"/>
                <a:gd name="T15" fmla="*/ 142 h 340"/>
                <a:gd name="T16" fmla="*/ 28 w 425"/>
                <a:gd name="T17" fmla="*/ 170 h 340"/>
                <a:gd name="T18" fmla="*/ 56 w 425"/>
                <a:gd name="T19" fmla="*/ 227 h 340"/>
                <a:gd name="T20" fmla="*/ 0 w 425"/>
                <a:gd name="T21" fmla="*/ 284 h 340"/>
                <a:gd name="T22" fmla="*/ 28 w 425"/>
                <a:gd name="T23" fmla="*/ 340 h 340"/>
                <a:gd name="T24" fmla="*/ 170 w 425"/>
                <a:gd name="T25" fmla="*/ 312 h 340"/>
                <a:gd name="T26" fmla="*/ 340 w 425"/>
                <a:gd name="T27" fmla="*/ 340 h 340"/>
                <a:gd name="T28" fmla="*/ 425 w 425"/>
                <a:gd name="T29" fmla="*/ 340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25" h="340">
                  <a:moveTo>
                    <a:pt x="425" y="340"/>
                  </a:moveTo>
                  <a:lnTo>
                    <a:pt x="340" y="170"/>
                  </a:lnTo>
                  <a:lnTo>
                    <a:pt x="340" y="57"/>
                  </a:lnTo>
                  <a:lnTo>
                    <a:pt x="226" y="57"/>
                  </a:lnTo>
                  <a:lnTo>
                    <a:pt x="226" y="0"/>
                  </a:lnTo>
                  <a:lnTo>
                    <a:pt x="85" y="57"/>
                  </a:lnTo>
                  <a:lnTo>
                    <a:pt x="56" y="114"/>
                  </a:lnTo>
                  <a:lnTo>
                    <a:pt x="85" y="142"/>
                  </a:lnTo>
                  <a:lnTo>
                    <a:pt x="28" y="170"/>
                  </a:lnTo>
                  <a:lnTo>
                    <a:pt x="56" y="227"/>
                  </a:lnTo>
                  <a:lnTo>
                    <a:pt x="0" y="284"/>
                  </a:lnTo>
                  <a:lnTo>
                    <a:pt x="28" y="340"/>
                  </a:lnTo>
                  <a:lnTo>
                    <a:pt x="170" y="312"/>
                  </a:lnTo>
                  <a:lnTo>
                    <a:pt x="340" y="340"/>
                  </a:lnTo>
                  <a:lnTo>
                    <a:pt x="425" y="34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20" name="Freeform 775">
              <a:extLst>
                <a:ext uri="{FF2B5EF4-FFF2-40B4-BE49-F238E27FC236}">
                  <a16:creationId xmlns:a16="http://schemas.microsoft.com/office/drawing/2014/main" id="{03C32490-605F-496D-B175-28E234C936D5}"/>
                </a:ext>
              </a:extLst>
            </p:cNvPr>
            <p:cNvSpPr>
              <a:spLocks/>
            </p:cNvSpPr>
            <p:nvPr/>
          </p:nvSpPr>
          <p:spPr bwMode="auto">
            <a:xfrm>
              <a:off x="5535" y="416"/>
              <a:ext cx="992" cy="1134"/>
            </a:xfrm>
            <a:custGeom>
              <a:avLst/>
              <a:gdLst>
                <a:gd name="T0" fmla="*/ 850 w 992"/>
                <a:gd name="T1" fmla="*/ 538 h 1134"/>
                <a:gd name="T2" fmla="*/ 737 w 992"/>
                <a:gd name="T3" fmla="*/ 624 h 1134"/>
                <a:gd name="T4" fmla="*/ 765 w 992"/>
                <a:gd name="T5" fmla="*/ 709 h 1134"/>
                <a:gd name="T6" fmla="*/ 850 w 992"/>
                <a:gd name="T7" fmla="*/ 765 h 1134"/>
                <a:gd name="T8" fmla="*/ 992 w 992"/>
                <a:gd name="T9" fmla="*/ 709 h 1134"/>
                <a:gd name="T10" fmla="*/ 935 w 992"/>
                <a:gd name="T11" fmla="*/ 794 h 1134"/>
                <a:gd name="T12" fmla="*/ 765 w 992"/>
                <a:gd name="T13" fmla="*/ 850 h 1134"/>
                <a:gd name="T14" fmla="*/ 680 w 992"/>
                <a:gd name="T15" fmla="*/ 1049 h 1134"/>
                <a:gd name="T16" fmla="*/ 623 w 992"/>
                <a:gd name="T17" fmla="*/ 992 h 1134"/>
                <a:gd name="T18" fmla="*/ 538 w 992"/>
                <a:gd name="T19" fmla="*/ 1020 h 1134"/>
                <a:gd name="T20" fmla="*/ 481 w 992"/>
                <a:gd name="T21" fmla="*/ 992 h 1134"/>
                <a:gd name="T22" fmla="*/ 396 w 992"/>
                <a:gd name="T23" fmla="*/ 1049 h 1134"/>
                <a:gd name="T24" fmla="*/ 396 w 992"/>
                <a:gd name="T25" fmla="*/ 1134 h 1134"/>
                <a:gd name="T26" fmla="*/ 283 w 992"/>
                <a:gd name="T27" fmla="*/ 992 h 1134"/>
                <a:gd name="T28" fmla="*/ 226 w 992"/>
                <a:gd name="T29" fmla="*/ 1020 h 1134"/>
                <a:gd name="T30" fmla="*/ 198 w 992"/>
                <a:gd name="T31" fmla="*/ 964 h 1134"/>
                <a:gd name="T32" fmla="*/ 226 w 992"/>
                <a:gd name="T33" fmla="*/ 879 h 1134"/>
                <a:gd name="T34" fmla="*/ 311 w 992"/>
                <a:gd name="T35" fmla="*/ 737 h 1134"/>
                <a:gd name="T36" fmla="*/ 141 w 992"/>
                <a:gd name="T37" fmla="*/ 737 h 1134"/>
                <a:gd name="T38" fmla="*/ 141 w 992"/>
                <a:gd name="T39" fmla="*/ 595 h 1134"/>
                <a:gd name="T40" fmla="*/ 113 w 992"/>
                <a:gd name="T41" fmla="*/ 538 h 1134"/>
                <a:gd name="T42" fmla="*/ 0 w 992"/>
                <a:gd name="T43" fmla="*/ 510 h 1134"/>
                <a:gd name="T44" fmla="*/ 28 w 992"/>
                <a:gd name="T45" fmla="*/ 425 h 1134"/>
                <a:gd name="T46" fmla="*/ 170 w 992"/>
                <a:gd name="T47" fmla="*/ 397 h 1134"/>
                <a:gd name="T48" fmla="*/ 283 w 992"/>
                <a:gd name="T49" fmla="*/ 340 h 1134"/>
                <a:gd name="T50" fmla="*/ 283 w 992"/>
                <a:gd name="T51" fmla="*/ 255 h 1134"/>
                <a:gd name="T52" fmla="*/ 368 w 992"/>
                <a:gd name="T53" fmla="*/ 255 h 1134"/>
                <a:gd name="T54" fmla="*/ 368 w 992"/>
                <a:gd name="T55" fmla="*/ 198 h 1134"/>
                <a:gd name="T56" fmla="*/ 425 w 992"/>
                <a:gd name="T57" fmla="*/ 170 h 1134"/>
                <a:gd name="T58" fmla="*/ 425 w 992"/>
                <a:gd name="T59" fmla="*/ 57 h 1134"/>
                <a:gd name="T60" fmla="*/ 481 w 992"/>
                <a:gd name="T61" fmla="*/ 0 h 1134"/>
                <a:gd name="T62" fmla="*/ 510 w 992"/>
                <a:gd name="T63" fmla="*/ 57 h 1134"/>
                <a:gd name="T64" fmla="*/ 567 w 992"/>
                <a:gd name="T65" fmla="*/ 85 h 1134"/>
                <a:gd name="T66" fmla="*/ 680 w 992"/>
                <a:gd name="T67" fmla="*/ 57 h 1134"/>
                <a:gd name="T68" fmla="*/ 793 w 992"/>
                <a:gd name="T69" fmla="*/ 142 h 1134"/>
                <a:gd name="T70" fmla="*/ 765 w 992"/>
                <a:gd name="T71" fmla="*/ 170 h 1134"/>
                <a:gd name="T72" fmla="*/ 793 w 992"/>
                <a:gd name="T73" fmla="*/ 283 h 1134"/>
                <a:gd name="T74" fmla="*/ 737 w 992"/>
                <a:gd name="T75" fmla="*/ 368 h 1134"/>
                <a:gd name="T76" fmla="*/ 850 w 992"/>
                <a:gd name="T77" fmla="*/ 538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992" h="1134">
                  <a:moveTo>
                    <a:pt x="850" y="538"/>
                  </a:moveTo>
                  <a:lnTo>
                    <a:pt x="737" y="624"/>
                  </a:lnTo>
                  <a:lnTo>
                    <a:pt x="765" y="709"/>
                  </a:lnTo>
                  <a:lnTo>
                    <a:pt x="850" y="765"/>
                  </a:lnTo>
                  <a:lnTo>
                    <a:pt x="992" y="709"/>
                  </a:lnTo>
                  <a:lnTo>
                    <a:pt x="935" y="794"/>
                  </a:lnTo>
                  <a:lnTo>
                    <a:pt x="765" y="850"/>
                  </a:lnTo>
                  <a:lnTo>
                    <a:pt x="680" y="1049"/>
                  </a:lnTo>
                  <a:lnTo>
                    <a:pt x="623" y="992"/>
                  </a:lnTo>
                  <a:lnTo>
                    <a:pt x="538" y="1020"/>
                  </a:lnTo>
                  <a:lnTo>
                    <a:pt x="481" y="992"/>
                  </a:lnTo>
                  <a:lnTo>
                    <a:pt x="396" y="1049"/>
                  </a:lnTo>
                  <a:lnTo>
                    <a:pt x="396" y="1134"/>
                  </a:lnTo>
                  <a:lnTo>
                    <a:pt x="283" y="992"/>
                  </a:lnTo>
                  <a:lnTo>
                    <a:pt x="226" y="1020"/>
                  </a:lnTo>
                  <a:lnTo>
                    <a:pt x="198" y="964"/>
                  </a:lnTo>
                  <a:lnTo>
                    <a:pt x="226" y="879"/>
                  </a:lnTo>
                  <a:lnTo>
                    <a:pt x="311" y="737"/>
                  </a:lnTo>
                  <a:lnTo>
                    <a:pt x="141" y="737"/>
                  </a:lnTo>
                  <a:lnTo>
                    <a:pt x="141" y="595"/>
                  </a:lnTo>
                  <a:lnTo>
                    <a:pt x="113" y="538"/>
                  </a:lnTo>
                  <a:lnTo>
                    <a:pt x="0" y="510"/>
                  </a:lnTo>
                  <a:lnTo>
                    <a:pt x="28" y="425"/>
                  </a:lnTo>
                  <a:lnTo>
                    <a:pt x="170" y="397"/>
                  </a:lnTo>
                  <a:lnTo>
                    <a:pt x="283" y="340"/>
                  </a:lnTo>
                  <a:lnTo>
                    <a:pt x="283" y="255"/>
                  </a:lnTo>
                  <a:lnTo>
                    <a:pt x="368" y="255"/>
                  </a:lnTo>
                  <a:lnTo>
                    <a:pt x="368" y="198"/>
                  </a:lnTo>
                  <a:lnTo>
                    <a:pt x="425" y="170"/>
                  </a:lnTo>
                  <a:lnTo>
                    <a:pt x="425" y="57"/>
                  </a:lnTo>
                  <a:lnTo>
                    <a:pt x="481" y="0"/>
                  </a:lnTo>
                  <a:lnTo>
                    <a:pt x="510" y="57"/>
                  </a:lnTo>
                  <a:lnTo>
                    <a:pt x="567" y="85"/>
                  </a:lnTo>
                  <a:lnTo>
                    <a:pt x="680" y="57"/>
                  </a:lnTo>
                  <a:lnTo>
                    <a:pt x="793" y="142"/>
                  </a:lnTo>
                  <a:lnTo>
                    <a:pt x="765" y="170"/>
                  </a:lnTo>
                  <a:lnTo>
                    <a:pt x="793" y="283"/>
                  </a:lnTo>
                  <a:lnTo>
                    <a:pt x="737" y="368"/>
                  </a:lnTo>
                  <a:lnTo>
                    <a:pt x="850" y="53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21" name="Freeform 776">
              <a:extLst>
                <a:ext uri="{FF2B5EF4-FFF2-40B4-BE49-F238E27FC236}">
                  <a16:creationId xmlns:a16="http://schemas.microsoft.com/office/drawing/2014/main" id="{782F11A2-40DA-4772-BF08-1A2277A00A11}"/>
                </a:ext>
              </a:extLst>
            </p:cNvPr>
            <p:cNvSpPr>
              <a:spLocks/>
            </p:cNvSpPr>
            <p:nvPr/>
          </p:nvSpPr>
          <p:spPr bwMode="auto">
            <a:xfrm>
              <a:off x="5421" y="444"/>
              <a:ext cx="397" cy="397"/>
            </a:xfrm>
            <a:custGeom>
              <a:avLst/>
              <a:gdLst>
                <a:gd name="T0" fmla="*/ 85 w 397"/>
                <a:gd name="T1" fmla="*/ 0 h 397"/>
                <a:gd name="T2" fmla="*/ 28 w 397"/>
                <a:gd name="T3" fmla="*/ 29 h 397"/>
                <a:gd name="T4" fmla="*/ 0 w 397"/>
                <a:gd name="T5" fmla="*/ 170 h 397"/>
                <a:gd name="T6" fmla="*/ 85 w 397"/>
                <a:gd name="T7" fmla="*/ 284 h 397"/>
                <a:gd name="T8" fmla="*/ 57 w 397"/>
                <a:gd name="T9" fmla="*/ 312 h 397"/>
                <a:gd name="T10" fmla="*/ 57 w 397"/>
                <a:gd name="T11" fmla="*/ 397 h 397"/>
                <a:gd name="T12" fmla="*/ 142 w 397"/>
                <a:gd name="T13" fmla="*/ 397 h 397"/>
                <a:gd name="T14" fmla="*/ 284 w 397"/>
                <a:gd name="T15" fmla="*/ 369 h 397"/>
                <a:gd name="T16" fmla="*/ 397 w 397"/>
                <a:gd name="T17" fmla="*/ 312 h 397"/>
                <a:gd name="T18" fmla="*/ 397 w 397"/>
                <a:gd name="T19" fmla="*/ 227 h 397"/>
                <a:gd name="T20" fmla="*/ 114 w 397"/>
                <a:gd name="T21" fmla="*/ 85 h 397"/>
                <a:gd name="T22" fmla="*/ 114 w 397"/>
                <a:gd name="T23" fmla="*/ 29 h 397"/>
                <a:gd name="T24" fmla="*/ 85 w 397"/>
                <a:gd name="T25" fmla="*/ 0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97" h="397">
                  <a:moveTo>
                    <a:pt x="85" y="0"/>
                  </a:moveTo>
                  <a:lnTo>
                    <a:pt x="28" y="29"/>
                  </a:lnTo>
                  <a:lnTo>
                    <a:pt x="0" y="170"/>
                  </a:lnTo>
                  <a:lnTo>
                    <a:pt x="85" y="284"/>
                  </a:lnTo>
                  <a:lnTo>
                    <a:pt x="57" y="312"/>
                  </a:lnTo>
                  <a:lnTo>
                    <a:pt x="57" y="397"/>
                  </a:lnTo>
                  <a:lnTo>
                    <a:pt x="142" y="397"/>
                  </a:lnTo>
                  <a:lnTo>
                    <a:pt x="284" y="369"/>
                  </a:lnTo>
                  <a:lnTo>
                    <a:pt x="397" y="312"/>
                  </a:lnTo>
                  <a:lnTo>
                    <a:pt x="397" y="227"/>
                  </a:lnTo>
                  <a:lnTo>
                    <a:pt x="114" y="85"/>
                  </a:lnTo>
                  <a:lnTo>
                    <a:pt x="114" y="29"/>
                  </a:lnTo>
                  <a:lnTo>
                    <a:pt x="85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22" name="Freeform 778">
              <a:extLst>
                <a:ext uri="{FF2B5EF4-FFF2-40B4-BE49-F238E27FC236}">
                  <a16:creationId xmlns:a16="http://schemas.microsoft.com/office/drawing/2014/main" id="{F5828BDB-2020-41D8-892D-5F734E0662E2}"/>
                </a:ext>
              </a:extLst>
            </p:cNvPr>
            <p:cNvSpPr>
              <a:spLocks/>
            </p:cNvSpPr>
            <p:nvPr/>
          </p:nvSpPr>
          <p:spPr bwMode="auto">
            <a:xfrm>
              <a:off x="5535" y="359"/>
              <a:ext cx="425" cy="312"/>
            </a:xfrm>
            <a:custGeom>
              <a:avLst/>
              <a:gdLst>
                <a:gd name="T0" fmla="*/ 0 w 425"/>
                <a:gd name="T1" fmla="*/ 114 h 312"/>
                <a:gd name="T2" fmla="*/ 0 w 425"/>
                <a:gd name="T3" fmla="*/ 170 h 312"/>
                <a:gd name="T4" fmla="*/ 283 w 425"/>
                <a:gd name="T5" fmla="*/ 312 h 312"/>
                <a:gd name="T6" fmla="*/ 368 w 425"/>
                <a:gd name="T7" fmla="*/ 312 h 312"/>
                <a:gd name="T8" fmla="*/ 368 w 425"/>
                <a:gd name="T9" fmla="*/ 255 h 312"/>
                <a:gd name="T10" fmla="*/ 425 w 425"/>
                <a:gd name="T11" fmla="*/ 227 h 312"/>
                <a:gd name="T12" fmla="*/ 425 w 425"/>
                <a:gd name="T13" fmla="*/ 114 h 312"/>
                <a:gd name="T14" fmla="*/ 311 w 425"/>
                <a:gd name="T15" fmla="*/ 0 h 312"/>
                <a:gd name="T16" fmla="*/ 283 w 425"/>
                <a:gd name="T17" fmla="*/ 57 h 312"/>
                <a:gd name="T18" fmla="*/ 0 w 425"/>
                <a:gd name="T19" fmla="*/ 114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25" h="312">
                  <a:moveTo>
                    <a:pt x="0" y="114"/>
                  </a:moveTo>
                  <a:lnTo>
                    <a:pt x="0" y="170"/>
                  </a:lnTo>
                  <a:lnTo>
                    <a:pt x="283" y="312"/>
                  </a:lnTo>
                  <a:lnTo>
                    <a:pt x="368" y="312"/>
                  </a:lnTo>
                  <a:lnTo>
                    <a:pt x="368" y="255"/>
                  </a:lnTo>
                  <a:lnTo>
                    <a:pt x="425" y="227"/>
                  </a:lnTo>
                  <a:lnTo>
                    <a:pt x="425" y="114"/>
                  </a:lnTo>
                  <a:lnTo>
                    <a:pt x="311" y="0"/>
                  </a:lnTo>
                  <a:lnTo>
                    <a:pt x="283" y="57"/>
                  </a:lnTo>
                  <a:lnTo>
                    <a:pt x="0" y="11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23" name="Freeform 780">
              <a:extLst>
                <a:ext uri="{FF2B5EF4-FFF2-40B4-BE49-F238E27FC236}">
                  <a16:creationId xmlns:a16="http://schemas.microsoft.com/office/drawing/2014/main" id="{38FCE616-7A12-4B2C-9F14-BAC653D4045D}"/>
                </a:ext>
              </a:extLst>
            </p:cNvPr>
            <p:cNvSpPr>
              <a:spLocks/>
            </p:cNvSpPr>
            <p:nvPr/>
          </p:nvSpPr>
          <p:spPr bwMode="auto">
            <a:xfrm>
              <a:off x="4854" y="3534"/>
              <a:ext cx="312" cy="312"/>
            </a:xfrm>
            <a:custGeom>
              <a:avLst/>
              <a:gdLst>
                <a:gd name="T0" fmla="*/ 28 w 312"/>
                <a:gd name="T1" fmla="*/ 199 h 312"/>
                <a:gd name="T2" fmla="*/ 0 w 312"/>
                <a:gd name="T3" fmla="*/ 312 h 312"/>
                <a:gd name="T4" fmla="*/ 142 w 312"/>
                <a:gd name="T5" fmla="*/ 284 h 312"/>
                <a:gd name="T6" fmla="*/ 199 w 312"/>
                <a:gd name="T7" fmla="*/ 312 h 312"/>
                <a:gd name="T8" fmla="*/ 255 w 312"/>
                <a:gd name="T9" fmla="*/ 284 h 312"/>
                <a:gd name="T10" fmla="*/ 312 w 312"/>
                <a:gd name="T11" fmla="*/ 312 h 312"/>
                <a:gd name="T12" fmla="*/ 312 w 312"/>
                <a:gd name="T13" fmla="*/ 255 h 312"/>
                <a:gd name="T14" fmla="*/ 284 w 312"/>
                <a:gd name="T15" fmla="*/ 227 h 312"/>
                <a:gd name="T16" fmla="*/ 284 w 312"/>
                <a:gd name="T17" fmla="*/ 170 h 312"/>
                <a:gd name="T18" fmla="*/ 227 w 312"/>
                <a:gd name="T19" fmla="*/ 199 h 312"/>
                <a:gd name="T20" fmla="*/ 170 w 312"/>
                <a:gd name="T21" fmla="*/ 170 h 312"/>
                <a:gd name="T22" fmla="*/ 255 w 312"/>
                <a:gd name="T23" fmla="*/ 85 h 312"/>
                <a:gd name="T24" fmla="*/ 142 w 312"/>
                <a:gd name="T25" fmla="*/ 0 h 312"/>
                <a:gd name="T26" fmla="*/ 85 w 312"/>
                <a:gd name="T27" fmla="*/ 29 h 312"/>
                <a:gd name="T28" fmla="*/ 57 w 312"/>
                <a:gd name="T29" fmla="*/ 142 h 312"/>
                <a:gd name="T30" fmla="*/ 28 w 312"/>
                <a:gd name="T31" fmla="*/ 199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12" h="312">
                  <a:moveTo>
                    <a:pt x="28" y="199"/>
                  </a:moveTo>
                  <a:lnTo>
                    <a:pt x="0" y="312"/>
                  </a:lnTo>
                  <a:lnTo>
                    <a:pt x="142" y="284"/>
                  </a:lnTo>
                  <a:lnTo>
                    <a:pt x="199" y="312"/>
                  </a:lnTo>
                  <a:lnTo>
                    <a:pt x="255" y="284"/>
                  </a:lnTo>
                  <a:lnTo>
                    <a:pt x="312" y="312"/>
                  </a:lnTo>
                  <a:lnTo>
                    <a:pt x="312" y="255"/>
                  </a:lnTo>
                  <a:lnTo>
                    <a:pt x="284" y="227"/>
                  </a:lnTo>
                  <a:lnTo>
                    <a:pt x="284" y="170"/>
                  </a:lnTo>
                  <a:lnTo>
                    <a:pt x="227" y="199"/>
                  </a:lnTo>
                  <a:lnTo>
                    <a:pt x="170" y="170"/>
                  </a:lnTo>
                  <a:lnTo>
                    <a:pt x="255" y="85"/>
                  </a:lnTo>
                  <a:lnTo>
                    <a:pt x="142" y="0"/>
                  </a:lnTo>
                  <a:lnTo>
                    <a:pt x="85" y="29"/>
                  </a:lnTo>
                  <a:lnTo>
                    <a:pt x="57" y="142"/>
                  </a:lnTo>
                  <a:lnTo>
                    <a:pt x="28" y="19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24" name="Freeform 781">
              <a:extLst>
                <a:ext uri="{FF2B5EF4-FFF2-40B4-BE49-F238E27FC236}">
                  <a16:creationId xmlns:a16="http://schemas.microsoft.com/office/drawing/2014/main" id="{B5ACA156-3416-451B-88E3-41C3C662E6DA}"/>
                </a:ext>
              </a:extLst>
            </p:cNvPr>
            <p:cNvSpPr>
              <a:spLocks/>
            </p:cNvSpPr>
            <p:nvPr/>
          </p:nvSpPr>
          <p:spPr bwMode="auto">
            <a:xfrm>
              <a:off x="4032" y="3081"/>
              <a:ext cx="1673" cy="765"/>
            </a:xfrm>
            <a:custGeom>
              <a:avLst/>
              <a:gdLst>
                <a:gd name="T0" fmla="*/ 850 w 1673"/>
                <a:gd name="T1" fmla="*/ 652 h 765"/>
                <a:gd name="T2" fmla="*/ 454 w 1673"/>
                <a:gd name="T3" fmla="*/ 538 h 765"/>
                <a:gd name="T4" fmla="*/ 397 w 1673"/>
                <a:gd name="T5" fmla="*/ 510 h 765"/>
                <a:gd name="T6" fmla="*/ 340 w 1673"/>
                <a:gd name="T7" fmla="*/ 538 h 765"/>
                <a:gd name="T8" fmla="*/ 170 w 1673"/>
                <a:gd name="T9" fmla="*/ 453 h 765"/>
                <a:gd name="T10" fmla="*/ 142 w 1673"/>
                <a:gd name="T11" fmla="*/ 397 h 765"/>
                <a:gd name="T12" fmla="*/ 113 w 1673"/>
                <a:gd name="T13" fmla="*/ 397 h 765"/>
                <a:gd name="T14" fmla="*/ 28 w 1673"/>
                <a:gd name="T15" fmla="*/ 340 h 765"/>
                <a:gd name="T16" fmla="*/ 0 w 1673"/>
                <a:gd name="T17" fmla="*/ 283 h 765"/>
                <a:gd name="T18" fmla="*/ 57 w 1673"/>
                <a:gd name="T19" fmla="*/ 198 h 765"/>
                <a:gd name="T20" fmla="*/ 198 w 1673"/>
                <a:gd name="T21" fmla="*/ 198 h 765"/>
                <a:gd name="T22" fmla="*/ 340 w 1673"/>
                <a:gd name="T23" fmla="*/ 0 h 765"/>
                <a:gd name="T24" fmla="*/ 369 w 1673"/>
                <a:gd name="T25" fmla="*/ 85 h 765"/>
                <a:gd name="T26" fmla="*/ 425 w 1673"/>
                <a:gd name="T27" fmla="*/ 56 h 765"/>
                <a:gd name="T28" fmla="*/ 510 w 1673"/>
                <a:gd name="T29" fmla="*/ 198 h 765"/>
                <a:gd name="T30" fmla="*/ 1077 w 1673"/>
                <a:gd name="T31" fmla="*/ 141 h 765"/>
                <a:gd name="T32" fmla="*/ 1077 w 1673"/>
                <a:gd name="T33" fmla="*/ 226 h 765"/>
                <a:gd name="T34" fmla="*/ 1276 w 1673"/>
                <a:gd name="T35" fmla="*/ 312 h 765"/>
                <a:gd name="T36" fmla="*/ 1361 w 1673"/>
                <a:gd name="T37" fmla="*/ 312 h 765"/>
                <a:gd name="T38" fmla="*/ 1616 w 1673"/>
                <a:gd name="T39" fmla="*/ 453 h 765"/>
                <a:gd name="T40" fmla="*/ 1673 w 1673"/>
                <a:gd name="T41" fmla="*/ 538 h 765"/>
                <a:gd name="T42" fmla="*/ 1616 w 1673"/>
                <a:gd name="T43" fmla="*/ 567 h 765"/>
                <a:gd name="T44" fmla="*/ 1588 w 1673"/>
                <a:gd name="T45" fmla="*/ 623 h 765"/>
                <a:gd name="T46" fmla="*/ 1503 w 1673"/>
                <a:gd name="T47" fmla="*/ 623 h 765"/>
                <a:gd name="T48" fmla="*/ 1503 w 1673"/>
                <a:gd name="T49" fmla="*/ 765 h 765"/>
                <a:gd name="T50" fmla="*/ 1361 w 1673"/>
                <a:gd name="T51" fmla="*/ 737 h 765"/>
                <a:gd name="T52" fmla="*/ 1276 w 1673"/>
                <a:gd name="T53" fmla="*/ 737 h 765"/>
                <a:gd name="T54" fmla="*/ 1247 w 1673"/>
                <a:gd name="T55" fmla="*/ 652 h 765"/>
                <a:gd name="T56" fmla="*/ 1162 w 1673"/>
                <a:gd name="T57" fmla="*/ 652 h 765"/>
                <a:gd name="T58" fmla="*/ 1106 w 1673"/>
                <a:gd name="T59" fmla="*/ 623 h 765"/>
                <a:gd name="T60" fmla="*/ 1049 w 1673"/>
                <a:gd name="T61" fmla="*/ 652 h 765"/>
                <a:gd name="T62" fmla="*/ 992 w 1673"/>
                <a:gd name="T63" fmla="*/ 623 h 765"/>
                <a:gd name="T64" fmla="*/ 1077 w 1673"/>
                <a:gd name="T65" fmla="*/ 538 h 765"/>
                <a:gd name="T66" fmla="*/ 964 w 1673"/>
                <a:gd name="T67" fmla="*/ 453 h 765"/>
                <a:gd name="T68" fmla="*/ 907 w 1673"/>
                <a:gd name="T69" fmla="*/ 482 h 765"/>
                <a:gd name="T70" fmla="*/ 879 w 1673"/>
                <a:gd name="T71" fmla="*/ 595 h 765"/>
                <a:gd name="T72" fmla="*/ 850 w 1673"/>
                <a:gd name="T73" fmla="*/ 652 h 7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673" h="765">
                  <a:moveTo>
                    <a:pt x="850" y="652"/>
                  </a:moveTo>
                  <a:lnTo>
                    <a:pt x="454" y="538"/>
                  </a:lnTo>
                  <a:lnTo>
                    <a:pt x="397" y="510"/>
                  </a:lnTo>
                  <a:lnTo>
                    <a:pt x="340" y="538"/>
                  </a:lnTo>
                  <a:lnTo>
                    <a:pt x="170" y="453"/>
                  </a:lnTo>
                  <a:lnTo>
                    <a:pt x="142" y="397"/>
                  </a:lnTo>
                  <a:lnTo>
                    <a:pt x="113" y="397"/>
                  </a:lnTo>
                  <a:lnTo>
                    <a:pt x="28" y="340"/>
                  </a:lnTo>
                  <a:lnTo>
                    <a:pt x="0" y="283"/>
                  </a:lnTo>
                  <a:lnTo>
                    <a:pt x="57" y="198"/>
                  </a:lnTo>
                  <a:lnTo>
                    <a:pt x="198" y="198"/>
                  </a:lnTo>
                  <a:lnTo>
                    <a:pt x="340" y="0"/>
                  </a:lnTo>
                  <a:lnTo>
                    <a:pt x="369" y="85"/>
                  </a:lnTo>
                  <a:lnTo>
                    <a:pt x="425" y="56"/>
                  </a:lnTo>
                  <a:lnTo>
                    <a:pt x="510" y="198"/>
                  </a:lnTo>
                  <a:lnTo>
                    <a:pt x="1077" y="141"/>
                  </a:lnTo>
                  <a:lnTo>
                    <a:pt x="1077" y="226"/>
                  </a:lnTo>
                  <a:lnTo>
                    <a:pt x="1276" y="312"/>
                  </a:lnTo>
                  <a:lnTo>
                    <a:pt x="1361" y="312"/>
                  </a:lnTo>
                  <a:lnTo>
                    <a:pt x="1616" y="453"/>
                  </a:lnTo>
                  <a:lnTo>
                    <a:pt x="1673" y="538"/>
                  </a:lnTo>
                  <a:lnTo>
                    <a:pt x="1616" y="567"/>
                  </a:lnTo>
                  <a:lnTo>
                    <a:pt x="1588" y="623"/>
                  </a:lnTo>
                  <a:lnTo>
                    <a:pt x="1503" y="623"/>
                  </a:lnTo>
                  <a:lnTo>
                    <a:pt x="1503" y="765"/>
                  </a:lnTo>
                  <a:lnTo>
                    <a:pt x="1361" y="737"/>
                  </a:lnTo>
                  <a:lnTo>
                    <a:pt x="1276" y="737"/>
                  </a:lnTo>
                  <a:lnTo>
                    <a:pt x="1247" y="652"/>
                  </a:lnTo>
                  <a:lnTo>
                    <a:pt x="1162" y="652"/>
                  </a:lnTo>
                  <a:lnTo>
                    <a:pt x="1106" y="623"/>
                  </a:lnTo>
                  <a:lnTo>
                    <a:pt x="1049" y="652"/>
                  </a:lnTo>
                  <a:lnTo>
                    <a:pt x="992" y="623"/>
                  </a:lnTo>
                  <a:lnTo>
                    <a:pt x="1077" y="538"/>
                  </a:lnTo>
                  <a:lnTo>
                    <a:pt x="964" y="453"/>
                  </a:lnTo>
                  <a:lnTo>
                    <a:pt x="907" y="482"/>
                  </a:lnTo>
                  <a:lnTo>
                    <a:pt x="879" y="595"/>
                  </a:lnTo>
                  <a:lnTo>
                    <a:pt x="850" y="65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25" name="Freeform 782">
              <a:extLst>
                <a:ext uri="{FF2B5EF4-FFF2-40B4-BE49-F238E27FC236}">
                  <a16:creationId xmlns:a16="http://schemas.microsoft.com/office/drawing/2014/main" id="{899BD380-48AC-4FA3-ACC9-346B488D0CDE}"/>
                </a:ext>
              </a:extLst>
            </p:cNvPr>
            <p:cNvSpPr>
              <a:spLocks/>
            </p:cNvSpPr>
            <p:nvPr/>
          </p:nvSpPr>
          <p:spPr bwMode="auto">
            <a:xfrm>
              <a:off x="3663" y="1181"/>
              <a:ext cx="1078" cy="1531"/>
            </a:xfrm>
            <a:custGeom>
              <a:avLst/>
              <a:gdLst>
                <a:gd name="T0" fmla="*/ 879 w 1078"/>
                <a:gd name="T1" fmla="*/ 57 h 1531"/>
                <a:gd name="T2" fmla="*/ 908 w 1078"/>
                <a:gd name="T3" fmla="*/ 114 h 1531"/>
                <a:gd name="T4" fmla="*/ 879 w 1078"/>
                <a:gd name="T5" fmla="*/ 142 h 1531"/>
                <a:gd name="T6" fmla="*/ 879 w 1078"/>
                <a:gd name="T7" fmla="*/ 340 h 1531"/>
                <a:gd name="T8" fmla="*/ 851 w 1078"/>
                <a:gd name="T9" fmla="*/ 397 h 1531"/>
                <a:gd name="T10" fmla="*/ 1049 w 1078"/>
                <a:gd name="T11" fmla="*/ 511 h 1531"/>
                <a:gd name="T12" fmla="*/ 1078 w 1078"/>
                <a:gd name="T13" fmla="*/ 596 h 1531"/>
                <a:gd name="T14" fmla="*/ 1049 w 1078"/>
                <a:gd name="T15" fmla="*/ 681 h 1531"/>
                <a:gd name="T16" fmla="*/ 879 w 1078"/>
                <a:gd name="T17" fmla="*/ 822 h 1531"/>
                <a:gd name="T18" fmla="*/ 879 w 1078"/>
                <a:gd name="T19" fmla="*/ 907 h 1531"/>
                <a:gd name="T20" fmla="*/ 823 w 1078"/>
                <a:gd name="T21" fmla="*/ 1021 h 1531"/>
                <a:gd name="T22" fmla="*/ 766 w 1078"/>
                <a:gd name="T23" fmla="*/ 964 h 1531"/>
                <a:gd name="T24" fmla="*/ 624 w 1078"/>
                <a:gd name="T25" fmla="*/ 1163 h 1531"/>
                <a:gd name="T26" fmla="*/ 709 w 1078"/>
                <a:gd name="T27" fmla="*/ 1219 h 1531"/>
                <a:gd name="T28" fmla="*/ 681 w 1078"/>
                <a:gd name="T29" fmla="*/ 1276 h 1531"/>
                <a:gd name="T30" fmla="*/ 738 w 1078"/>
                <a:gd name="T31" fmla="*/ 1418 h 1531"/>
                <a:gd name="T32" fmla="*/ 709 w 1078"/>
                <a:gd name="T33" fmla="*/ 1531 h 1531"/>
                <a:gd name="T34" fmla="*/ 624 w 1078"/>
                <a:gd name="T35" fmla="*/ 1474 h 1531"/>
                <a:gd name="T36" fmla="*/ 482 w 1078"/>
                <a:gd name="T37" fmla="*/ 1474 h 1531"/>
                <a:gd name="T38" fmla="*/ 397 w 1078"/>
                <a:gd name="T39" fmla="*/ 1446 h 1531"/>
                <a:gd name="T40" fmla="*/ 86 w 1078"/>
                <a:gd name="T41" fmla="*/ 1276 h 1531"/>
                <a:gd name="T42" fmla="*/ 0 w 1078"/>
                <a:gd name="T43" fmla="*/ 1106 h 1531"/>
                <a:gd name="T44" fmla="*/ 171 w 1078"/>
                <a:gd name="T45" fmla="*/ 1078 h 1531"/>
                <a:gd name="T46" fmla="*/ 171 w 1078"/>
                <a:gd name="T47" fmla="*/ 1021 h 1531"/>
                <a:gd name="T48" fmla="*/ 86 w 1078"/>
                <a:gd name="T49" fmla="*/ 993 h 1531"/>
                <a:gd name="T50" fmla="*/ 142 w 1078"/>
                <a:gd name="T51" fmla="*/ 822 h 1531"/>
                <a:gd name="T52" fmla="*/ 256 w 1078"/>
                <a:gd name="T53" fmla="*/ 794 h 1531"/>
                <a:gd name="T54" fmla="*/ 256 w 1078"/>
                <a:gd name="T55" fmla="*/ 737 h 1531"/>
                <a:gd name="T56" fmla="*/ 341 w 1078"/>
                <a:gd name="T57" fmla="*/ 539 h 1531"/>
                <a:gd name="T58" fmla="*/ 511 w 1078"/>
                <a:gd name="T59" fmla="*/ 454 h 1531"/>
                <a:gd name="T60" fmla="*/ 511 w 1078"/>
                <a:gd name="T61" fmla="*/ 369 h 1531"/>
                <a:gd name="T62" fmla="*/ 596 w 1078"/>
                <a:gd name="T63" fmla="*/ 255 h 1531"/>
                <a:gd name="T64" fmla="*/ 567 w 1078"/>
                <a:gd name="T65" fmla="*/ 142 h 1531"/>
                <a:gd name="T66" fmla="*/ 624 w 1078"/>
                <a:gd name="T67" fmla="*/ 114 h 1531"/>
                <a:gd name="T68" fmla="*/ 624 w 1078"/>
                <a:gd name="T69" fmla="*/ 0 h 1531"/>
                <a:gd name="T70" fmla="*/ 766 w 1078"/>
                <a:gd name="T71" fmla="*/ 57 h 1531"/>
                <a:gd name="T72" fmla="*/ 879 w 1078"/>
                <a:gd name="T73" fmla="*/ 57 h 15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078" h="1531">
                  <a:moveTo>
                    <a:pt x="879" y="57"/>
                  </a:moveTo>
                  <a:lnTo>
                    <a:pt x="908" y="114"/>
                  </a:lnTo>
                  <a:lnTo>
                    <a:pt x="879" y="142"/>
                  </a:lnTo>
                  <a:lnTo>
                    <a:pt x="879" y="340"/>
                  </a:lnTo>
                  <a:lnTo>
                    <a:pt x="851" y="397"/>
                  </a:lnTo>
                  <a:lnTo>
                    <a:pt x="1049" y="511"/>
                  </a:lnTo>
                  <a:lnTo>
                    <a:pt x="1078" y="596"/>
                  </a:lnTo>
                  <a:lnTo>
                    <a:pt x="1049" y="681"/>
                  </a:lnTo>
                  <a:lnTo>
                    <a:pt x="879" y="822"/>
                  </a:lnTo>
                  <a:lnTo>
                    <a:pt x="879" y="907"/>
                  </a:lnTo>
                  <a:lnTo>
                    <a:pt x="823" y="1021"/>
                  </a:lnTo>
                  <a:lnTo>
                    <a:pt x="766" y="964"/>
                  </a:lnTo>
                  <a:lnTo>
                    <a:pt x="624" y="1163"/>
                  </a:lnTo>
                  <a:lnTo>
                    <a:pt x="709" y="1219"/>
                  </a:lnTo>
                  <a:lnTo>
                    <a:pt x="681" y="1276"/>
                  </a:lnTo>
                  <a:lnTo>
                    <a:pt x="738" y="1418"/>
                  </a:lnTo>
                  <a:lnTo>
                    <a:pt x="709" y="1531"/>
                  </a:lnTo>
                  <a:lnTo>
                    <a:pt x="624" y="1474"/>
                  </a:lnTo>
                  <a:lnTo>
                    <a:pt x="482" y="1474"/>
                  </a:lnTo>
                  <a:lnTo>
                    <a:pt x="397" y="1446"/>
                  </a:lnTo>
                  <a:lnTo>
                    <a:pt x="86" y="1276"/>
                  </a:lnTo>
                  <a:lnTo>
                    <a:pt x="0" y="1106"/>
                  </a:lnTo>
                  <a:lnTo>
                    <a:pt x="171" y="1078"/>
                  </a:lnTo>
                  <a:lnTo>
                    <a:pt x="171" y="1021"/>
                  </a:lnTo>
                  <a:lnTo>
                    <a:pt x="86" y="993"/>
                  </a:lnTo>
                  <a:lnTo>
                    <a:pt x="142" y="822"/>
                  </a:lnTo>
                  <a:lnTo>
                    <a:pt x="256" y="794"/>
                  </a:lnTo>
                  <a:lnTo>
                    <a:pt x="256" y="737"/>
                  </a:lnTo>
                  <a:lnTo>
                    <a:pt x="341" y="539"/>
                  </a:lnTo>
                  <a:lnTo>
                    <a:pt x="511" y="454"/>
                  </a:lnTo>
                  <a:lnTo>
                    <a:pt x="511" y="369"/>
                  </a:lnTo>
                  <a:lnTo>
                    <a:pt x="596" y="255"/>
                  </a:lnTo>
                  <a:lnTo>
                    <a:pt x="567" y="142"/>
                  </a:lnTo>
                  <a:lnTo>
                    <a:pt x="624" y="114"/>
                  </a:lnTo>
                  <a:lnTo>
                    <a:pt x="624" y="0"/>
                  </a:lnTo>
                  <a:lnTo>
                    <a:pt x="766" y="57"/>
                  </a:lnTo>
                  <a:lnTo>
                    <a:pt x="879" y="5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5749206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10000">
        <p:fade/>
      </p:transition>
    </mc:Choice>
    <mc:Fallback xmlns="">
      <p:transition spd="med" advClick="0" advTm="10000">
        <p:fade/>
      </p:transition>
    </mc:Fallback>
  </mc:AlternateContent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F0038069-8634-4F32-841E-4343E6E4EB68}"/>
              </a:ext>
            </a:extLst>
          </p:cNvPr>
          <p:cNvSpPr/>
          <p:nvPr/>
        </p:nvSpPr>
        <p:spPr bwMode="auto">
          <a:xfrm>
            <a:off x="0" y="6307108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A9168033-672B-45F1-A9ED-6A49F567C8EB}"/>
              </a:ext>
            </a:extLst>
          </p:cNvPr>
          <p:cNvSpPr/>
          <p:nvPr/>
        </p:nvSpPr>
        <p:spPr bwMode="auto">
          <a:xfrm>
            <a:off x="0" y="6307108"/>
            <a:ext cx="12192000" cy="270030"/>
          </a:xfrm>
          <a:prstGeom prst="rect">
            <a:avLst/>
          </a:prstGeom>
          <a:solidFill>
            <a:srgbClr val="00B0F0"/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8C9783D0-0270-4555-A92D-65165971C0CB}"/>
              </a:ext>
            </a:extLst>
          </p:cNvPr>
          <p:cNvSpPr txBox="1"/>
          <p:nvPr/>
        </p:nvSpPr>
        <p:spPr>
          <a:xfrm>
            <a:off x="549416" y="616042"/>
            <a:ext cx="631684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９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4D16442B-31E7-4530-BE82-50228E377E23}"/>
              </a:ext>
            </a:extLst>
          </p:cNvPr>
          <p:cNvSpPr txBox="1"/>
          <p:nvPr/>
        </p:nvSpPr>
        <p:spPr>
          <a:xfrm>
            <a:off x="251490" y="177589"/>
            <a:ext cx="1227536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問 題</a:t>
            </a:r>
          </a:p>
        </p:txBody>
      </p:sp>
      <p:grpSp>
        <p:nvGrpSpPr>
          <p:cNvPr id="8" name="Group 763">
            <a:extLst>
              <a:ext uri="{FF2B5EF4-FFF2-40B4-BE49-F238E27FC236}">
                <a16:creationId xmlns:a16="http://schemas.microsoft.com/office/drawing/2014/main" id="{9368B986-0966-4283-A1A7-CD64F815AF70}"/>
              </a:ext>
            </a:extLst>
          </p:cNvPr>
          <p:cNvGrpSpPr>
            <a:grpSpLocks/>
          </p:cNvGrpSpPr>
          <p:nvPr/>
        </p:nvGrpSpPr>
        <p:grpSpPr bwMode="auto">
          <a:xfrm>
            <a:off x="3136902" y="1514336"/>
            <a:ext cx="5918196" cy="3829328"/>
            <a:chOff x="176" y="387"/>
            <a:chExt cx="7712" cy="4990"/>
          </a:xfrm>
        </p:grpSpPr>
        <p:sp>
          <p:nvSpPr>
            <p:cNvPr id="9" name="Freeform 698">
              <a:extLst>
                <a:ext uri="{FF2B5EF4-FFF2-40B4-BE49-F238E27FC236}">
                  <a16:creationId xmlns:a16="http://schemas.microsoft.com/office/drawing/2014/main" id="{1A29BDF1-F20D-4909-A3D5-E7947828D213}"/>
                </a:ext>
              </a:extLst>
            </p:cNvPr>
            <p:cNvSpPr>
              <a:spLocks/>
            </p:cNvSpPr>
            <p:nvPr/>
          </p:nvSpPr>
          <p:spPr bwMode="auto">
            <a:xfrm>
              <a:off x="2047" y="3167"/>
              <a:ext cx="877" cy="1360"/>
            </a:xfrm>
            <a:custGeom>
              <a:avLst/>
              <a:gdLst>
                <a:gd name="T0" fmla="*/ 340 w 878"/>
                <a:gd name="T1" fmla="*/ 1332 h 1361"/>
                <a:gd name="T2" fmla="*/ 510 w 878"/>
                <a:gd name="T3" fmla="*/ 1275 h 1361"/>
                <a:gd name="T4" fmla="*/ 595 w 878"/>
                <a:gd name="T5" fmla="*/ 1162 h 1361"/>
                <a:gd name="T6" fmla="*/ 765 w 878"/>
                <a:gd name="T7" fmla="*/ 1105 h 1361"/>
                <a:gd name="T8" fmla="*/ 793 w 878"/>
                <a:gd name="T9" fmla="*/ 992 h 1361"/>
                <a:gd name="T10" fmla="*/ 765 w 878"/>
                <a:gd name="T11" fmla="*/ 907 h 1361"/>
                <a:gd name="T12" fmla="*/ 652 w 878"/>
                <a:gd name="T13" fmla="*/ 907 h 1361"/>
                <a:gd name="T14" fmla="*/ 481 w 878"/>
                <a:gd name="T15" fmla="*/ 907 h 1361"/>
                <a:gd name="T16" fmla="*/ 652 w 878"/>
                <a:gd name="T17" fmla="*/ 623 h 1361"/>
                <a:gd name="T18" fmla="*/ 708 w 878"/>
                <a:gd name="T19" fmla="*/ 482 h 1361"/>
                <a:gd name="T20" fmla="*/ 765 w 878"/>
                <a:gd name="T21" fmla="*/ 397 h 1361"/>
                <a:gd name="T22" fmla="*/ 737 w 878"/>
                <a:gd name="T23" fmla="*/ 312 h 1361"/>
                <a:gd name="T24" fmla="*/ 878 w 878"/>
                <a:gd name="T25" fmla="*/ 255 h 1361"/>
                <a:gd name="T26" fmla="*/ 737 w 878"/>
                <a:gd name="T27" fmla="*/ 170 h 1361"/>
                <a:gd name="T28" fmla="*/ 623 w 878"/>
                <a:gd name="T29" fmla="*/ 85 h 1361"/>
                <a:gd name="T30" fmla="*/ 595 w 878"/>
                <a:gd name="T31" fmla="*/ 0 h 1361"/>
                <a:gd name="T32" fmla="*/ 425 w 878"/>
                <a:gd name="T33" fmla="*/ 141 h 1361"/>
                <a:gd name="T34" fmla="*/ 340 w 878"/>
                <a:gd name="T35" fmla="*/ 113 h 1361"/>
                <a:gd name="T36" fmla="*/ 226 w 878"/>
                <a:gd name="T37" fmla="*/ 227 h 1361"/>
                <a:gd name="T38" fmla="*/ 113 w 878"/>
                <a:gd name="T39" fmla="*/ 312 h 1361"/>
                <a:gd name="T40" fmla="*/ 113 w 878"/>
                <a:gd name="T41" fmla="*/ 482 h 1361"/>
                <a:gd name="T42" fmla="*/ 0 w 878"/>
                <a:gd name="T43" fmla="*/ 623 h 1361"/>
                <a:gd name="T44" fmla="*/ 198 w 878"/>
                <a:gd name="T45" fmla="*/ 765 h 1361"/>
                <a:gd name="T46" fmla="*/ 85 w 878"/>
                <a:gd name="T47" fmla="*/ 879 h 1361"/>
                <a:gd name="T48" fmla="*/ 0 w 878"/>
                <a:gd name="T49" fmla="*/ 1162 h 1361"/>
                <a:gd name="T50" fmla="*/ 56 w 878"/>
                <a:gd name="T51" fmla="*/ 1247 h 1361"/>
                <a:gd name="T52" fmla="*/ 141 w 878"/>
                <a:gd name="T53" fmla="*/ 992 h 1361"/>
                <a:gd name="T54" fmla="*/ 141 w 878"/>
                <a:gd name="T55" fmla="*/ 1190 h 1361"/>
                <a:gd name="T56" fmla="*/ 113 w 878"/>
                <a:gd name="T57" fmla="*/ 1247 h 1361"/>
                <a:gd name="T58" fmla="*/ 198 w 878"/>
                <a:gd name="T59" fmla="*/ 1275 h 1361"/>
                <a:gd name="T60" fmla="*/ 255 w 878"/>
                <a:gd name="T61" fmla="*/ 1247 h 1361"/>
                <a:gd name="T62" fmla="*/ 226 w 878"/>
                <a:gd name="T63" fmla="*/ 1332 h 1361"/>
                <a:gd name="T64" fmla="*/ 255 w 878"/>
                <a:gd name="T65" fmla="*/ 1361 h 13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878" h="1361">
                  <a:moveTo>
                    <a:pt x="255" y="1361"/>
                  </a:moveTo>
                  <a:lnTo>
                    <a:pt x="340" y="1332"/>
                  </a:lnTo>
                  <a:lnTo>
                    <a:pt x="396" y="1332"/>
                  </a:lnTo>
                  <a:lnTo>
                    <a:pt x="510" y="1275"/>
                  </a:lnTo>
                  <a:lnTo>
                    <a:pt x="510" y="1247"/>
                  </a:lnTo>
                  <a:lnTo>
                    <a:pt x="595" y="1162"/>
                  </a:lnTo>
                  <a:lnTo>
                    <a:pt x="652" y="1190"/>
                  </a:lnTo>
                  <a:lnTo>
                    <a:pt x="765" y="1105"/>
                  </a:lnTo>
                  <a:lnTo>
                    <a:pt x="765" y="1020"/>
                  </a:lnTo>
                  <a:lnTo>
                    <a:pt x="793" y="992"/>
                  </a:lnTo>
                  <a:lnTo>
                    <a:pt x="793" y="935"/>
                  </a:lnTo>
                  <a:lnTo>
                    <a:pt x="765" y="907"/>
                  </a:lnTo>
                  <a:lnTo>
                    <a:pt x="680" y="935"/>
                  </a:lnTo>
                  <a:lnTo>
                    <a:pt x="652" y="907"/>
                  </a:lnTo>
                  <a:lnTo>
                    <a:pt x="510" y="935"/>
                  </a:lnTo>
                  <a:lnTo>
                    <a:pt x="481" y="907"/>
                  </a:lnTo>
                  <a:lnTo>
                    <a:pt x="538" y="765"/>
                  </a:lnTo>
                  <a:lnTo>
                    <a:pt x="652" y="623"/>
                  </a:lnTo>
                  <a:lnTo>
                    <a:pt x="737" y="510"/>
                  </a:lnTo>
                  <a:lnTo>
                    <a:pt x="708" y="482"/>
                  </a:lnTo>
                  <a:lnTo>
                    <a:pt x="765" y="453"/>
                  </a:lnTo>
                  <a:lnTo>
                    <a:pt x="765" y="397"/>
                  </a:lnTo>
                  <a:lnTo>
                    <a:pt x="708" y="368"/>
                  </a:lnTo>
                  <a:lnTo>
                    <a:pt x="737" y="312"/>
                  </a:lnTo>
                  <a:lnTo>
                    <a:pt x="765" y="340"/>
                  </a:lnTo>
                  <a:lnTo>
                    <a:pt x="878" y="255"/>
                  </a:lnTo>
                  <a:lnTo>
                    <a:pt x="850" y="170"/>
                  </a:lnTo>
                  <a:lnTo>
                    <a:pt x="737" y="170"/>
                  </a:lnTo>
                  <a:lnTo>
                    <a:pt x="680" y="113"/>
                  </a:lnTo>
                  <a:lnTo>
                    <a:pt x="623" y="85"/>
                  </a:lnTo>
                  <a:lnTo>
                    <a:pt x="623" y="56"/>
                  </a:lnTo>
                  <a:lnTo>
                    <a:pt x="595" y="0"/>
                  </a:lnTo>
                  <a:lnTo>
                    <a:pt x="481" y="0"/>
                  </a:lnTo>
                  <a:lnTo>
                    <a:pt x="425" y="141"/>
                  </a:lnTo>
                  <a:lnTo>
                    <a:pt x="368" y="141"/>
                  </a:lnTo>
                  <a:lnTo>
                    <a:pt x="340" y="113"/>
                  </a:lnTo>
                  <a:lnTo>
                    <a:pt x="255" y="141"/>
                  </a:lnTo>
                  <a:lnTo>
                    <a:pt x="226" y="227"/>
                  </a:lnTo>
                  <a:lnTo>
                    <a:pt x="141" y="255"/>
                  </a:lnTo>
                  <a:lnTo>
                    <a:pt x="113" y="312"/>
                  </a:lnTo>
                  <a:lnTo>
                    <a:pt x="141" y="340"/>
                  </a:lnTo>
                  <a:lnTo>
                    <a:pt x="113" y="482"/>
                  </a:lnTo>
                  <a:lnTo>
                    <a:pt x="141" y="510"/>
                  </a:lnTo>
                  <a:lnTo>
                    <a:pt x="0" y="623"/>
                  </a:lnTo>
                  <a:lnTo>
                    <a:pt x="56" y="708"/>
                  </a:lnTo>
                  <a:lnTo>
                    <a:pt x="198" y="765"/>
                  </a:lnTo>
                  <a:lnTo>
                    <a:pt x="141" y="850"/>
                  </a:lnTo>
                  <a:lnTo>
                    <a:pt x="85" y="879"/>
                  </a:lnTo>
                  <a:lnTo>
                    <a:pt x="28" y="964"/>
                  </a:lnTo>
                  <a:lnTo>
                    <a:pt x="0" y="1162"/>
                  </a:lnTo>
                  <a:lnTo>
                    <a:pt x="28" y="1162"/>
                  </a:lnTo>
                  <a:lnTo>
                    <a:pt x="56" y="1247"/>
                  </a:lnTo>
                  <a:lnTo>
                    <a:pt x="113" y="1219"/>
                  </a:lnTo>
                  <a:lnTo>
                    <a:pt x="141" y="992"/>
                  </a:lnTo>
                  <a:lnTo>
                    <a:pt x="170" y="1077"/>
                  </a:lnTo>
                  <a:lnTo>
                    <a:pt x="141" y="1190"/>
                  </a:lnTo>
                  <a:lnTo>
                    <a:pt x="170" y="1219"/>
                  </a:lnTo>
                  <a:lnTo>
                    <a:pt x="113" y="1247"/>
                  </a:lnTo>
                  <a:lnTo>
                    <a:pt x="141" y="1275"/>
                  </a:lnTo>
                  <a:lnTo>
                    <a:pt x="198" y="1275"/>
                  </a:lnTo>
                  <a:lnTo>
                    <a:pt x="255" y="1190"/>
                  </a:lnTo>
                  <a:lnTo>
                    <a:pt x="255" y="1247"/>
                  </a:lnTo>
                  <a:lnTo>
                    <a:pt x="198" y="1304"/>
                  </a:lnTo>
                  <a:lnTo>
                    <a:pt x="226" y="1332"/>
                  </a:lnTo>
                  <a:lnTo>
                    <a:pt x="283" y="1304"/>
                  </a:lnTo>
                  <a:lnTo>
                    <a:pt x="255" y="1361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" name="Freeform 699">
              <a:extLst>
                <a:ext uri="{FF2B5EF4-FFF2-40B4-BE49-F238E27FC236}">
                  <a16:creationId xmlns:a16="http://schemas.microsoft.com/office/drawing/2014/main" id="{8EB2606D-BE15-4453-AFE9-B7D3464FB122}"/>
                </a:ext>
              </a:extLst>
            </p:cNvPr>
            <p:cNvSpPr>
              <a:spLocks/>
            </p:cNvSpPr>
            <p:nvPr/>
          </p:nvSpPr>
          <p:spPr bwMode="auto">
            <a:xfrm>
              <a:off x="1509" y="3421"/>
              <a:ext cx="737" cy="1049"/>
            </a:xfrm>
            <a:custGeom>
              <a:avLst/>
              <a:gdLst>
                <a:gd name="T0" fmla="*/ 595 w 737"/>
                <a:gd name="T1" fmla="*/ 992 h 1049"/>
                <a:gd name="T2" fmla="*/ 567 w 737"/>
                <a:gd name="T3" fmla="*/ 907 h 1049"/>
                <a:gd name="T4" fmla="*/ 539 w 737"/>
                <a:gd name="T5" fmla="*/ 907 h 1049"/>
                <a:gd name="T6" fmla="*/ 567 w 737"/>
                <a:gd name="T7" fmla="*/ 709 h 1049"/>
                <a:gd name="T8" fmla="*/ 624 w 737"/>
                <a:gd name="T9" fmla="*/ 624 h 1049"/>
                <a:gd name="T10" fmla="*/ 680 w 737"/>
                <a:gd name="T11" fmla="*/ 595 h 1049"/>
                <a:gd name="T12" fmla="*/ 737 w 737"/>
                <a:gd name="T13" fmla="*/ 510 h 1049"/>
                <a:gd name="T14" fmla="*/ 595 w 737"/>
                <a:gd name="T15" fmla="*/ 453 h 1049"/>
                <a:gd name="T16" fmla="*/ 539 w 737"/>
                <a:gd name="T17" fmla="*/ 368 h 1049"/>
                <a:gd name="T18" fmla="*/ 680 w 737"/>
                <a:gd name="T19" fmla="*/ 255 h 1049"/>
                <a:gd name="T20" fmla="*/ 652 w 737"/>
                <a:gd name="T21" fmla="*/ 227 h 1049"/>
                <a:gd name="T22" fmla="*/ 680 w 737"/>
                <a:gd name="T23" fmla="*/ 85 h 1049"/>
                <a:gd name="T24" fmla="*/ 652 w 737"/>
                <a:gd name="T25" fmla="*/ 57 h 1049"/>
                <a:gd name="T26" fmla="*/ 567 w 737"/>
                <a:gd name="T27" fmla="*/ 0 h 1049"/>
                <a:gd name="T28" fmla="*/ 510 w 737"/>
                <a:gd name="T29" fmla="*/ 28 h 1049"/>
                <a:gd name="T30" fmla="*/ 453 w 737"/>
                <a:gd name="T31" fmla="*/ 142 h 1049"/>
                <a:gd name="T32" fmla="*/ 283 w 737"/>
                <a:gd name="T33" fmla="*/ 198 h 1049"/>
                <a:gd name="T34" fmla="*/ 198 w 737"/>
                <a:gd name="T35" fmla="*/ 113 h 1049"/>
                <a:gd name="T36" fmla="*/ 170 w 737"/>
                <a:gd name="T37" fmla="*/ 198 h 1049"/>
                <a:gd name="T38" fmla="*/ 198 w 737"/>
                <a:gd name="T39" fmla="*/ 255 h 1049"/>
                <a:gd name="T40" fmla="*/ 170 w 737"/>
                <a:gd name="T41" fmla="*/ 283 h 1049"/>
                <a:gd name="T42" fmla="*/ 113 w 737"/>
                <a:gd name="T43" fmla="*/ 255 h 1049"/>
                <a:gd name="T44" fmla="*/ 28 w 737"/>
                <a:gd name="T45" fmla="*/ 283 h 1049"/>
                <a:gd name="T46" fmla="*/ 85 w 737"/>
                <a:gd name="T47" fmla="*/ 312 h 1049"/>
                <a:gd name="T48" fmla="*/ 85 w 737"/>
                <a:gd name="T49" fmla="*/ 340 h 1049"/>
                <a:gd name="T50" fmla="*/ 28 w 737"/>
                <a:gd name="T51" fmla="*/ 340 h 1049"/>
                <a:gd name="T52" fmla="*/ 0 w 737"/>
                <a:gd name="T53" fmla="*/ 453 h 1049"/>
                <a:gd name="T54" fmla="*/ 57 w 737"/>
                <a:gd name="T55" fmla="*/ 482 h 1049"/>
                <a:gd name="T56" fmla="*/ 113 w 737"/>
                <a:gd name="T57" fmla="*/ 453 h 1049"/>
                <a:gd name="T58" fmla="*/ 227 w 737"/>
                <a:gd name="T59" fmla="*/ 595 h 1049"/>
                <a:gd name="T60" fmla="*/ 312 w 737"/>
                <a:gd name="T61" fmla="*/ 737 h 1049"/>
                <a:gd name="T62" fmla="*/ 340 w 737"/>
                <a:gd name="T63" fmla="*/ 709 h 1049"/>
                <a:gd name="T64" fmla="*/ 312 w 737"/>
                <a:gd name="T65" fmla="*/ 652 h 1049"/>
                <a:gd name="T66" fmla="*/ 340 w 737"/>
                <a:gd name="T67" fmla="*/ 624 h 1049"/>
                <a:gd name="T68" fmla="*/ 368 w 737"/>
                <a:gd name="T69" fmla="*/ 539 h 1049"/>
                <a:gd name="T70" fmla="*/ 397 w 737"/>
                <a:gd name="T71" fmla="*/ 624 h 1049"/>
                <a:gd name="T72" fmla="*/ 340 w 737"/>
                <a:gd name="T73" fmla="*/ 652 h 1049"/>
                <a:gd name="T74" fmla="*/ 368 w 737"/>
                <a:gd name="T75" fmla="*/ 709 h 1049"/>
                <a:gd name="T76" fmla="*/ 510 w 737"/>
                <a:gd name="T77" fmla="*/ 680 h 1049"/>
                <a:gd name="T78" fmla="*/ 425 w 737"/>
                <a:gd name="T79" fmla="*/ 737 h 1049"/>
                <a:gd name="T80" fmla="*/ 453 w 737"/>
                <a:gd name="T81" fmla="*/ 765 h 1049"/>
                <a:gd name="T82" fmla="*/ 425 w 737"/>
                <a:gd name="T83" fmla="*/ 879 h 1049"/>
                <a:gd name="T84" fmla="*/ 482 w 737"/>
                <a:gd name="T85" fmla="*/ 1049 h 1049"/>
                <a:gd name="T86" fmla="*/ 539 w 737"/>
                <a:gd name="T87" fmla="*/ 1049 h 1049"/>
                <a:gd name="T88" fmla="*/ 539 w 737"/>
                <a:gd name="T89" fmla="*/ 992 h 1049"/>
                <a:gd name="T90" fmla="*/ 595 w 737"/>
                <a:gd name="T91" fmla="*/ 992 h 10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737" h="1049">
                  <a:moveTo>
                    <a:pt x="595" y="992"/>
                  </a:moveTo>
                  <a:lnTo>
                    <a:pt x="567" y="907"/>
                  </a:lnTo>
                  <a:lnTo>
                    <a:pt x="539" y="907"/>
                  </a:lnTo>
                  <a:lnTo>
                    <a:pt x="567" y="709"/>
                  </a:lnTo>
                  <a:lnTo>
                    <a:pt x="624" y="624"/>
                  </a:lnTo>
                  <a:lnTo>
                    <a:pt x="680" y="595"/>
                  </a:lnTo>
                  <a:lnTo>
                    <a:pt x="737" y="510"/>
                  </a:lnTo>
                  <a:lnTo>
                    <a:pt x="595" y="453"/>
                  </a:lnTo>
                  <a:lnTo>
                    <a:pt x="539" y="368"/>
                  </a:lnTo>
                  <a:lnTo>
                    <a:pt x="680" y="255"/>
                  </a:lnTo>
                  <a:lnTo>
                    <a:pt x="652" y="227"/>
                  </a:lnTo>
                  <a:lnTo>
                    <a:pt x="680" y="85"/>
                  </a:lnTo>
                  <a:lnTo>
                    <a:pt x="652" y="57"/>
                  </a:lnTo>
                  <a:lnTo>
                    <a:pt x="567" y="0"/>
                  </a:lnTo>
                  <a:lnTo>
                    <a:pt x="510" y="28"/>
                  </a:lnTo>
                  <a:lnTo>
                    <a:pt x="453" y="142"/>
                  </a:lnTo>
                  <a:lnTo>
                    <a:pt x="283" y="198"/>
                  </a:lnTo>
                  <a:lnTo>
                    <a:pt x="198" y="113"/>
                  </a:lnTo>
                  <a:lnTo>
                    <a:pt x="170" y="198"/>
                  </a:lnTo>
                  <a:lnTo>
                    <a:pt x="198" y="255"/>
                  </a:lnTo>
                  <a:lnTo>
                    <a:pt x="170" y="283"/>
                  </a:lnTo>
                  <a:lnTo>
                    <a:pt x="113" y="255"/>
                  </a:lnTo>
                  <a:lnTo>
                    <a:pt x="28" y="283"/>
                  </a:lnTo>
                  <a:lnTo>
                    <a:pt x="85" y="312"/>
                  </a:lnTo>
                  <a:lnTo>
                    <a:pt x="85" y="340"/>
                  </a:lnTo>
                  <a:lnTo>
                    <a:pt x="28" y="340"/>
                  </a:lnTo>
                  <a:lnTo>
                    <a:pt x="0" y="453"/>
                  </a:lnTo>
                  <a:lnTo>
                    <a:pt x="57" y="482"/>
                  </a:lnTo>
                  <a:lnTo>
                    <a:pt x="113" y="453"/>
                  </a:lnTo>
                  <a:lnTo>
                    <a:pt x="227" y="595"/>
                  </a:lnTo>
                  <a:lnTo>
                    <a:pt x="312" y="737"/>
                  </a:lnTo>
                  <a:lnTo>
                    <a:pt x="340" y="709"/>
                  </a:lnTo>
                  <a:lnTo>
                    <a:pt x="312" y="652"/>
                  </a:lnTo>
                  <a:lnTo>
                    <a:pt x="340" y="624"/>
                  </a:lnTo>
                  <a:lnTo>
                    <a:pt x="368" y="539"/>
                  </a:lnTo>
                  <a:lnTo>
                    <a:pt x="397" y="624"/>
                  </a:lnTo>
                  <a:lnTo>
                    <a:pt x="340" y="652"/>
                  </a:lnTo>
                  <a:lnTo>
                    <a:pt x="368" y="709"/>
                  </a:lnTo>
                  <a:lnTo>
                    <a:pt x="510" y="680"/>
                  </a:lnTo>
                  <a:lnTo>
                    <a:pt x="425" y="737"/>
                  </a:lnTo>
                  <a:lnTo>
                    <a:pt x="453" y="765"/>
                  </a:lnTo>
                  <a:lnTo>
                    <a:pt x="425" y="879"/>
                  </a:lnTo>
                  <a:lnTo>
                    <a:pt x="482" y="1049"/>
                  </a:lnTo>
                  <a:lnTo>
                    <a:pt x="539" y="1049"/>
                  </a:lnTo>
                  <a:lnTo>
                    <a:pt x="539" y="992"/>
                  </a:lnTo>
                  <a:lnTo>
                    <a:pt x="595" y="99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" name="Freeform 700">
              <a:extLst>
                <a:ext uri="{FF2B5EF4-FFF2-40B4-BE49-F238E27FC236}">
                  <a16:creationId xmlns:a16="http://schemas.microsoft.com/office/drawing/2014/main" id="{924CFFE9-C9BA-46D8-8E10-993F0051554A}"/>
                </a:ext>
              </a:extLst>
            </p:cNvPr>
            <p:cNvSpPr>
              <a:spLocks/>
            </p:cNvSpPr>
            <p:nvPr/>
          </p:nvSpPr>
          <p:spPr bwMode="auto">
            <a:xfrm>
              <a:off x="176" y="3449"/>
              <a:ext cx="142" cy="142"/>
            </a:xfrm>
            <a:custGeom>
              <a:avLst/>
              <a:gdLst>
                <a:gd name="T0" fmla="*/ 0 w 142"/>
                <a:gd name="T1" fmla="*/ 0 h 142"/>
                <a:gd name="T2" fmla="*/ 86 w 142"/>
                <a:gd name="T3" fmla="*/ 29 h 142"/>
                <a:gd name="T4" fmla="*/ 142 w 142"/>
                <a:gd name="T5" fmla="*/ 85 h 142"/>
                <a:gd name="T6" fmla="*/ 114 w 142"/>
                <a:gd name="T7" fmla="*/ 142 h 142"/>
                <a:gd name="T8" fmla="*/ 86 w 142"/>
                <a:gd name="T9" fmla="*/ 85 h 142"/>
                <a:gd name="T10" fmla="*/ 29 w 142"/>
                <a:gd name="T11" fmla="*/ 85 h 142"/>
                <a:gd name="T12" fmla="*/ 0 w 142"/>
                <a:gd name="T13" fmla="*/ 0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42" h="142">
                  <a:moveTo>
                    <a:pt x="0" y="0"/>
                  </a:moveTo>
                  <a:lnTo>
                    <a:pt x="86" y="29"/>
                  </a:lnTo>
                  <a:lnTo>
                    <a:pt x="142" y="85"/>
                  </a:lnTo>
                  <a:lnTo>
                    <a:pt x="114" y="142"/>
                  </a:lnTo>
                  <a:lnTo>
                    <a:pt x="86" y="85"/>
                  </a:lnTo>
                  <a:lnTo>
                    <a:pt x="29" y="8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2" name="Freeform 701">
              <a:extLst>
                <a:ext uri="{FF2B5EF4-FFF2-40B4-BE49-F238E27FC236}">
                  <a16:creationId xmlns:a16="http://schemas.microsoft.com/office/drawing/2014/main" id="{DF194B28-A16D-43EE-8815-28154406F7DC}"/>
                </a:ext>
              </a:extLst>
            </p:cNvPr>
            <p:cNvSpPr>
              <a:spLocks/>
            </p:cNvSpPr>
            <p:nvPr/>
          </p:nvSpPr>
          <p:spPr bwMode="auto">
            <a:xfrm>
              <a:off x="3267" y="3194"/>
              <a:ext cx="1020" cy="964"/>
            </a:xfrm>
            <a:custGeom>
              <a:avLst/>
              <a:gdLst>
                <a:gd name="T0" fmla="*/ 113 w 1020"/>
                <a:gd name="T1" fmla="*/ 680 h 964"/>
                <a:gd name="T2" fmla="*/ 56 w 1020"/>
                <a:gd name="T3" fmla="*/ 652 h 964"/>
                <a:gd name="T4" fmla="*/ 0 w 1020"/>
                <a:gd name="T5" fmla="*/ 652 h 964"/>
                <a:gd name="T6" fmla="*/ 0 w 1020"/>
                <a:gd name="T7" fmla="*/ 567 h 964"/>
                <a:gd name="T8" fmla="*/ 141 w 1020"/>
                <a:gd name="T9" fmla="*/ 482 h 964"/>
                <a:gd name="T10" fmla="*/ 141 w 1020"/>
                <a:gd name="T11" fmla="*/ 397 h 964"/>
                <a:gd name="T12" fmla="*/ 226 w 1020"/>
                <a:gd name="T13" fmla="*/ 340 h 964"/>
                <a:gd name="T14" fmla="*/ 311 w 1020"/>
                <a:gd name="T15" fmla="*/ 425 h 964"/>
                <a:gd name="T16" fmla="*/ 453 w 1020"/>
                <a:gd name="T17" fmla="*/ 369 h 964"/>
                <a:gd name="T18" fmla="*/ 482 w 1020"/>
                <a:gd name="T19" fmla="*/ 227 h 964"/>
                <a:gd name="T20" fmla="*/ 538 w 1020"/>
                <a:gd name="T21" fmla="*/ 255 h 964"/>
                <a:gd name="T22" fmla="*/ 567 w 1020"/>
                <a:gd name="T23" fmla="*/ 227 h 964"/>
                <a:gd name="T24" fmla="*/ 538 w 1020"/>
                <a:gd name="T25" fmla="*/ 170 h 964"/>
                <a:gd name="T26" fmla="*/ 595 w 1020"/>
                <a:gd name="T27" fmla="*/ 113 h 964"/>
                <a:gd name="T28" fmla="*/ 567 w 1020"/>
                <a:gd name="T29" fmla="*/ 85 h 964"/>
                <a:gd name="T30" fmla="*/ 567 w 1020"/>
                <a:gd name="T31" fmla="*/ 57 h 964"/>
                <a:gd name="T32" fmla="*/ 737 w 1020"/>
                <a:gd name="T33" fmla="*/ 113 h 964"/>
                <a:gd name="T34" fmla="*/ 793 w 1020"/>
                <a:gd name="T35" fmla="*/ 113 h 964"/>
                <a:gd name="T36" fmla="*/ 793 w 1020"/>
                <a:gd name="T37" fmla="*/ 28 h 964"/>
                <a:gd name="T38" fmla="*/ 822 w 1020"/>
                <a:gd name="T39" fmla="*/ 0 h 964"/>
                <a:gd name="T40" fmla="*/ 907 w 1020"/>
                <a:gd name="T41" fmla="*/ 28 h 964"/>
                <a:gd name="T42" fmla="*/ 935 w 1020"/>
                <a:gd name="T43" fmla="*/ 57 h 964"/>
                <a:gd name="T44" fmla="*/ 907 w 1020"/>
                <a:gd name="T45" fmla="*/ 142 h 964"/>
                <a:gd name="T46" fmla="*/ 878 w 1020"/>
                <a:gd name="T47" fmla="*/ 142 h 964"/>
                <a:gd name="T48" fmla="*/ 850 w 1020"/>
                <a:gd name="T49" fmla="*/ 227 h 964"/>
                <a:gd name="T50" fmla="*/ 878 w 1020"/>
                <a:gd name="T51" fmla="*/ 284 h 964"/>
                <a:gd name="T52" fmla="*/ 822 w 1020"/>
                <a:gd name="T53" fmla="*/ 312 h 964"/>
                <a:gd name="T54" fmla="*/ 850 w 1020"/>
                <a:gd name="T55" fmla="*/ 397 h 964"/>
                <a:gd name="T56" fmla="*/ 822 w 1020"/>
                <a:gd name="T57" fmla="*/ 425 h 964"/>
                <a:gd name="T58" fmla="*/ 822 w 1020"/>
                <a:gd name="T59" fmla="*/ 454 h 964"/>
                <a:gd name="T60" fmla="*/ 963 w 1020"/>
                <a:gd name="T61" fmla="*/ 482 h 964"/>
                <a:gd name="T62" fmla="*/ 935 w 1020"/>
                <a:gd name="T63" fmla="*/ 567 h 964"/>
                <a:gd name="T64" fmla="*/ 963 w 1020"/>
                <a:gd name="T65" fmla="*/ 567 h 964"/>
                <a:gd name="T66" fmla="*/ 935 w 1020"/>
                <a:gd name="T67" fmla="*/ 595 h 964"/>
                <a:gd name="T68" fmla="*/ 992 w 1020"/>
                <a:gd name="T69" fmla="*/ 624 h 964"/>
                <a:gd name="T70" fmla="*/ 1020 w 1020"/>
                <a:gd name="T71" fmla="*/ 652 h 964"/>
                <a:gd name="T72" fmla="*/ 878 w 1020"/>
                <a:gd name="T73" fmla="*/ 680 h 964"/>
                <a:gd name="T74" fmla="*/ 878 w 1020"/>
                <a:gd name="T75" fmla="*/ 624 h 964"/>
                <a:gd name="T76" fmla="*/ 765 w 1020"/>
                <a:gd name="T77" fmla="*/ 652 h 964"/>
                <a:gd name="T78" fmla="*/ 708 w 1020"/>
                <a:gd name="T79" fmla="*/ 766 h 964"/>
                <a:gd name="T80" fmla="*/ 652 w 1020"/>
                <a:gd name="T81" fmla="*/ 680 h 964"/>
                <a:gd name="T82" fmla="*/ 595 w 1020"/>
                <a:gd name="T83" fmla="*/ 766 h 964"/>
                <a:gd name="T84" fmla="*/ 680 w 1020"/>
                <a:gd name="T85" fmla="*/ 822 h 964"/>
                <a:gd name="T86" fmla="*/ 623 w 1020"/>
                <a:gd name="T87" fmla="*/ 907 h 964"/>
                <a:gd name="T88" fmla="*/ 510 w 1020"/>
                <a:gd name="T89" fmla="*/ 964 h 964"/>
                <a:gd name="T90" fmla="*/ 482 w 1020"/>
                <a:gd name="T91" fmla="*/ 936 h 964"/>
                <a:gd name="T92" fmla="*/ 538 w 1020"/>
                <a:gd name="T93" fmla="*/ 851 h 964"/>
                <a:gd name="T94" fmla="*/ 482 w 1020"/>
                <a:gd name="T95" fmla="*/ 851 h 964"/>
                <a:gd name="T96" fmla="*/ 425 w 1020"/>
                <a:gd name="T97" fmla="*/ 907 h 964"/>
                <a:gd name="T98" fmla="*/ 340 w 1020"/>
                <a:gd name="T99" fmla="*/ 907 h 964"/>
                <a:gd name="T100" fmla="*/ 311 w 1020"/>
                <a:gd name="T101" fmla="*/ 851 h 964"/>
                <a:gd name="T102" fmla="*/ 226 w 1020"/>
                <a:gd name="T103" fmla="*/ 879 h 964"/>
                <a:gd name="T104" fmla="*/ 226 w 1020"/>
                <a:gd name="T105" fmla="*/ 851 h 964"/>
                <a:gd name="T106" fmla="*/ 283 w 1020"/>
                <a:gd name="T107" fmla="*/ 822 h 964"/>
                <a:gd name="T108" fmla="*/ 255 w 1020"/>
                <a:gd name="T109" fmla="*/ 766 h 964"/>
                <a:gd name="T110" fmla="*/ 141 w 1020"/>
                <a:gd name="T111" fmla="*/ 737 h 964"/>
                <a:gd name="T112" fmla="*/ 113 w 1020"/>
                <a:gd name="T113" fmla="*/ 680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1020" h="964">
                  <a:moveTo>
                    <a:pt x="113" y="680"/>
                  </a:moveTo>
                  <a:lnTo>
                    <a:pt x="56" y="652"/>
                  </a:lnTo>
                  <a:lnTo>
                    <a:pt x="0" y="652"/>
                  </a:lnTo>
                  <a:lnTo>
                    <a:pt x="0" y="567"/>
                  </a:lnTo>
                  <a:lnTo>
                    <a:pt x="141" y="482"/>
                  </a:lnTo>
                  <a:lnTo>
                    <a:pt x="141" y="397"/>
                  </a:lnTo>
                  <a:lnTo>
                    <a:pt x="226" y="340"/>
                  </a:lnTo>
                  <a:lnTo>
                    <a:pt x="311" y="425"/>
                  </a:lnTo>
                  <a:lnTo>
                    <a:pt x="453" y="369"/>
                  </a:lnTo>
                  <a:lnTo>
                    <a:pt x="482" y="227"/>
                  </a:lnTo>
                  <a:lnTo>
                    <a:pt x="538" y="255"/>
                  </a:lnTo>
                  <a:lnTo>
                    <a:pt x="567" y="227"/>
                  </a:lnTo>
                  <a:lnTo>
                    <a:pt x="538" y="170"/>
                  </a:lnTo>
                  <a:lnTo>
                    <a:pt x="595" y="113"/>
                  </a:lnTo>
                  <a:lnTo>
                    <a:pt x="567" y="85"/>
                  </a:lnTo>
                  <a:lnTo>
                    <a:pt x="567" y="57"/>
                  </a:lnTo>
                  <a:lnTo>
                    <a:pt x="737" y="113"/>
                  </a:lnTo>
                  <a:lnTo>
                    <a:pt x="793" y="113"/>
                  </a:lnTo>
                  <a:lnTo>
                    <a:pt x="793" y="28"/>
                  </a:lnTo>
                  <a:lnTo>
                    <a:pt x="822" y="0"/>
                  </a:lnTo>
                  <a:lnTo>
                    <a:pt x="907" y="28"/>
                  </a:lnTo>
                  <a:lnTo>
                    <a:pt x="935" y="57"/>
                  </a:lnTo>
                  <a:lnTo>
                    <a:pt x="907" y="142"/>
                  </a:lnTo>
                  <a:lnTo>
                    <a:pt x="878" y="142"/>
                  </a:lnTo>
                  <a:lnTo>
                    <a:pt x="850" y="227"/>
                  </a:lnTo>
                  <a:lnTo>
                    <a:pt x="878" y="284"/>
                  </a:lnTo>
                  <a:lnTo>
                    <a:pt x="822" y="312"/>
                  </a:lnTo>
                  <a:lnTo>
                    <a:pt x="850" y="397"/>
                  </a:lnTo>
                  <a:lnTo>
                    <a:pt x="822" y="425"/>
                  </a:lnTo>
                  <a:lnTo>
                    <a:pt x="822" y="454"/>
                  </a:lnTo>
                  <a:lnTo>
                    <a:pt x="963" y="482"/>
                  </a:lnTo>
                  <a:lnTo>
                    <a:pt x="935" y="567"/>
                  </a:lnTo>
                  <a:lnTo>
                    <a:pt x="963" y="567"/>
                  </a:lnTo>
                  <a:lnTo>
                    <a:pt x="935" y="595"/>
                  </a:lnTo>
                  <a:lnTo>
                    <a:pt x="992" y="624"/>
                  </a:lnTo>
                  <a:lnTo>
                    <a:pt x="1020" y="652"/>
                  </a:lnTo>
                  <a:lnTo>
                    <a:pt x="878" y="680"/>
                  </a:lnTo>
                  <a:lnTo>
                    <a:pt x="878" y="624"/>
                  </a:lnTo>
                  <a:lnTo>
                    <a:pt x="765" y="652"/>
                  </a:lnTo>
                  <a:lnTo>
                    <a:pt x="708" y="766"/>
                  </a:lnTo>
                  <a:lnTo>
                    <a:pt x="652" y="680"/>
                  </a:lnTo>
                  <a:lnTo>
                    <a:pt x="595" y="766"/>
                  </a:lnTo>
                  <a:lnTo>
                    <a:pt x="680" y="822"/>
                  </a:lnTo>
                  <a:lnTo>
                    <a:pt x="623" y="907"/>
                  </a:lnTo>
                  <a:lnTo>
                    <a:pt x="510" y="964"/>
                  </a:lnTo>
                  <a:lnTo>
                    <a:pt x="482" y="936"/>
                  </a:lnTo>
                  <a:lnTo>
                    <a:pt x="538" y="851"/>
                  </a:lnTo>
                  <a:lnTo>
                    <a:pt x="482" y="851"/>
                  </a:lnTo>
                  <a:lnTo>
                    <a:pt x="425" y="907"/>
                  </a:lnTo>
                  <a:lnTo>
                    <a:pt x="340" y="907"/>
                  </a:lnTo>
                  <a:lnTo>
                    <a:pt x="311" y="851"/>
                  </a:lnTo>
                  <a:lnTo>
                    <a:pt x="226" y="879"/>
                  </a:lnTo>
                  <a:lnTo>
                    <a:pt x="226" y="851"/>
                  </a:lnTo>
                  <a:lnTo>
                    <a:pt x="283" y="822"/>
                  </a:lnTo>
                  <a:lnTo>
                    <a:pt x="255" y="766"/>
                  </a:lnTo>
                  <a:lnTo>
                    <a:pt x="141" y="737"/>
                  </a:lnTo>
                  <a:lnTo>
                    <a:pt x="113" y="68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3" name="Freeform 702">
              <a:extLst>
                <a:ext uri="{FF2B5EF4-FFF2-40B4-BE49-F238E27FC236}">
                  <a16:creationId xmlns:a16="http://schemas.microsoft.com/office/drawing/2014/main" id="{FB8DB7E7-5F24-4341-8BE1-AFFA5A2E3BF5}"/>
                </a:ext>
              </a:extLst>
            </p:cNvPr>
            <p:cNvSpPr>
              <a:spLocks/>
            </p:cNvSpPr>
            <p:nvPr/>
          </p:nvSpPr>
          <p:spPr bwMode="auto">
            <a:xfrm>
              <a:off x="4882" y="4158"/>
              <a:ext cx="312" cy="312"/>
            </a:xfrm>
            <a:custGeom>
              <a:avLst/>
              <a:gdLst>
                <a:gd name="T0" fmla="*/ 256 w 312"/>
                <a:gd name="T1" fmla="*/ 198 h 312"/>
                <a:gd name="T2" fmla="*/ 142 w 312"/>
                <a:gd name="T3" fmla="*/ 312 h 312"/>
                <a:gd name="T4" fmla="*/ 0 w 312"/>
                <a:gd name="T5" fmla="*/ 255 h 312"/>
                <a:gd name="T6" fmla="*/ 29 w 312"/>
                <a:gd name="T7" fmla="*/ 142 h 312"/>
                <a:gd name="T8" fmla="*/ 57 w 312"/>
                <a:gd name="T9" fmla="*/ 198 h 312"/>
                <a:gd name="T10" fmla="*/ 86 w 312"/>
                <a:gd name="T11" fmla="*/ 170 h 312"/>
                <a:gd name="T12" fmla="*/ 142 w 312"/>
                <a:gd name="T13" fmla="*/ 198 h 312"/>
                <a:gd name="T14" fmla="*/ 171 w 312"/>
                <a:gd name="T15" fmla="*/ 85 h 312"/>
                <a:gd name="T16" fmla="*/ 227 w 312"/>
                <a:gd name="T17" fmla="*/ 0 h 312"/>
                <a:gd name="T18" fmla="*/ 227 w 312"/>
                <a:gd name="T19" fmla="*/ 57 h 312"/>
                <a:gd name="T20" fmla="*/ 312 w 312"/>
                <a:gd name="T21" fmla="*/ 57 h 312"/>
                <a:gd name="T22" fmla="*/ 227 w 312"/>
                <a:gd name="T23" fmla="*/ 142 h 312"/>
                <a:gd name="T24" fmla="*/ 256 w 312"/>
                <a:gd name="T25" fmla="*/ 198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12" h="312">
                  <a:moveTo>
                    <a:pt x="256" y="198"/>
                  </a:moveTo>
                  <a:lnTo>
                    <a:pt x="142" y="312"/>
                  </a:lnTo>
                  <a:lnTo>
                    <a:pt x="0" y="255"/>
                  </a:lnTo>
                  <a:lnTo>
                    <a:pt x="29" y="142"/>
                  </a:lnTo>
                  <a:lnTo>
                    <a:pt x="57" y="198"/>
                  </a:lnTo>
                  <a:lnTo>
                    <a:pt x="86" y="170"/>
                  </a:lnTo>
                  <a:lnTo>
                    <a:pt x="142" y="198"/>
                  </a:lnTo>
                  <a:lnTo>
                    <a:pt x="171" y="85"/>
                  </a:lnTo>
                  <a:lnTo>
                    <a:pt x="227" y="0"/>
                  </a:lnTo>
                  <a:lnTo>
                    <a:pt x="227" y="57"/>
                  </a:lnTo>
                  <a:lnTo>
                    <a:pt x="312" y="57"/>
                  </a:lnTo>
                  <a:lnTo>
                    <a:pt x="227" y="142"/>
                  </a:lnTo>
                  <a:lnTo>
                    <a:pt x="256" y="19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4" name="Freeform 703">
              <a:extLst>
                <a:ext uri="{FF2B5EF4-FFF2-40B4-BE49-F238E27FC236}">
                  <a16:creationId xmlns:a16="http://schemas.microsoft.com/office/drawing/2014/main" id="{773DAF31-81E6-42E9-A1D2-45F564B63900}"/>
                </a:ext>
              </a:extLst>
            </p:cNvPr>
            <p:cNvSpPr>
              <a:spLocks/>
            </p:cNvSpPr>
            <p:nvPr/>
          </p:nvSpPr>
          <p:spPr bwMode="auto">
            <a:xfrm>
              <a:off x="5733" y="4782"/>
              <a:ext cx="113" cy="113"/>
            </a:xfrm>
            <a:custGeom>
              <a:avLst/>
              <a:gdLst>
                <a:gd name="T0" fmla="*/ 113 w 113"/>
                <a:gd name="T1" fmla="*/ 113 h 113"/>
                <a:gd name="T2" fmla="*/ 113 w 113"/>
                <a:gd name="T3" fmla="*/ 56 h 113"/>
                <a:gd name="T4" fmla="*/ 85 w 113"/>
                <a:gd name="T5" fmla="*/ 0 h 113"/>
                <a:gd name="T6" fmla="*/ 57 w 113"/>
                <a:gd name="T7" fmla="*/ 56 h 113"/>
                <a:gd name="T8" fmla="*/ 0 w 113"/>
                <a:gd name="T9" fmla="*/ 56 h 113"/>
                <a:gd name="T10" fmla="*/ 0 w 113"/>
                <a:gd name="T11" fmla="*/ 85 h 113"/>
                <a:gd name="T12" fmla="*/ 113 w 113"/>
                <a:gd name="T13" fmla="*/ 113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3" h="113">
                  <a:moveTo>
                    <a:pt x="113" y="113"/>
                  </a:moveTo>
                  <a:lnTo>
                    <a:pt x="113" y="56"/>
                  </a:lnTo>
                  <a:lnTo>
                    <a:pt x="85" y="0"/>
                  </a:lnTo>
                  <a:lnTo>
                    <a:pt x="57" y="56"/>
                  </a:lnTo>
                  <a:lnTo>
                    <a:pt x="0" y="56"/>
                  </a:lnTo>
                  <a:lnTo>
                    <a:pt x="0" y="85"/>
                  </a:lnTo>
                  <a:lnTo>
                    <a:pt x="113" y="113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5" name="Freeform 704">
              <a:extLst>
                <a:ext uri="{FF2B5EF4-FFF2-40B4-BE49-F238E27FC236}">
                  <a16:creationId xmlns:a16="http://schemas.microsoft.com/office/drawing/2014/main" id="{6600433A-1FF7-4EC8-AA5E-344D02D4514B}"/>
                </a:ext>
              </a:extLst>
            </p:cNvPr>
            <p:cNvSpPr>
              <a:spLocks/>
            </p:cNvSpPr>
            <p:nvPr/>
          </p:nvSpPr>
          <p:spPr bwMode="auto">
            <a:xfrm>
              <a:off x="5478" y="5179"/>
              <a:ext cx="255" cy="170"/>
            </a:xfrm>
            <a:custGeom>
              <a:avLst/>
              <a:gdLst>
                <a:gd name="T0" fmla="*/ 142 w 255"/>
                <a:gd name="T1" fmla="*/ 0 h 170"/>
                <a:gd name="T2" fmla="*/ 85 w 255"/>
                <a:gd name="T3" fmla="*/ 28 h 170"/>
                <a:gd name="T4" fmla="*/ 113 w 255"/>
                <a:gd name="T5" fmla="*/ 85 h 170"/>
                <a:gd name="T6" fmla="*/ 0 w 255"/>
                <a:gd name="T7" fmla="*/ 113 h 170"/>
                <a:gd name="T8" fmla="*/ 28 w 255"/>
                <a:gd name="T9" fmla="*/ 170 h 170"/>
                <a:gd name="T10" fmla="*/ 113 w 255"/>
                <a:gd name="T11" fmla="*/ 170 h 170"/>
                <a:gd name="T12" fmla="*/ 255 w 255"/>
                <a:gd name="T13" fmla="*/ 113 h 170"/>
                <a:gd name="T14" fmla="*/ 227 w 255"/>
                <a:gd name="T15" fmla="*/ 56 h 170"/>
                <a:gd name="T16" fmla="*/ 142 w 255"/>
                <a:gd name="T17" fmla="*/ 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55" h="170">
                  <a:moveTo>
                    <a:pt x="142" y="0"/>
                  </a:moveTo>
                  <a:lnTo>
                    <a:pt x="85" y="28"/>
                  </a:lnTo>
                  <a:lnTo>
                    <a:pt x="113" y="85"/>
                  </a:lnTo>
                  <a:lnTo>
                    <a:pt x="0" y="113"/>
                  </a:lnTo>
                  <a:lnTo>
                    <a:pt x="28" y="170"/>
                  </a:lnTo>
                  <a:lnTo>
                    <a:pt x="113" y="170"/>
                  </a:lnTo>
                  <a:lnTo>
                    <a:pt x="255" y="113"/>
                  </a:lnTo>
                  <a:lnTo>
                    <a:pt x="227" y="56"/>
                  </a:lnTo>
                  <a:lnTo>
                    <a:pt x="142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6" name="Freeform 705">
              <a:extLst>
                <a:ext uri="{FF2B5EF4-FFF2-40B4-BE49-F238E27FC236}">
                  <a16:creationId xmlns:a16="http://schemas.microsoft.com/office/drawing/2014/main" id="{68AE0586-1AC8-464C-AAE5-223C53681D39}"/>
                </a:ext>
              </a:extLst>
            </p:cNvPr>
            <p:cNvSpPr>
              <a:spLocks/>
            </p:cNvSpPr>
            <p:nvPr/>
          </p:nvSpPr>
          <p:spPr bwMode="auto">
            <a:xfrm>
              <a:off x="5875" y="4838"/>
              <a:ext cx="567" cy="426"/>
            </a:xfrm>
            <a:custGeom>
              <a:avLst/>
              <a:gdLst>
                <a:gd name="T0" fmla="*/ 198 w 567"/>
                <a:gd name="T1" fmla="*/ 0 h 426"/>
                <a:gd name="T2" fmla="*/ 170 w 567"/>
                <a:gd name="T3" fmla="*/ 85 h 426"/>
                <a:gd name="T4" fmla="*/ 227 w 567"/>
                <a:gd name="T5" fmla="*/ 142 h 426"/>
                <a:gd name="T6" fmla="*/ 170 w 567"/>
                <a:gd name="T7" fmla="*/ 227 h 426"/>
                <a:gd name="T8" fmla="*/ 141 w 567"/>
                <a:gd name="T9" fmla="*/ 227 h 426"/>
                <a:gd name="T10" fmla="*/ 113 w 567"/>
                <a:gd name="T11" fmla="*/ 341 h 426"/>
                <a:gd name="T12" fmla="*/ 0 w 567"/>
                <a:gd name="T13" fmla="*/ 369 h 426"/>
                <a:gd name="T14" fmla="*/ 56 w 567"/>
                <a:gd name="T15" fmla="*/ 426 h 426"/>
                <a:gd name="T16" fmla="*/ 113 w 567"/>
                <a:gd name="T17" fmla="*/ 397 h 426"/>
                <a:gd name="T18" fmla="*/ 113 w 567"/>
                <a:gd name="T19" fmla="*/ 369 h 426"/>
                <a:gd name="T20" fmla="*/ 170 w 567"/>
                <a:gd name="T21" fmla="*/ 312 h 426"/>
                <a:gd name="T22" fmla="*/ 198 w 567"/>
                <a:gd name="T23" fmla="*/ 312 h 426"/>
                <a:gd name="T24" fmla="*/ 227 w 567"/>
                <a:gd name="T25" fmla="*/ 284 h 426"/>
                <a:gd name="T26" fmla="*/ 198 w 567"/>
                <a:gd name="T27" fmla="*/ 256 h 426"/>
                <a:gd name="T28" fmla="*/ 255 w 567"/>
                <a:gd name="T29" fmla="*/ 256 h 426"/>
                <a:gd name="T30" fmla="*/ 255 w 567"/>
                <a:gd name="T31" fmla="*/ 199 h 426"/>
                <a:gd name="T32" fmla="*/ 397 w 567"/>
                <a:gd name="T33" fmla="*/ 199 h 426"/>
                <a:gd name="T34" fmla="*/ 453 w 567"/>
                <a:gd name="T35" fmla="*/ 170 h 426"/>
                <a:gd name="T36" fmla="*/ 510 w 567"/>
                <a:gd name="T37" fmla="*/ 170 h 426"/>
                <a:gd name="T38" fmla="*/ 567 w 567"/>
                <a:gd name="T39" fmla="*/ 114 h 426"/>
                <a:gd name="T40" fmla="*/ 482 w 567"/>
                <a:gd name="T41" fmla="*/ 57 h 426"/>
                <a:gd name="T42" fmla="*/ 482 w 567"/>
                <a:gd name="T43" fmla="*/ 0 h 426"/>
                <a:gd name="T44" fmla="*/ 397 w 567"/>
                <a:gd name="T45" fmla="*/ 0 h 426"/>
                <a:gd name="T46" fmla="*/ 397 w 567"/>
                <a:gd name="T47" fmla="*/ 142 h 426"/>
                <a:gd name="T48" fmla="*/ 283 w 567"/>
                <a:gd name="T49" fmla="*/ 85 h 426"/>
                <a:gd name="T50" fmla="*/ 255 w 567"/>
                <a:gd name="T51" fmla="*/ 114 h 426"/>
                <a:gd name="T52" fmla="*/ 227 w 567"/>
                <a:gd name="T53" fmla="*/ 85 h 426"/>
                <a:gd name="T54" fmla="*/ 227 w 567"/>
                <a:gd name="T55" fmla="*/ 57 h 426"/>
                <a:gd name="T56" fmla="*/ 198 w 567"/>
                <a:gd name="T57" fmla="*/ 0 h 4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567" h="426">
                  <a:moveTo>
                    <a:pt x="198" y="0"/>
                  </a:moveTo>
                  <a:lnTo>
                    <a:pt x="170" y="85"/>
                  </a:lnTo>
                  <a:lnTo>
                    <a:pt x="227" y="142"/>
                  </a:lnTo>
                  <a:lnTo>
                    <a:pt x="170" y="227"/>
                  </a:lnTo>
                  <a:lnTo>
                    <a:pt x="141" y="227"/>
                  </a:lnTo>
                  <a:lnTo>
                    <a:pt x="113" y="341"/>
                  </a:lnTo>
                  <a:lnTo>
                    <a:pt x="0" y="369"/>
                  </a:lnTo>
                  <a:lnTo>
                    <a:pt x="56" y="426"/>
                  </a:lnTo>
                  <a:lnTo>
                    <a:pt x="113" y="397"/>
                  </a:lnTo>
                  <a:lnTo>
                    <a:pt x="113" y="369"/>
                  </a:lnTo>
                  <a:lnTo>
                    <a:pt x="170" y="312"/>
                  </a:lnTo>
                  <a:lnTo>
                    <a:pt x="198" y="312"/>
                  </a:lnTo>
                  <a:lnTo>
                    <a:pt x="227" y="284"/>
                  </a:lnTo>
                  <a:lnTo>
                    <a:pt x="198" y="256"/>
                  </a:lnTo>
                  <a:lnTo>
                    <a:pt x="255" y="256"/>
                  </a:lnTo>
                  <a:lnTo>
                    <a:pt x="255" y="199"/>
                  </a:lnTo>
                  <a:lnTo>
                    <a:pt x="397" y="199"/>
                  </a:lnTo>
                  <a:lnTo>
                    <a:pt x="453" y="170"/>
                  </a:lnTo>
                  <a:lnTo>
                    <a:pt x="510" y="170"/>
                  </a:lnTo>
                  <a:lnTo>
                    <a:pt x="567" y="114"/>
                  </a:lnTo>
                  <a:lnTo>
                    <a:pt x="482" y="57"/>
                  </a:lnTo>
                  <a:lnTo>
                    <a:pt x="482" y="0"/>
                  </a:lnTo>
                  <a:lnTo>
                    <a:pt x="397" y="0"/>
                  </a:lnTo>
                  <a:lnTo>
                    <a:pt x="397" y="142"/>
                  </a:lnTo>
                  <a:lnTo>
                    <a:pt x="283" y="85"/>
                  </a:lnTo>
                  <a:lnTo>
                    <a:pt x="255" y="114"/>
                  </a:lnTo>
                  <a:lnTo>
                    <a:pt x="227" y="85"/>
                  </a:lnTo>
                  <a:lnTo>
                    <a:pt x="227" y="57"/>
                  </a:lnTo>
                  <a:lnTo>
                    <a:pt x="198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" name="Freeform 706">
              <a:extLst>
                <a:ext uri="{FF2B5EF4-FFF2-40B4-BE49-F238E27FC236}">
                  <a16:creationId xmlns:a16="http://schemas.microsoft.com/office/drawing/2014/main" id="{3B9DD38D-2934-4DE0-98F4-7EA1050D766A}"/>
                </a:ext>
              </a:extLst>
            </p:cNvPr>
            <p:cNvSpPr>
              <a:spLocks/>
            </p:cNvSpPr>
            <p:nvPr/>
          </p:nvSpPr>
          <p:spPr bwMode="auto">
            <a:xfrm>
              <a:off x="6498" y="5065"/>
              <a:ext cx="482" cy="312"/>
            </a:xfrm>
            <a:custGeom>
              <a:avLst/>
              <a:gdLst>
                <a:gd name="T0" fmla="*/ 171 w 482"/>
                <a:gd name="T1" fmla="*/ 0 h 312"/>
                <a:gd name="T2" fmla="*/ 114 w 482"/>
                <a:gd name="T3" fmla="*/ 57 h 312"/>
                <a:gd name="T4" fmla="*/ 85 w 482"/>
                <a:gd name="T5" fmla="*/ 57 h 312"/>
                <a:gd name="T6" fmla="*/ 0 w 482"/>
                <a:gd name="T7" fmla="*/ 85 h 312"/>
                <a:gd name="T8" fmla="*/ 0 w 482"/>
                <a:gd name="T9" fmla="*/ 142 h 312"/>
                <a:gd name="T10" fmla="*/ 29 w 482"/>
                <a:gd name="T11" fmla="*/ 142 h 312"/>
                <a:gd name="T12" fmla="*/ 114 w 482"/>
                <a:gd name="T13" fmla="*/ 85 h 312"/>
                <a:gd name="T14" fmla="*/ 142 w 482"/>
                <a:gd name="T15" fmla="*/ 85 h 312"/>
                <a:gd name="T16" fmla="*/ 142 w 482"/>
                <a:gd name="T17" fmla="*/ 142 h 312"/>
                <a:gd name="T18" fmla="*/ 199 w 482"/>
                <a:gd name="T19" fmla="*/ 170 h 312"/>
                <a:gd name="T20" fmla="*/ 199 w 482"/>
                <a:gd name="T21" fmla="*/ 227 h 312"/>
                <a:gd name="T22" fmla="*/ 312 w 482"/>
                <a:gd name="T23" fmla="*/ 199 h 312"/>
                <a:gd name="T24" fmla="*/ 369 w 482"/>
                <a:gd name="T25" fmla="*/ 255 h 312"/>
                <a:gd name="T26" fmla="*/ 369 w 482"/>
                <a:gd name="T27" fmla="*/ 312 h 312"/>
                <a:gd name="T28" fmla="*/ 482 w 482"/>
                <a:gd name="T29" fmla="*/ 227 h 312"/>
                <a:gd name="T30" fmla="*/ 454 w 482"/>
                <a:gd name="T31" fmla="*/ 199 h 312"/>
                <a:gd name="T32" fmla="*/ 426 w 482"/>
                <a:gd name="T33" fmla="*/ 227 h 312"/>
                <a:gd name="T34" fmla="*/ 397 w 482"/>
                <a:gd name="T35" fmla="*/ 199 h 312"/>
                <a:gd name="T36" fmla="*/ 426 w 482"/>
                <a:gd name="T37" fmla="*/ 170 h 312"/>
                <a:gd name="T38" fmla="*/ 341 w 482"/>
                <a:gd name="T39" fmla="*/ 114 h 312"/>
                <a:gd name="T40" fmla="*/ 341 w 482"/>
                <a:gd name="T41" fmla="*/ 142 h 312"/>
                <a:gd name="T42" fmla="*/ 284 w 482"/>
                <a:gd name="T43" fmla="*/ 85 h 312"/>
                <a:gd name="T44" fmla="*/ 171 w 482"/>
                <a:gd name="T45" fmla="*/ 0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482" h="312">
                  <a:moveTo>
                    <a:pt x="171" y="0"/>
                  </a:moveTo>
                  <a:lnTo>
                    <a:pt x="114" y="57"/>
                  </a:lnTo>
                  <a:lnTo>
                    <a:pt x="85" y="57"/>
                  </a:lnTo>
                  <a:lnTo>
                    <a:pt x="0" y="85"/>
                  </a:lnTo>
                  <a:lnTo>
                    <a:pt x="0" y="142"/>
                  </a:lnTo>
                  <a:lnTo>
                    <a:pt x="29" y="142"/>
                  </a:lnTo>
                  <a:lnTo>
                    <a:pt x="114" y="85"/>
                  </a:lnTo>
                  <a:lnTo>
                    <a:pt x="142" y="85"/>
                  </a:lnTo>
                  <a:lnTo>
                    <a:pt x="142" y="142"/>
                  </a:lnTo>
                  <a:lnTo>
                    <a:pt x="199" y="170"/>
                  </a:lnTo>
                  <a:lnTo>
                    <a:pt x="199" y="227"/>
                  </a:lnTo>
                  <a:lnTo>
                    <a:pt x="312" y="199"/>
                  </a:lnTo>
                  <a:lnTo>
                    <a:pt x="369" y="255"/>
                  </a:lnTo>
                  <a:lnTo>
                    <a:pt x="369" y="312"/>
                  </a:lnTo>
                  <a:lnTo>
                    <a:pt x="482" y="227"/>
                  </a:lnTo>
                  <a:lnTo>
                    <a:pt x="454" y="199"/>
                  </a:lnTo>
                  <a:lnTo>
                    <a:pt x="426" y="227"/>
                  </a:lnTo>
                  <a:lnTo>
                    <a:pt x="397" y="199"/>
                  </a:lnTo>
                  <a:lnTo>
                    <a:pt x="426" y="170"/>
                  </a:lnTo>
                  <a:lnTo>
                    <a:pt x="341" y="114"/>
                  </a:lnTo>
                  <a:lnTo>
                    <a:pt x="341" y="142"/>
                  </a:lnTo>
                  <a:lnTo>
                    <a:pt x="284" y="85"/>
                  </a:lnTo>
                  <a:lnTo>
                    <a:pt x="171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" name="Freeform 707">
              <a:extLst>
                <a:ext uri="{FF2B5EF4-FFF2-40B4-BE49-F238E27FC236}">
                  <a16:creationId xmlns:a16="http://schemas.microsoft.com/office/drawing/2014/main" id="{D02BBB47-FBBE-4E93-AF53-A6DD0978024C}"/>
                </a:ext>
              </a:extLst>
            </p:cNvPr>
            <p:cNvSpPr>
              <a:spLocks/>
            </p:cNvSpPr>
            <p:nvPr/>
          </p:nvSpPr>
          <p:spPr bwMode="auto">
            <a:xfrm>
              <a:off x="6527" y="4271"/>
              <a:ext cx="1361" cy="596"/>
            </a:xfrm>
            <a:custGeom>
              <a:avLst/>
              <a:gdLst>
                <a:gd name="T0" fmla="*/ 56 w 1361"/>
                <a:gd name="T1" fmla="*/ 57 h 596"/>
                <a:gd name="T2" fmla="*/ 56 w 1361"/>
                <a:gd name="T3" fmla="*/ 227 h 596"/>
                <a:gd name="T4" fmla="*/ 0 w 1361"/>
                <a:gd name="T5" fmla="*/ 341 h 596"/>
                <a:gd name="T6" fmla="*/ 113 w 1361"/>
                <a:gd name="T7" fmla="*/ 511 h 596"/>
                <a:gd name="T8" fmla="*/ 198 w 1361"/>
                <a:gd name="T9" fmla="*/ 539 h 596"/>
                <a:gd name="T10" fmla="*/ 397 w 1361"/>
                <a:gd name="T11" fmla="*/ 482 h 596"/>
                <a:gd name="T12" fmla="*/ 482 w 1361"/>
                <a:gd name="T13" fmla="*/ 511 h 596"/>
                <a:gd name="T14" fmla="*/ 510 w 1361"/>
                <a:gd name="T15" fmla="*/ 341 h 596"/>
                <a:gd name="T16" fmla="*/ 510 w 1361"/>
                <a:gd name="T17" fmla="*/ 397 h 596"/>
                <a:gd name="T18" fmla="*/ 595 w 1361"/>
                <a:gd name="T19" fmla="*/ 397 h 596"/>
                <a:gd name="T20" fmla="*/ 680 w 1361"/>
                <a:gd name="T21" fmla="*/ 426 h 596"/>
                <a:gd name="T22" fmla="*/ 680 w 1361"/>
                <a:gd name="T23" fmla="*/ 596 h 596"/>
                <a:gd name="T24" fmla="*/ 879 w 1361"/>
                <a:gd name="T25" fmla="*/ 567 h 596"/>
                <a:gd name="T26" fmla="*/ 850 w 1361"/>
                <a:gd name="T27" fmla="*/ 369 h 596"/>
                <a:gd name="T28" fmla="*/ 907 w 1361"/>
                <a:gd name="T29" fmla="*/ 284 h 596"/>
                <a:gd name="T30" fmla="*/ 1077 w 1361"/>
                <a:gd name="T31" fmla="*/ 312 h 596"/>
                <a:gd name="T32" fmla="*/ 1134 w 1361"/>
                <a:gd name="T33" fmla="*/ 227 h 596"/>
                <a:gd name="T34" fmla="*/ 1361 w 1361"/>
                <a:gd name="T35" fmla="*/ 114 h 596"/>
                <a:gd name="T36" fmla="*/ 1219 w 1361"/>
                <a:gd name="T37" fmla="*/ 85 h 596"/>
                <a:gd name="T38" fmla="*/ 1049 w 1361"/>
                <a:gd name="T39" fmla="*/ 114 h 596"/>
                <a:gd name="T40" fmla="*/ 907 w 1361"/>
                <a:gd name="T41" fmla="*/ 199 h 596"/>
                <a:gd name="T42" fmla="*/ 822 w 1361"/>
                <a:gd name="T43" fmla="*/ 256 h 596"/>
                <a:gd name="T44" fmla="*/ 709 w 1361"/>
                <a:gd name="T45" fmla="*/ 341 h 596"/>
                <a:gd name="T46" fmla="*/ 680 w 1361"/>
                <a:gd name="T47" fmla="*/ 256 h 596"/>
                <a:gd name="T48" fmla="*/ 623 w 1361"/>
                <a:gd name="T49" fmla="*/ 256 h 596"/>
                <a:gd name="T50" fmla="*/ 567 w 1361"/>
                <a:gd name="T51" fmla="*/ 170 h 596"/>
                <a:gd name="T52" fmla="*/ 510 w 1361"/>
                <a:gd name="T53" fmla="*/ 57 h 596"/>
                <a:gd name="T54" fmla="*/ 340 w 1361"/>
                <a:gd name="T55" fmla="*/ 57 h 596"/>
                <a:gd name="T56" fmla="*/ 283 w 1361"/>
                <a:gd name="T57" fmla="*/ 0 h 596"/>
                <a:gd name="T58" fmla="*/ 227 w 1361"/>
                <a:gd name="T59" fmla="*/ 57 h 596"/>
                <a:gd name="T60" fmla="*/ 170 w 1361"/>
                <a:gd name="T61" fmla="*/ 29 h 596"/>
                <a:gd name="T62" fmla="*/ 142 w 1361"/>
                <a:gd name="T63" fmla="*/ 114 h 5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361" h="596">
                  <a:moveTo>
                    <a:pt x="85" y="57"/>
                  </a:moveTo>
                  <a:lnTo>
                    <a:pt x="56" y="57"/>
                  </a:lnTo>
                  <a:lnTo>
                    <a:pt x="85" y="170"/>
                  </a:lnTo>
                  <a:lnTo>
                    <a:pt x="56" y="227"/>
                  </a:lnTo>
                  <a:lnTo>
                    <a:pt x="0" y="199"/>
                  </a:lnTo>
                  <a:lnTo>
                    <a:pt x="0" y="341"/>
                  </a:lnTo>
                  <a:lnTo>
                    <a:pt x="142" y="482"/>
                  </a:lnTo>
                  <a:lnTo>
                    <a:pt x="113" y="511"/>
                  </a:lnTo>
                  <a:lnTo>
                    <a:pt x="170" y="596"/>
                  </a:lnTo>
                  <a:lnTo>
                    <a:pt x="198" y="539"/>
                  </a:lnTo>
                  <a:lnTo>
                    <a:pt x="198" y="511"/>
                  </a:lnTo>
                  <a:lnTo>
                    <a:pt x="397" y="482"/>
                  </a:lnTo>
                  <a:lnTo>
                    <a:pt x="425" y="511"/>
                  </a:lnTo>
                  <a:lnTo>
                    <a:pt x="482" y="511"/>
                  </a:lnTo>
                  <a:lnTo>
                    <a:pt x="425" y="426"/>
                  </a:lnTo>
                  <a:lnTo>
                    <a:pt x="510" y="341"/>
                  </a:lnTo>
                  <a:lnTo>
                    <a:pt x="538" y="369"/>
                  </a:lnTo>
                  <a:lnTo>
                    <a:pt x="510" y="397"/>
                  </a:lnTo>
                  <a:lnTo>
                    <a:pt x="510" y="426"/>
                  </a:lnTo>
                  <a:lnTo>
                    <a:pt x="595" y="397"/>
                  </a:lnTo>
                  <a:lnTo>
                    <a:pt x="623" y="426"/>
                  </a:lnTo>
                  <a:lnTo>
                    <a:pt x="680" y="426"/>
                  </a:lnTo>
                  <a:lnTo>
                    <a:pt x="737" y="454"/>
                  </a:lnTo>
                  <a:lnTo>
                    <a:pt x="680" y="596"/>
                  </a:lnTo>
                  <a:lnTo>
                    <a:pt x="765" y="539"/>
                  </a:lnTo>
                  <a:lnTo>
                    <a:pt x="879" y="567"/>
                  </a:lnTo>
                  <a:lnTo>
                    <a:pt x="907" y="539"/>
                  </a:lnTo>
                  <a:lnTo>
                    <a:pt x="850" y="369"/>
                  </a:lnTo>
                  <a:lnTo>
                    <a:pt x="907" y="341"/>
                  </a:lnTo>
                  <a:lnTo>
                    <a:pt x="907" y="284"/>
                  </a:lnTo>
                  <a:lnTo>
                    <a:pt x="1049" y="256"/>
                  </a:lnTo>
                  <a:lnTo>
                    <a:pt x="1077" y="312"/>
                  </a:lnTo>
                  <a:lnTo>
                    <a:pt x="1105" y="284"/>
                  </a:lnTo>
                  <a:lnTo>
                    <a:pt x="1134" y="227"/>
                  </a:lnTo>
                  <a:lnTo>
                    <a:pt x="1247" y="170"/>
                  </a:lnTo>
                  <a:lnTo>
                    <a:pt x="1361" y="114"/>
                  </a:lnTo>
                  <a:lnTo>
                    <a:pt x="1219" y="114"/>
                  </a:lnTo>
                  <a:lnTo>
                    <a:pt x="1219" y="85"/>
                  </a:lnTo>
                  <a:lnTo>
                    <a:pt x="1134" y="85"/>
                  </a:lnTo>
                  <a:lnTo>
                    <a:pt x="1049" y="114"/>
                  </a:lnTo>
                  <a:lnTo>
                    <a:pt x="1020" y="199"/>
                  </a:lnTo>
                  <a:lnTo>
                    <a:pt x="907" y="199"/>
                  </a:lnTo>
                  <a:lnTo>
                    <a:pt x="850" y="256"/>
                  </a:lnTo>
                  <a:lnTo>
                    <a:pt x="822" y="256"/>
                  </a:lnTo>
                  <a:lnTo>
                    <a:pt x="822" y="312"/>
                  </a:lnTo>
                  <a:lnTo>
                    <a:pt x="709" y="341"/>
                  </a:lnTo>
                  <a:lnTo>
                    <a:pt x="652" y="312"/>
                  </a:lnTo>
                  <a:lnTo>
                    <a:pt x="680" y="256"/>
                  </a:lnTo>
                  <a:lnTo>
                    <a:pt x="652" y="227"/>
                  </a:lnTo>
                  <a:lnTo>
                    <a:pt x="623" y="256"/>
                  </a:lnTo>
                  <a:lnTo>
                    <a:pt x="538" y="199"/>
                  </a:lnTo>
                  <a:lnTo>
                    <a:pt x="567" y="170"/>
                  </a:lnTo>
                  <a:lnTo>
                    <a:pt x="510" y="114"/>
                  </a:lnTo>
                  <a:lnTo>
                    <a:pt x="510" y="57"/>
                  </a:lnTo>
                  <a:lnTo>
                    <a:pt x="453" y="114"/>
                  </a:lnTo>
                  <a:lnTo>
                    <a:pt x="340" y="57"/>
                  </a:lnTo>
                  <a:lnTo>
                    <a:pt x="340" y="29"/>
                  </a:lnTo>
                  <a:lnTo>
                    <a:pt x="283" y="0"/>
                  </a:lnTo>
                  <a:lnTo>
                    <a:pt x="283" y="29"/>
                  </a:lnTo>
                  <a:lnTo>
                    <a:pt x="227" y="57"/>
                  </a:lnTo>
                  <a:lnTo>
                    <a:pt x="198" y="0"/>
                  </a:lnTo>
                  <a:lnTo>
                    <a:pt x="170" y="29"/>
                  </a:lnTo>
                  <a:lnTo>
                    <a:pt x="170" y="114"/>
                  </a:lnTo>
                  <a:lnTo>
                    <a:pt x="142" y="114"/>
                  </a:lnTo>
                  <a:lnTo>
                    <a:pt x="85" y="5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9" name="Freeform 708">
              <a:extLst>
                <a:ext uri="{FF2B5EF4-FFF2-40B4-BE49-F238E27FC236}">
                  <a16:creationId xmlns:a16="http://schemas.microsoft.com/office/drawing/2014/main" id="{7FA042CE-3FC4-4227-B09A-F67BDAB480AC}"/>
                </a:ext>
              </a:extLst>
            </p:cNvPr>
            <p:cNvSpPr>
              <a:spLocks/>
            </p:cNvSpPr>
            <p:nvPr/>
          </p:nvSpPr>
          <p:spPr bwMode="auto">
            <a:xfrm>
              <a:off x="7264" y="4271"/>
              <a:ext cx="113" cy="142"/>
            </a:xfrm>
            <a:custGeom>
              <a:avLst/>
              <a:gdLst>
                <a:gd name="T0" fmla="*/ 57 w 113"/>
                <a:gd name="T1" fmla="*/ 0 h 142"/>
                <a:gd name="T2" fmla="*/ 0 w 113"/>
                <a:gd name="T3" fmla="*/ 29 h 142"/>
                <a:gd name="T4" fmla="*/ 0 w 113"/>
                <a:gd name="T5" fmla="*/ 114 h 142"/>
                <a:gd name="T6" fmla="*/ 28 w 113"/>
                <a:gd name="T7" fmla="*/ 85 h 142"/>
                <a:gd name="T8" fmla="*/ 57 w 113"/>
                <a:gd name="T9" fmla="*/ 142 h 142"/>
                <a:gd name="T10" fmla="*/ 113 w 113"/>
                <a:gd name="T11" fmla="*/ 142 h 142"/>
                <a:gd name="T12" fmla="*/ 85 w 113"/>
                <a:gd name="T13" fmla="*/ 57 h 142"/>
                <a:gd name="T14" fmla="*/ 57 w 113"/>
                <a:gd name="T15" fmla="*/ 0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13" h="142">
                  <a:moveTo>
                    <a:pt x="57" y="0"/>
                  </a:moveTo>
                  <a:lnTo>
                    <a:pt x="0" y="29"/>
                  </a:lnTo>
                  <a:lnTo>
                    <a:pt x="0" y="114"/>
                  </a:lnTo>
                  <a:lnTo>
                    <a:pt x="28" y="85"/>
                  </a:lnTo>
                  <a:lnTo>
                    <a:pt x="57" y="142"/>
                  </a:lnTo>
                  <a:lnTo>
                    <a:pt x="113" y="142"/>
                  </a:lnTo>
                  <a:lnTo>
                    <a:pt x="85" y="57"/>
                  </a:lnTo>
                  <a:lnTo>
                    <a:pt x="57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" name="Freeform 709">
              <a:extLst>
                <a:ext uri="{FF2B5EF4-FFF2-40B4-BE49-F238E27FC236}">
                  <a16:creationId xmlns:a16="http://schemas.microsoft.com/office/drawing/2014/main" id="{DB31A07C-2CDC-419F-BA48-832B49384246}"/>
                </a:ext>
              </a:extLst>
            </p:cNvPr>
            <p:cNvSpPr>
              <a:spLocks/>
            </p:cNvSpPr>
            <p:nvPr/>
          </p:nvSpPr>
          <p:spPr bwMode="auto">
            <a:xfrm>
              <a:off x="7349" y="4867"/>
              <a:ext cx="113" cy="56"/>
            </a:xfrm>
            <a:custGeom>
              <a:avLst/>
              <a:gdLst>
                <a:gd name="T0" fmla="*/ 28 w 113"/>
                <a:gd name="T1" fmla="*/ 0 h 56"/>
                <a:gd name="T2" fmla="*/ 0 w 113"/>
                <a:gd name="T3" fmla="*/ 0 h 56"/>
                <a:gd name="T4" fmla="*/ 85 w 113"/>
                <a:gd name="T5" fmla="*/ 56 h 56"/>
                <a:gd name="T6" fmla="*/ 113 w 113"/>
                <a:gd name="T7" fmla="*/ 28 h 56"/>
                <a:gd name="T8" fmla="*/ 28 w 113"/>
                <a:gd name="T9" fmla="*/ 0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3" h="56">
                  <a:moveTo>
                    <a:pt x="28" y="0"/>
                  </a:moveTo>
                  <a:lnTo>
                    <a:pt x="0" y="0"/>
                  </a:lnTo>
                  <a:lnTo>
                    <a:pt x="85" y="56"/>
                  </a:lnTo>
                  <a:lnTo>
                    <a:pt x="113" y="28"/>
                  </a:lnTo>
                  <a:lnTo>
                    <a:pt x="28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1" name="Freeform 710">
              <a:extLst>
                <a:ext uri="{FF2B5EF4-FFF2-40B4-BE49-F238E27FC236}">
                  <a16:creationId xmlns:a16="http://schemas.microsoft.com/office/drawing/2014/main" id="{BEA9A640-34A9-4ECB-99B0-7DBF583D8243}"/>
                </a:ext>
              </a:extLst>
            </p:cNvPr>
            <p:cNvSpPr>
              <a:spLocks/>
            </p:cNvSpPr>
            <p:nvPr/>
          </p:nvSpPr>
          <p:spPr bwMode="auto">
            <a:xfrm>
              <a:off x="7547" y="3931"/>
              <a:ext cx="142" cy="114"/>
            </a:xfrm>
            <a:custGeom>
              <a:avLst/>
              <a:gdLst>
                <a:gd name="T0" fmla="*/ 142 w 142"/>
                <a:gd name="T1" fmla="*/ 85 h 114"/>
                <a:gd name="T2" fmla="*/ 85 w 142"/>
                <a:gd name="T3" fmla="*/ 0 h 114"/>
                <a:gd name="T4" fmla="*/ 0 w 142"/>
                <a:gd name="T5" fmla="*/ 0 h 114"/>
                <a:gd name="T6" fmla="*/ 29 w 142"/>
                <a:gd name="T7" fmla="*/ 57 h 114"/>
                <a:gd name="T8" fmla="*/ 85 w 142"/>
                <a:gd name="T9" fmla="*/ 114 h 114"/>
                <a:gd name="T10" fmla="*/ 142 w 142"/>
                <a:gd name="T11" fmla="*/ 85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2" h="114">
                  <a:moveTo>
                    <a:pt x="142" y="85"/>
                  </a:moveTo>
                  <a:lnTo>
                    <a:pt x="85" y="0"/>
                  </a:lnTo>
                  <a:lnTo>
                    <a:pt x="0" y="0"/>
                  </a:lnTo>
                  <a:lnTo>
                    <a:pt x="29" y="57"/>
                  </a:lnTo>
                  <a:lnTo>
                    <a:pt x="85" y="114"/>
                  </a:lnTo>
                  <a:lnTo>
                    <a:pt x="142" y="8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2" name="Freeform 711">
              <a:extLst>
                <a:ext uri="{FF2B5EF4-FFF2-40B4-BE49-F238E27FC236}">
                  <a16:creationId xmlns:a16="http://schemas.microsoft.com/office/drawing/2014/main" id="{F9220328-5340-467D-A010-7C6160AF3C2F}"/>
                </a:ext>
              </a:extLst>
            </p:cNvPr>
            <p:cNvSpPr>
              <a:spLocks/>
            </p:cNvSpPr>
            <p:nvPr/>
          </p:nvSpPr>
          <p:spPr bwMode="auto">
            <a:xfrm>
              <a:off x="5960" y="4300"/>
              <a:ext cx="397" cy="538"/>
            </a:xfrm>
            <a:custGeom>
              <a:avLst/>
              <a:gdLst>
                <a:gd name="T0" fmla="*/ 397 w 397"/>
                <a:gd name="T1" fmla="*/ 538 h 538"/>
                <a:gd name="T2" fmla="*/ 397 w 397"/>
                <a:gd name="T3" fmla="*/ 482 h 538"/>
                <a:gd name="T4" fmla="*/ 283 w 397"/>
                <a:gd name="T5" fmla="*/ 368 h 538"/>
                <a:gd name="T6" fmla="*/ 227 w 397"/>
                <a:gd name="T7" fmla="*/ 283 h 538"/>
                <a:gd name="T8" fmla="*/ 283 w 397"/>
                <a:gd name="T9" fmla="*/ 198 h 538"/>
                <a:gd name="T10" fmla="*/ 283 w 397"/>
                <a:gd name="T11" fmla="*/ 56 h 538"/>
                <a:gd name="T12" fmla="*/ 198 w 397"/>
                <a:gd name="T13" fmla="*/ 0 h 538"/>
                <a:gd name="T14" fmla="*/ 56 w 397"/>
                <a:gd name="T15" fmla="*/ 28 h 538"/>
                <a:gd name="T16" fmla="*/ 56 w 397"/>
                <a:gd name="T17" fmla="*/ 170 h 538"/>
                <a:gd name="T18" fmla="*/ 85 w 397"/>
                <a:gd name="T19" fmla="*/ 170 h 538"/>
                <a:gd name="T20" fmla="*/ 56 w 397"/>
                <a:gd name="T21" fmla="*/ 255 h 538"/>
                <a:gd name="T22" fmla="*/ 0 w 397"/>
                <a:gd name="T23" fmla="*/ 283 h 538"/>
                <a:gd name="T24" fmla="*/ 113 w 397"/>
                <a:gd name="T25" fmla="*/ 312 h 538"/>
                <a:gd name="T26" fmla="*/ 170 w 397"/>
                <a:gd name="T27" fmla="*/ 397 h 538"/>
                <a:gd name="T28" fmla="*/ 255 w 397"/>
                <a:gd name="T29" fmla="*/ 425 h 538"/>
                <a:gd name="T30" fmla="*/ 340 w 397"/>
                <a:gd name="T31" fmla="*/ 482 h 538"/>
                <a:gd name="T32" fmla="*/ 312 w 397"/>
                <a:gd name="T33" fmla="*/ 538 h 538"/>
                <a:gd name="T34" fmla="*/ 397 w 397"/>
                <a:gd name="T35" fmla="*/ 538 h 5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397" h="538">
                  <a:moveTo>
                    <a:pt x="397" y="538"/>
                  </a:moveTo>
                  <a:lnTo>
                    <a:pt x="397" y="482"/>
                  </a:lnTo>
                  <a:lnTo>
                    <a:pt x="283" y="368"/>
                  </a:lnTo>
                  <a:lnTo>
                    <a:pt x="227" y="283"/>
                  </a:lnTo>
                  <a:lnTo>
                    <a:pt x="283" y="198"/>
                  </a:lnTo>
                  <a:lnTo>
                    <a:pt x="283" y="56"/>
                  </a:lnTo>
                  <a:lnTo>
                    <a:pt x="198" y="0"/>
                  </a:lnTo>
                  <a:lnTo>
                    <a:pt x="56" y="28"/>
                  </a:lnTo>
                  <a:lnTo>
                    <a:pt x="56" y="170"/>
                  </a:lnTo>
                  <a:lnTo>
                    <a:pt x="85" y="170"/>
                  </a:lnTo>
                  <a:lnTo>
                    <a:pt x="56" y="255"/>
                  </a:lnTo>
                  <a:lnTo>
                    <a:pt x="0" y="283"/>
                  </a:lnTo>
                  <a:lnTo>
                    <a:pt x="113" y="312"/>
                  </a:lnTo>
                  <a:lnTo>
                    <a:pt x="170" y="397"/>
                  </a:lnTo>
                  <a:lnTo>
                    <a:pt x="255" y="425"/>
                  </a:lnTo>
                  <a:lnTo>
                    <a:pt x="340" y="482"/>
                  </a:lnTo>
                  <a:lnTo>
                    <a:pt x="312" y="538"/>
                  </a:lnTo>
                  <a:lnTo>
                    <a:pt x="397" y="53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3" name="Freeform 712">
              <a:extLst>
                <a:ext uri="{FF2B5EF4-FFF2-40B4-BE49-F238E27FC236}">
                  <a16:creationId xmlns:a16="http://schemas.microsoft.com/office/drawing/2014/main" id="{78542748-3C1B-48B6-A191-34B23D912BF0}"/>
                </a:ext>
              </a:extLst>
            </p:cNvPr>
            <p:cNvSpPr>
              <a:spLocks/>
            </p:cNvSpPr>
            <p:nvPr/>
          </p:nvSpPr>
          <p:spPr bwMode="auto">
            <a:xfrm>
              <a:off x="5988" y="3789"/>
              <a:ext cx="652" cy="1163"/>
            </a:xfrm>
            <a:custGeom>
              <a:avLst/>
              <a:gdLst>
                <a:gd name="T0" fmla="*/ 454 w 652"/>
                <a:gd name="T1" fmla="*/ 1163 h 1163"/>
                <a:gd name="T2" fmla="*/ 369 w 652"/>
                <a:gd name="T3" fmla="*/ 1106 h 1163"/>
                <a:gd name="T4" fmla="*/ 369 w 652"/>
                <a:gd name="T5" fmla="*/ 1049 h 1163"/>
                <a:gd name="T6" fmla="*/ 369 w 652"/>
                <a:gd name="T7" fmla="*/ 993 h 1163"/>
                <a:gd name="T8" fmla="*/ 255 w 652"/>
                <a:gd name="T9" fmla="*/ 879 h 1163"/>
                <a:gd name="T10" fmla="*/ 199 w 652"/>
                <a:gd name="T11" fmla="*/ 794 h 1163"/>
                <a:gd name="T12" fmla="*/ 255 w 652"/>
                <a:gd name="T13" fmla="*/ 709 h 1163"/>
                <a:gd name="T14" fmla="*/ 255 w 652"/>
                <a:gd name="T15" fmla="*/ 567 h 1163"/>
                <a:gd name="T16" fmla="*/ 170 w 652"/>
                <a:gd name="T17" fmla="*/ 511 h 1163"/>
                <a:gd name="T18" fmla="*/ 28 w 652"/>
                <a:gd name="T19" fmla="*/ 539 h 1163"/>
                <a:gd name="T20" fmla="*/ 0 w 652"/>
                <a:gd name="T21" fmla="*/ 511 h 1163"/>
                <a:gd name="T22" fmla="*/ 28 w 652"/>
                <a:gd name="T23" fmla="*/ 454 h 1163"/>
                <a:gd name="T24" fmla="*/ 28 w 652"/>
                <a:gd name="T25" fmla="*/ 341 h 1163"/>
                <a:gd name="T26" fmla="*/ 57 w 652"/>
                <a:gd name="T27" fmla="*/ 312 h 1163"/>
                <a:gd name="T28" fmla="*/ 85 w 652"/>
                <a:gd name="T29" fmla="*/ 199 h 1163"/>
                <a:gd name="T30" fmla="*/ 57 w 652"/>
                <a:gd name="T31" fmla="*/ 171 h 1163"/>
                <a:gd name="T32" fmla="*/ 114 w 652"/>
                <a:gd name="T33" fmla="*/ 142 h 1163"/>
                <a:gd name="T34" fmla="*/ 142 w 652"/>
                <a:gd name="T35" fmla="*/ 57 h 1163"/>
                <a:gd name="T36" fmla="*/ 227 w 652"/>
                <a:gd name="T37" fmla="*/ 0 h 1163"/>
                <a:gd name="T38" fmla="*/ 312 w 652"/>
                <a:gd name="T39" fmla="*/ 0 h 1163"/>
                <a:gd name="T40" fmla="*/ 340 w 652"/>
                <a:gd name="T41" fmla="*/ 85 h 1163"/>
                <a:gd name="T42" fmla="*/ 397 w 652"/>
                <a:gd name="T43" fmla="*/ 85 h 1163"/>
                <a:gd name="T44" fmla="*/ 510 w 652"/>
                <a:gd name="T45" fmla="*/ 199 h 1163"/>
                <a:gd name="T46" fmla="*/ 595 w 652"/>
                <a:gd name="T47" fmla="*/ 199 h 1163"/>
                <a:gd name="T48" fmla="*/ 652 w 652"/>
                <a:gd name="T49" fmla="*/ 256 h 1163"/>
                <a:gd name="T50" fmla="*/ 624 w 652"/>
                <a:gd name="T51" fmla="*/ 341 h 1163"/>
                <a:gd name="T52" fmla="*/ 652 w 652"/>
                <a:gd name="T53" fmla="*/ 397 h 1163"/>
                <a:gd name="T54" fmla="*/ 595 w 652"/>
                <a:gd name="T55" fmla="*/ 482 h 1163"/>
                <a:gd name="T56" fmla="*/ 482 w 652"/>
                <a:gd name="T57" fmla="*/ 539 h 1163"/>
                <a:gd name="T58" fmla="*/ 340 w 652"/>
                <a:gd name="T59" fmla="*/ 539 h 1163"/>
                <a:gd name="T60" fmla="*/ 312 w 652"/>
                <a:gd name="T61" fmla="*/ 596 h 1163"/>
                <a:gd name="T62" fmla="*/ 340 w 652"/>
                <a:gd name="T63" fmla="*/ 823 h 1163"/>
                <a:gd name="T64" fmla="*/ 340 w 652"/>
                <a:gd name="T65" fmla="*/ 851 h 1163"/>
                <a:gd name="T66" fmla="*/ 340 w 652"/>
                <a:gd name="T67" fmla="*/ 879 h 1163"/>
                <a:gd name="T68" fmla="*/ 340 w 652"/>
                <a:gd name="T69" fmla="*/ 908 h 1163"/>
                <a:gd name="T70" fmla="*/ 369 w 652"/>
                <a:gd name="T71" fmla="*/ 936 h 1163"/>
                <a:gd name="T72" fmla="*/ 425 w 652"/>
                <a:gd name="T73" fmla="*/ 964 h 1163"/>
                <a:gd name="T74" fmla="*/ 425 w 652"/>
                <a:gd name="T75" fmla="*/ 1021 h 1163"/>
                <a:gd name="T76" fmla="*/ 454 w 652"/>
                <a:gd name="T77" fmla="*/ 1049 h 1163"/>
                <a:gd name="T78" fmla="*/ 482 w 652"/>
                <a:gd name="T79" fmla="*/ 1106 h 1163"/>
                <a:gd name="T80" fmla="*/ 454 w 652"/>
                <a:gd name="T81" fmla="*/ 1163 h 11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652" h="1163">
                  <a:moveTo>
                    <a:pt x="454" y="1163"/>
                  </a:moveTo>
                  <a:lnTo>
                    <a:pt x="369" y="1106"/>
                  </a:lnTo>
                  <a:lnTo>
                    <a:pt x="369" y="1049"/>
                  </a:lnTo>
                  <a:lnTo>
                    <a:pt x="369" y="993"/>
                  </a:lnTo>
                  <a:lnTo>
                    <a:pt x="255" y="879"/>
                  </a:lnTo>
                  <a:lnTo>
                    <a:pt x="199" y="794"/>
                  </a:lnTo>
                  <a:lnTo>
                    <a:pt x="255" y="709"/>
                  </a:lnTo>
                  <a:lnTo>
                    <a:pt x="255" y="567"/>
                  </a:lnTo>
                  <a:lnTo>
                    <a:pt x="170" y="511"/>
                  </a:lnTo>
                  <a:lnTo>
                    <a:pt x="28" y="539"/>
                  </a:lnTo>
                  <a:lnTo>
                    <a:pt x="0" y="511"/>
                  </a:lnTo>
                  <a:lnTo>
                    <a:pt x="28" y="454"/>
                  </a:lnTo>
                  <a:lnTo>
                    <a:pt x="28" y="341"/>
                  </a:lnTo>
                  <a:lnTo>
                    <a:pt x="57" y="312"/>
                  </a:lnTo>
                  <a:lnTo>
                    <a:pt x="85" y="199"/>
                  </a:lnTo>
                  <a:lnTo>
                    <a:pt x="57" y="171"/>
                  </a:lnTo>
                  <a:lnTo>
                    <a:pt x="114" y="142"/>
                  </a:lnTo>
                  <a:lnTo>
                    <a:pt x="142" y="57"/>
                  </a:lnTo>
                  <a:lnTo>
                    <a:pt x="227" y="0"/>
                  </a:lnTo>
                  <a:lnTo>
                    <a:pt x="312" y="0"/>
                  </a:lnTo>
                  <a:lnTo>
                    <a:pt x="340" y="85"/>
                  </a:lnTo>
                  <a:lnTo>
                    <a:pt x="397" y="85"/>
                  </a:lnTo>
                  <a:lnTo>
                    <a:pt x="510" y="199"/>
                  </a:lnTo>
                  <a:lnTo>
                    <a:pt x="595" y="199"/>
                  </a:lnTo>
                  <a:lnTo>
                    <a:pt x="652" y="256"/>
                  </a:lnTo>
                  <a:lnTo>
                    <a:pt x="624" y="341"/>
                  </a:lnTo>
                  <a:lnTo>
                    <a:pt x="652" y="397"/>
                  </a:lnTo>
                  <a:lnTo>
                    <a:pt x="595" y="482"/>
                  </a:lnTo>
                  <a:lnTo>
                    <a:pt x="482" y="539"/>
                  </a:lnTo>
                  <a:lnTo>
                    <a:pt x="340" y="539"/>
                  </a:lnTo>
                  <a:lnTo>
                    <a:pt x="312" y="596"/>
                  </a:lnTo>
                  <a:lnTo>
                    <a:pt x="340" y="823"/>
                  </a:lnTo>
                  <a:lnTo>
                    <a:pt x="340" y="851"/>
                  </a:lnTo>
                  <a:lnTo>
                    <a:pt x="340" y="879"/>
                  </a:lnTo>
                  <a:lnTo>
                    <a:pt x="340" y="908"/>
                  </a:lnTo>
                  <a:lnTo>
                    <a:pt x="369" y="936"/>
                  </a:lnTo>
                  <a:lnTo>
                    <a:pt x="425" y="964"/>
                  </a:lnTo>
                  <a:lnTo>
                    <a:pt x="425" y="1021"/>
                  </a:lnTo>
                  <a:lnTo>
                    <a:pt x="454" y="1049"/>
                  </a:lnTo>
                  <a:lnTo>
                    <a:pt x="482" y="1106"/>
                  </a:lnTo>
                  <a:lnTo>
                    <a:pt x="454" y="1163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4" name="Freeform 713">
              <a:extLst>
                <a:ext uri="{FF2B5EF4-FFF2-40B4-BE49-F238E27FC236}">
                  <a16:creationId xmlns:a16="http://schemas.microsoft.com/office/drawing/2014/main" id="{31595F17-B156-44CF-A72B-A98E1AB497C9}"/>
                </a:ext>
              </a:extLst>
            </p:cNvPr>
            <p:cNvSpPr>
              <a:spLocks/>
            </p:cNvSpPr>
            <p:nvPr/>
          </p:nvSpPr>
          <p:spPr bwMode="auto">
            <a:xfrm>
              <a:off x="5648" y="4130"/>
              <a:ext cx="368" cy="482"/>
            </a:xfrm>
            <a:custGeom>
              <a:avLst/>
              <a:gdLst>
                <a:gd name="T0" fmla="*/ 368 w 368"/>
                <a:gd name="T1" fmla="*/ 0 h 482"/>
                <a:gd name="T2" fmla="*/ 368 w 368"/>
                <a:gd name="T3" fmla="*/ 113 h 482"/>
                <a:gd name="T4" fmla="*/ 340 w 368"/>
                <a:gd name="T5" fmla="*/ 170 h 482"/>
                <a:gd name="T6" fmla="*/ 368 w 368"/>
                <a:gd name="T7" fmla="*/ 198 h 482"/>
                <a:gd name="T8" fmla="*/ 368 w 368"/>
                <a:gd name="T9" fmla="*/ 340 h 482"/>
                <a:gd name="T10" fmla="*/ 312 w 368"/>
                <a:gd name="T11" fmla="*/ 425 h 482"/>
                <a:gd name="T12" fmla="*/ 198 w 368"/>
                <a:gd name="T13" fmla="*/ 482 h 482"/>
                <a:gd name="T14" fmla="*/ 198 w 368"/>
                <a:gd name="T15" fmla="*/ 425 h 482"/>
                <a:gd name="T16" fmla="*/ 142 w 368"/>
                <a:gd name="T17" fmla="*/ 397 h 482"/>
                <a:gd name="T18" fmla="*/ 28 w 368"/>
                <a:gd name="T19" fmla="*/ 283 h 482"/>
                <a:gd name="T20" fmla="*/ 0 w 368"/>
                <a:gd name="T21" fmla="*/ 198 h 482"/>
                <a:gd name="T22" fmla="*/ 85 w 368"/>
                <a:gd name="T23" fmla="*/ 170 h 482"/>
                <a:gd name="T24" fmla="*/ 85 w 368"/>
                <a:gd name="T25" fmla="*/ 113 h 482"/>
                <a:gd name="T26" fmla="*/ 142 w 368"/>
                <a:gd name="T27" fmla="*/ 85 h 482"/>
                <a:gd name="T28" fmla="*/ 198 w 368"/>
                <a:gd name="T29" fmla="*/ 28 h 482"/>
                <a:gd name="T30" fmla="*/ 312 w 368"/>
                <a:gd name="T31" fmla="*/ 56 h 482"/>
                <a:gd name="T32" fmla="*/ 368 w 368"/>
                <a:gd name="T33" fmla="*/ 0 h 4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368" h="482">
                  <a:moveTo>
                    <a:pt x="368" y="0"/>
                  </a:moveTo>
                  <a:lnTo>
                    <a:pt x="368" y="113"/>
                  </a:lnTo>
                  <a:lnTo>
                    <a:pt x="340" y="170"/>
                  </a:lnTo>
                  <a:lnTo>
                    <a:pt x="368" y="198"/>
                  </a:lnTo>
                  <a:lnTo>
                    <a:pt x="368" y="340"/>
                  </a:lnTo>
                  <a:lnTo>
                    <a:pt x="312" y="425"/>
                  </a:lnTo>
                  <a:lnTo>
                    <a:pt x="198" y="482"/>
                  </a:lnTo>
                  <a:lnTo>
                    <a:pt x="198" y="425"/>
                  </a:lnTo>
                  <a:lnTo>
                    <a:pt x="142" y="397"/>
                  </a:lnTo>
                  <a:lnTo>
                    <a:pt x="28" y="283"/>
                  </a:lnTo>
                  <a:lnTo>
                    <a:pt x="0" y="198"/>
                  </a:lnTo>
                  <a:lnTo>
                    <a:pt x="85" y="170"/>
                  </a:lnTo>
                  <a:lnTo>
                    <a:pt x="85" y="113"/>
                  </a:lnTo>
                  <a:lnTo>
                    <a:pt x="142" y="85"/>
                  </a:lnTo>
                  <a:lnTo>
                    <a:pt x="198" y="28"/>
                  </a:lnTo>
                  <a:lnTo>
                    <a:pt x="312" y="56"/>
                  </a:lnTo>
                  <a:lnTo>
                    <a:pt x="368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5" name="Freeform 714">
              <a:extLst>
                <a:ext uri="{FF2B5EF4-FFF2-40B4-BE49-F238E27FC236}">
                  <a16:creationId xmlns:a16="http://schemas.microsoft.com/office/drawing/2014/main" id="{7E0D23D1-0E06-4D5E-9492-37C33070BAA6}"/>
                </a:ext>
              </a:extLst>
            </p:cNvPr>
            <p:cNvSpPr>
              <a:spLocks/>
            </p:cNvSpPr>
            <p:nvPr/>
          </p:nvSpPr>
          <p:spPr bwMode="auto">
            <a:xfrm>
              <a:off x="5251" y="3903"/>
              <a:ext cx="794" cy="709"/>
            </a:xfrm>
            <a:custGeom>
              <a:avLst/>
              <a:gdLst>
                <a:gd name="T0" fmla="*/ 794 w 794"/>
                <a:gd name="T1" fmla="*/ 198 h 709"/>
                <a:gd name="T2" fmla="*/ 765 w 794"/>
                <a:gd name="T3" fmla="*/ 227 h 709"/>
                <a:gd name="T4" fmla="*/ 709 w 794"/>
                <a:gd name="T5" fmla="*/ 283 h 709"/>
                <a:gd name="T6" fmla="*/ 595 w 794"/>
                <a:gd name="T7" fmla="*/ 255 h 709"/>
                <a:gd name="T8" fmla="*/ 539 w 794"/>
                <a:gd name="T9" fmla="*/ 312 h 709"/>
                <a:gd name="T10" fmla="*/ 482 w 794"/>
                <a:gd name="T11" fmla="*/ 340 h 709"/>
                <a:gd name="T12" fmla="*/ 482 w 794"/>
                <a:gd name="T13" fmla="*/ 397 h 709"/>
                <a:gd name="T14" fmla="*/ 397 w 794"/>
                <a:gd name="T15" fmla="*/ 425 h 709"/>
                <a:gd name="T16" fmla="*/ 425 w 794"/>
                <a:gd name="T17" fmla="*/ 510 h 709"/>
                <a:gd name="T18" fmla="*/ 539 w 794"/>
                <a:gd name="T19" fmla="*/ 624 h 709"/>
                <a:gd name="T20" fmla="*/ 595 w 794"/>
                <a:gd name="T21" fmla="*/ 652 h 709"/>
                <a:gd name="T22" fmla="*/ 595 w 794"/>
                <a:gd name="T23" fmla="*/ 709 h 709"/>
                <a:gd name="T24" fmla="*/ 482 w 794"/>
                <a:gd name="T25" fmla="*/ 652 h 709"/>
                <a:gd name="T26" fmla="*/ 397 w 794"/>
                <a:gd name="T27" fmla="*/ 567 h 709"/>
                <a:gd name="T28" fmla="*/ 369 w 794"/>
                <a:gd name="T29" fmla="*/ 595 h 709"/>
                <a:gd name="T30" fmla="*/ 397 w 794"/>
                <a:gd name="T31" fmla="*/ 652 h 709"/>
                <a:gd name="T32" fmla="*/ 340 w 794"/>
                <a:gd name="T33" fmla="*/ 652 h 709"/>
                <a:gd name="T34" fmla="*/ 312 w 794"/>
                <a:gd name="T35" fmla="*/ 624 h 709"/>
                <a:gd name="T36" fmla="*/ 312 w 794"/>
                <a:gd name="T37" fmla="*/ 567 h 709"/>
                <a:gd name="T38" fmla="*/ 340 w 794"/>
                <a:gd name="T39" fmla="*/ 567 h 709"/>
                <a:gd name="T40" fmla="*/ 340 w 794"/>
                <a:gd name="T41" fmla="*/ 510 h 709"/>
                <a:gd name="T42" fmla="*/ 284 w 794"/>
                <a:gd name="T43" fmla="*/ 453 h 709"/>
                <a:gd name="T44" fmla="*/ 198 w 794"/>
                <a:gd name="T45" fmla="*/ 482 h 709"/>
                <a:gd name="T46" fmla="*/ 113 w 794"/>
                <a:gd name="T47" fmla="*/ 340 h 709"/>
                <a:gd name="T48" fmla="*/ 0 w 794"/>
                <a:gd name="T49" fmla="*/ 312 h 709"/>
                <a:gd name="T50" fmla="*/ 28 w 794"/>
                <a:gd name="T51" fmla="*/ 283 h 709"/>
                <a:gd name="T52" fmla="*/ 28 w 794"/>
                <a:gd name="T53" fmla="*/ 198 h 709"/>
                <a:gd name="T54" fmla="*/ 57 w 794"/>
                <a:gd name="T55" fmla="*/ 227 h 709"/>
                <a:gd name="T56" fmla="*/ 57 w 794"/>
                <a:gd name="T57" fmla="*/ 170 h 709"/>
                <a:gd name="T58" fmla="*/ 113 w 794"/>
                <a:gd name="T59" fmla="*/ 198 h 709"/>
                <a:gd name="T60" fmla="*/ 198 w 794"/>
                <a:gd name="T61" fmla="*/ 142 h 709"/>
                <a:gd name="T62" fmla="*/ 312 w 794"/>
                <a:gd name="T63" fmla="*/ 113 h 709"/>
                <a:gd name="T64" fmla="*/ 340 w 794"/>
                <a:gd name="T65" fmla="*/ 85 h 709"/>
                <a:gd name="T66" fmla="*/ 312 w 794"/>
                <a:gd name="T67" fmla="*/ 0 h 709"/>
                <a:gd name="T68" fmla="*/ 425 w 794"/>
                <a:gd name="T69" fmla="*/ 57 h 709"/>
                <a:gd name="T70" fmla="*/ 454 w 794"/>
                <a:gd name="T71" fmla="*/ 28 h 709"/>
                <a:gd name="T72" fmla="*/ 595 w 794"/>
                <a:gd name="T73" fmla="*/ 28 h 709"/>
                <a:gd name="T74" fmla="*/ 624 w 794"/>
                <a:gd name="T75" fmla="*/ 113 h 709"/>
                <a:gd name="T76" fmla="*/ 680 w 794"/>
                <a:gd name="T77" fmla="*/ 113 h 709"/>
                <a:gd name="T78" fmla="*/ 737 w 794"/>
                <a:gd name="T79" fmla="*/ 113 h 709"/>
                <a:gd name="T80" fmla="*/ 737 w 794"/>
                <a:gd name="T81" fmla="*/ 170 h 709"/>
                <a:gd name="T82" fmla="*/ 794 w 794"/>
                <a:gd name="T83" fmla="*/ 198 h 7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794" h="709">
                  <a:moveTo>
                    <a:pt x="794" y="198"/>
                  </a:moveTo>
                  <a:lnTo>
                    <a:pt x="765" y="227"/>
                  </a:lnTo>
                  <a:lnTo>
                    <a:pt x="709" y="283"/>
                  </a:lnTo>
                  <a:lnTo>
                    <a:pt x="595" y="255"/>
                  </a:lnTo>
                  <a:lnTo>
                    <a:pt x="539" y="312"/>
                  </a:lnTo>
                  <a:lnTo>
                    <a:pt x="482" y="340"/>
                  </a:lnTo>
                  <a:lnTo>
                    <a:pt x="482" y="397"/>
                  </a:lnTo>
                  <a:lnTo>
                    <a:pt x="397" y="425"/>
                  </a:lnTo>
                  <a:lnTo>
                    <a:pt x="425" y="510"/>
                  </a:lnTo>
                  <a:lnTo>
                    <a:pt x="539" y="624"/>
                  </a:lnTo>
                  <a:lnTo>
                    <a:pt x="595" y="652"/>
                  </a:lnTo>
                  <a:lnTo>
                    <a:pt x="595" y="709"/>
                  </a:lnTo>
                  <a:lnTo>
                    <a:pt x="482" y="652"/>
                  </a:lnTo>
                  <a:lnTo>
                    <a:pt x="397" y="567"/>
                  </a:lnTo>
                  <a:lnTo>
                    <a:pt x="369" y="595"/>
                  </a:lnTo>
                  <a:lnTo>
                    <a:pt x="397" y="652"/>
                  </a:lnTo>
                  <a:lnTo>
                    <a:pt x="340" y="652"/>
                  </a:lnTo>
                  <a:lnTo>
                    <a:pt x="312" y="624"/>
                  </a:lnTo>
                  <a:lnTo>
                    <a:pt x="312" y="567"/>
                  </a:lnTo>
                  <a:lnTo>
                    <a:pt x="340" y="567"/>
                  </a:lnTo>
                  <a:lnTo>
                    <a:pt x="340" y="510"/>
                  </a:lnTo>
                  <a:lnTo>
                    <a:pt x="284" y="453"/>
                  </a:lnTo>
                  <a:lnTo>
                    <a:pt x="198" y="482"/>
                  </a:lnTo>
                  <a:lnTo>
                    <a:pt x="113" y="340"/>
                  </a:lnTo>
                  <a:lnTo>
                    <a:pt x="0" y="312"/>
                  </a:lnTo>
                  <a:lnTo>
                    <a:pt x="28" y="283"/>
                  </a:lnTo>
                  <a:lnTo>
                    <a:pt x="28" y="198"/>
                  </a:lnTo>
                  <a:lnTo>
                    <a:pt x="57" y="227"/>
                  </a:lnTo>
                  <a:lnTo>
                    <a:pt x="57" y="170"/>
                  </a:lnTo>
                  <a:lnTo>
                    <a:pt x="113" y="198"/>
                  </a:lnTo>
                  <a:lnTo>
                    <a:pt x="198" y="142"/>
                  </a:lnTo>
                  <a:lnTo>
                    <a:pt x="312" y="113"/>
                  </a:lnTo>
                  <a:lnTo>
                    <a:pt x="340" y="85"/>
                  </a:lnTo>
                  <a:lnTo>
                    <a:pt x="312" y="0"/>
                  </a:lnTo>
                  <a:lnTo>
                    <a:pt x="425" y="57"/>
                  </a:lnTo>
                  <a:lnTo>
                    <a:pt x="454" y="28"/>
                  </a:lnTo>
                  <a:lnTo>
                    <a:pt x="595" y="28"/>
                  </a:lnTo>
                  <a:lnTo>
                    <a:pt x="624" y="113"/>
                  </a:lnTo>
                  <a:lnTo>
                    <a:pt x="680" y="113"/>
                  </a:lnTo>
                  <a:lnTo>
                    <a:pt x="737" y="113"/>
                  </a:lnTo>
                  <a:lnTo>
                    <a:pt x="737" y="170"/>
                  </a:lnTo>
                  <a:lnTo>
                    <a:pt x="794" y="19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6" name="Freeform 715">
              <a:extLst>
                <a:ext uri="{FF2B5EF4-FFF2-40B4-BE49-F238E27FC236}">
                  <a16:creationId xmlns:a16="http://schemas.microsoft.com/office/drawing/2014/main" id="{B55CEEF6-298B-4B2A-A8B5-CD3620CF5EEA}"/>
                </a:ext>
              </a:extLst>
            </p:cNvPr>
            <p:cNvSpPr>
              <a:spLocks/>
            </p:cNvSpPr>
            <p:nvPr/>
          </p:nvSpPr>
          <p:spPr bwMode="auto">
            <a:xfrm>
              <a:off x="5024" y="3449"/>
              <a:ext cx="425" cy="766"/>
            </a:xfrm>
            <a:custGeom>
              <a:avLst/>
              <a:gdLst>
                <a:gd name="T0" fmla="*/ 227 w 425"/>
                <a:gd name="T1" fmla="*/ 766 h 766"/>
                <a:gd name="T2" fmla="*/ 255 w 425"/>
                <a:gd name="T3" fmla="*/ 737 h 766"/>
                <a:gd name="T4" fmla="*/ 255 w 425"/>
                <a:gd name="T5" fmla="*/ 652 h 766"/>
                <a:gd name="T6" fmla="*/ 284 w 425"/>
                <a:gd name="T7" fmla="*/ 681 h 766"/>
                <a:gd name="T8" fmla="*/ 284 w 425"/>
                <a:gd name="T9" fmla="*/ 624 h 766"/>
                <a:gd name="T10" fmla="*/ 340 w 425"/>
                <a:gd name="T11" fmla="*/ 652 h 766"/>
                <a:gd name="T12" fmla="*/ 425 w 425"/>
                <a:gd name="T13" fmla="*/ 596 h 766"/>
                <a:gd name="T14" fmla="*/ 425 w 425"/>
                <a:gd name="T15" fmla="*/ 511 h 766"/>
                <a:gd name="T16" fmla="*/ 397 w 425"/>
                <a:gd name="T17" fmla="*/ 454 h 766"/>
                <a:gd name="T18" fmla="*/ 425 w 425"/>
                <a:gd name="T19" fmla="*/ 340 h 766"/>
                <a:gd name="T20" fmla="*/ 425 w 425"/>
                <a:gd name="T21" fmla="*/ 284 h 766"/>
                <a:gd name="T22" fmla="*/ 369 w 425"/>
                <a:gd name="T23" fmla="*/ 284 h 766"/>
                <a:gd name="T24" fmla="*/ 369 w 425"/>
                <a:gd name="T25" fmla="*/ 255 h 766"/>
                <a:gd name="T26" fmla="*/ 340 w 425"/>
                <a:gd name="T27" fmla="*/ 199 h 766"/>
                <a:gd name="T28" fmla="*/ 340 w 425"/>
                <a:gd name="T29" fmla="*/ 170 h 766"/>
                <a:gd name="T30" fmla="*/ 199 w 425"/>
                <a:gd name="T31" fmla="*/ 114 h 766"/>
                <a:gd name="T32" fmla="*/ 255 w 425"/>
                <a:gd name="T33" fmla="*/ 85 h 766"/>
                <a:gd name="T34" fmla="*/ 227 w 425"/>
                <a:gd name="T35" fmla="*/ 57 h 766"/>
                <a:gd name="T36" fmla="*/ 255 w 425"/>
                <a:gd name="T37" fmla="*/ 29 h 766"/>
                <a:gd name="T38" fmla="*/ 199 w 425"/>
                <a:gd name="T39" fmla="*/ 0 h 766"/>
                <a:gd name="T40" fmla="*/ 142 w 425"/>
                <a:gd name="T41" fmla="*/ 85 h 766"/>
                <a:gd name="T42" fmla="*/ 114 w 425"/>
                <a:gd name="T43" fmla="*/ 57 h 766"/>
                <a:gd name="T44" fmla="*/ 29 w 425"/>
                <a:gd name="T45" fmla="*/ 142 h 766"/>
                <a:gd name="T46" fmla="*/ 114 w 425"/>
                <a:gd name="T47" fmla="*/ 199 h 766"/>
                <a:gd name="T48" fmla="*/ 142 w 425"/>
                <a:gd name="T49" fmla="*/ 340 h 766"/>
                <a:gd name="T50" fmla="*/ 0 w 425"/>
                <a:gd name="T51" fmla="*/ 482 h 766"/>
                <a:gd name="T52" fmla="*/ 0 w 425"/>
                <a:gd name="T53" fmla="*/ 596 h 766"/>
                <a:gd name="T54" fmla="*/ 114 w 425"/>
                <a:gd name="T55" fmla="*/ 624 h 766"/>
                <a:gd name="T56" fmla="*/ 114 w 425"/>
                <a:gd name="T57" fmla="*/ 681 h 766"/>
                <a:gd name="T58" fmla="*/ 142 w 425"/>
                <a:gd name="T59" fmla="*/ 681 h 766"/>
                <a:gd name="T60" fmla="*/ 227 w 425"/>
                <a:gd name="T61" fmla="*/ 766 h 7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425" h="766">
                  <a:moveTo>
                    <a:pt x="227" y="766"/>
                  </a:moveTo>
                  <a:lnTo>
                    <a:pt x="255" y="737"/>
                  </a:lnTo>
                  <a:lnTo>
                    <a:pt x="255" y="652"/>
                  </a:lnTo>
                  <a:lnTo>
                    <a:pt x="284" y="681"/>
                  </a:lnTo>
                  <a:lnTo>
                    <a:pt x="284" y="624"/>
                  </a:lnTo>
                  <a:lnTo>
                    <a:pt x="340" y="652"/>
                  </a:lnTo>
                  <a:lnTo>
                    <a:pt x="425" y="596"/>
                  </a:lnTo>
                  <a:lnTo>
                    <a:pt x="425" y="511"/>
                  </a:lnTo>
                  <a:lnTo>
                    <a:pt x="397" y="454"/>
                  </a:lnTo>
                  <a:lnTo>
                    <a:pt x="425" y="340"/>
                  </a:lnTo>
                  <a:lnTo>
                    <a:pt x="425" y="284"/>
                  </a:lnTo>
                  <a:lnTo>
                    <a:pt x="369" y="284"/>
                  </a:lnTo>
                  <a:lnTo>
                    <a:pt x="369" y="255"/>
                  </a:lnTo>
                  <a:lnTo>
                    <a:pt x="340" y="199"/>
                  </a:lnTo>
                  <a:lnTo>
                    <a:pt x="340" y="170"/>
                  </a:lnTo>
                  <a:lnTo>
                    <a:pt x="199" y="114"/>
                  </a:lnTo>
                  <a:lnTo>
                    <a:pt x="255" y="85"/>
                  </a:lnTo>
                  <a:lnTo>
                    <a:pt x="227" y="57"/>
                  </a:lnTo>
                  <a:lnTo>
                    <a:pt x="255" y="29"/>
                  </a:lnTo>
                  <a:lnTo>
                    <a:pt x="199" y="0"/>
                  </a:lnTo>
                  <a:lnTo>
                    <a:pt x="142" y="85"/>
                  </a:lnTo>
                  <a:lnTo>
                    <a:pt x="114" y="57"/>
                  </a:lnTo>
                  <a:lnTo>
                    <a:pt x="29" y="142"/>
                  </a:lnTo>
                  <a:lnTo>
                    <a:pt x="114" y="199"/>
                  </a:lnTo>
                  <a:lnTo>
                    <a:pt x="142" y="340"/>
                  </a:lnTo>
                  <a:lnTo>
                    <a:pt x="0" y="482"/>
                  </a:lnTo>
                  <a:lnTo>
                    <a:pt x="0" y="596"/>
                  </a:lnTo>
                  <a:lnTo>
                    <a:pt x="114" y="624"/>
                  </a:lnTo>
                  <a:lnTo>
                    <a:pt x="114" y="681"/>
                  </a:lnTo>
                  <a:lnTo>
                    <a:pt x="142" y="681"/>
                  </a:lnTo>
                  <a:lnTo>
                    <a:pt x="227" y="766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7" name="Freeform 716">
              <a:extLst>
                <a:ext uri="{FF2B5EF4-FFF2-40B4-BE49-F238E27FC236}">
                  <a16:creationId xmlns:a16="http://schemas.microsoft.com/office/drawing/2014/main" id="{716304C0-ACAC-4992-8E08-902E34B7C17F}"/>
                </a:ext>
              </a:extLst>
            </p:cNvPr>
            <p:cNvSpPr>
              <a:spLocks/>
            </p:cNvSpPr>
            <p:nvPr/>
          </p:nvSpPr>
          <p:spPr bwMode="auto">
            <a:xfrm>
              <a:off x="3011" y="1266"/>
              <a:ext cx="114" cy="142"/>
            </a:xfrm>
            <a:custGeom>
              <a:avLst/>
              <a:gdLst>
                <a:gd name="T0" fmla="*/ 57 w 114"/>
                <a:gd name="T1" fmla="*/ 0 h 142"/>
                <a:gd name="T2" fmla="*/ 0 w 114"/>
                <a:gd name="T3" fmla="*/ 57 h 142"/>
                <a:gd name="T4" fmla="*/ 29 w 114"/>
                <a:gd name="T5" fmla="*/ 142 h 142"/>
                <a:gd name="T6" fmla="*/ 85 w 114"/>
                <a:gd name="T7" fmla="*/ 114 h 142"/>
                <a:gd name="T8" fmla="*/ 114 w 114"/>
                <a:gd name="T9" fmla="*/ 57 h 142"/>
                <a:gd name="T10" fmla="*/ 85 w 114"/>
                <a:gd name="T11" fmla="*/ 0 h 142"/>
                <a:gd name="T12" fmla="*/ 57 w 114"/>
                <a:gd name="T13" fmla="*/ 0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4" h="142">
                  <a:moveTo>
                    <a:pt x="57" y="0"/>
                  </a:moveTo>
                  <a:lnTo>
                    <a:pt x="0" y="57"/>
                  </a:lnTo>
                  <a:lnTo>
                    <a:pt x="29" y="142"/>
                  </a:lnTo>
                  <a:lnTo>
                    <a:pt x="85" y="114"/>
                  </a:lnTo>
                  <a:lnTo>
                    <a:pt x="114" y="57"/>
                  </a:lnTo>
                  <a:lnTo>
                    <a:pt x="85" y="0"/>
                  </a:lnTo>
                  <a:lnTo>
                    <a:pt x="57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8" name="Freeform 718">
              <a:extLst>
                <a:ext uri="{FF2B5EF4-FFF2-40B4-BE49-F238E27FC236}">
                  <a16:creationId xmlns:a16="http://schemas.microsoft.com/office/drawing/2014/main" id="{BB9297A5-BCAF-4BC5-89D7-E3117DC8D108}"/>
                </a:ext>
              </a:extLst>
            </p:cNvPr>
            <p:cNvSpPr>
              <a:spLocks/>
            </p:cNvSpPr>
            <p:nvPr/>
          </p:nvSpPr>
          <p:spPr bwMode="auto">
            <a:xfrm>
              <a:off x="2416" y="1238"/>
              <a:ext cx="142" cy="142"/>
            </a:xfrm>
            <a:custGeom>
              <a:avLst/>
              <a:gdLst>
                <a:gd name="T0" fmla="*/ 28 w 142"/>
                <a:gd name="T1" fmla="*/ 0 h 142"/>
                <a:gd name="T2" fmla="*/ 0 w 142"/>
                <a:gd name="T3" fmla="*/ 85 h 142"/>
                <a:gd name="T4" fmla="*/ 28 w 142"/>
                <a:gd name="T5" fmla="*/ 142 h 142"/>
                <a:gd name="T6" fmla="*/ 142 w 142"/>
                <a:gd name="T7" fmla="*/ 28 h 142"/>
                <a:gd name="T8" fmla="*/ 28 w 142"/>
                <a:gd name="T9" fmla="*/ 0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2" h="142">
                  <a:moveTo>
                    <a:pt x="28" y="0"/>
                  </a:moveTo>
                  <a:lnTo>
                    <a:pt x="0" y="85"/>
                  </a:lnTo>
                  <a:lnTo>
                    <a:pt x="28" y="142"/>
                  </a:lnTo>
                  <a:lnTo>
                    <a:pt x="142" y="28"/>
                  </a:lnTo>
                  <a:lnTo>
                    <a:pt x="28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9" name="Freeform 720">
              <a:extLst>
                <a:ext uri="{FF2B5EF4-FFF2-40B4-BE49-F238E27FC236}">
                  <a16:creationId xmlns:a16="http://schemas.microsoft.com/office/drawing/2014/main" id="{86EE1758-CBE7-42E3-8ADD-A475D0369C13}"/>
                </a:ext>
              </a:extLst>
            </p:cNvPr>
            <p:cNvSpPr>
              <a:spLocks/>
            </p:cNvSpPr>
            <p:nvPr/>
          </p:nvSpPr>
          <p:spPr bwMode="auto">
            <a:xfrm>
              <a:off x="1991" y="1663"/>
              <a:ext cx="397" cy="255"/>
            </a:xfrm>
            <a:custGeom>
              <a:avLst/>
              <a:gdLst>
                <a:gd name="T0" fmla="*/ 0 w 397"/>
                <a:gd name="T1" fmla="*/ 199 h 255"/>
                <a:gd name="T2" fmla="*/ 0 w 397"/>
                <a:gd name="T3" fmla="*/ 85 h 255"/>
                <a:gd name="T4" fmla="*/ 198 w 397"/>
                <a:gd name="T5" fmla="*/ 85 h 255"/>
                <a:gd name="T6" fmla="*/ 368 w 397"/>
                <a:gd name="T7" fmla="*/ 0 h 255"/>
                <a:gd name="T8" fmla="*/ 397 w 397"/>
                <a:gd name="T9" fmla="*/ 57 h 255"/>
                <a:gd name="T10" fmla="*/ 397 w 397"/>
                <a:gd name="T11" fmla="*/ 114 h 255"/>
                <a:gd name="T12" fmla="*/ 340 w 397"/>
                <a:gd name="T13" fmla="*/ 85 h 255"/>
                <a:gd name="T14" fmla="*/ 255 w 397"/>
                <a:gd name="T15" fmla="*/ 142 h 255"/>
                <a:gd name="T16" fmla="*/ 227 w 397"/>
                <a:gd name="T17" fmla="*/ 114 h 255"/>
                <a:gd name="T18" fmla="*/ 170 w 397"/>
                <a:gd name="T19" fmla="*/ 170 h 255"/>
                <a:gd name="T20" fmla="*/ 170 w 397"/>
                <a:gd name="T21" fmla="*/ 227 h 255"/>
                <a:gd name="T22" fmla="*/ 85 w 397"/>
                <a:gd name="T23" fmla="*/ 255 h 255"/>
                <a:gd name="T24" fmla="*/ 0 w 397"/>
                <a:gd name="T25" fmla="*/ 199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97" h="255">
                  <a:moveTo>
                    <a:pt x="0" y="199"/>
                  </a:moveTo>
                  <a:lnTo>
                    <a:pt x="0" y="85"/>
                  </a:lnTo>
                  <a:lnTo>
                    <a:pt x="198" y="85"/>
                  </a:lnTo>
                  <a:lnTo>
                    <a:pt x="368" y="0"/>
                  </a:lnTo>
                  <a:lnTo>
                    <a:pt x="397" y="57"/>
                  </a:lnTo>
                  <a:lnTo>
                    <a:pt x="397" y="114"/>
                  </a:lnTo>
                  <a:lnTo>
                    <a:pt x="340" y="85"/>
                  </a:lnTo>
                  <a:lnTo>
                    <a:pt x="255" y="142"/>
                  </a:lnTo>
                  <a:lnTo>
                    <a:pt x="227" y="114"/>
                  </a:lnTo>
                  <a:lnTo>
                    <a:pt x="170" y="170"/>
                  </a:lnTo>
                  <a:lnTo>
                    <a:pt x="170" y="227"/>
                  </a:lnTo>
                  <a:lnTo>
                    <a:pt x="85" y="255"/>
                  </a:lnTo>
                  <a:lnTo>
                    <a:pt x="0" y="19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0" name="Freeform 721">
              <a:extLst>
                <a:ext uri="{FF2B5EF4-FFF2-40B4-BE49-F238E27FC236}">
                  <a16:creationId xmlns:a16="http://schemas.microsoft.com/office/drawing/2014/main" id="{0DB2E512-5C19-431B-9B69-52326BB5B9F2}"/>
                </a:ext>
              </a:extLst>
            </p:cNvPr>
            <p:cNvSpPr>
              <a:spLocks/>
            </p:cNvSpPr>
            <p:nvPr/>
          </p:nvSpPr>
          <p:spPr bwMode="auto">
            <a:xfrm>
              <a:off x="885" y="1663"/>
              <a:ext cx="1900" cy="992"/>
            </a:xfrm>
            <a:custGeom>
              <a:avLst/>
              <a:gdLst>
                <a:gd name="T0" fmla="*/ 0 w 1900"/>
                <a:gd name="T1" fmla="*/ 284 h 992"/>
                <a:gd name="T2" fmla="*/ 142 w 1900"/>
                <a:gd name="T3" fmla="*/ 170 h 992"/>
                <a:gd name="T4" fmla="*/ 199 w 1900"/>
                <a:gd name="T5" fmla="*/ 85 h 992"/>
                <a:gd name="T6" fmla="*/ 340 w 1900"/>
                <a:gd name="T7" fmla="*/ 85 h 992"/>
                <a:gd name="T8" fmla="*/ 397 w 1900"/>
                <a:gd name="T9" fmla="*/ 170 h 992"/>
                <a:gd name="T10" fmla="*/ 652 w 1900"/>
                <a:gd name="T11" fmla="*/ 114 h 992"/>
                <a:gd name="T12" fmla="*/ 822 w 1900"/>
                <a:gd name="T13" fmla="*/ 170 h 992"/>
                <a:gd name="T14" fmla="*/ 936 w 1900"/>
                <a:gd name="T15" fmla="*/ 227 h 992"/>
                <a:gd name="T16" fmla="*/ 1021 w 1900"/>
                <a:gd name="T17" fmla="*/ 369 h 992"/>
                <a:gd name="T18" fmla="*/ 1191 w 1900"/>
                <a:gd name="T19" fmla="*/ 340 h 992"/>
                <a:gd name="T20" fmla="*/ 1248 w 1900"/>
                <a:gd name="T21" fmla="*/ 284 h 992"/>
                <a:gd name="T22" fmla="*/ 1276 w 1900"/>
                <a:gd name="T23" fmla="*/ 397 h 992"/>
                <a:gd name="T24" fmla="*/ 1333 w 1900"/>
                <a:gd name="T25" fmla="*/ 284 h 992"/>
                <a:gd name="T26" fmla="*/ 1446 w 1900"/>
                <a:gd name="T27" fmla="*/ 340 h 992"/>
                <a:gd name="T28" fmla="*/ 1644 w 1900"/>
                <a:gd name="T29" fmla="*/ 312 h 992"/>
                <a:gd name="T30" fmla="*/ 1701 w 1900"/>
                <a:gd name="T31" fmla="*/ 425 h 992"/>
                <a:gd name="T32" fmla="*/ 1815 w 1900"/>
                <a:gd name="T33" fmla="*/ 454 h 992"/>
                <a:gd name="T34" fmla="*/ 1900 w 1900"/>
                <a:gd name="T35" fmla="*/ 482 h 992"/>
                <a:gd name="T36" fmla="*/ 1900 w 1900"/>
                <a:gd name="T37" fmla="*/ 624 h 992"/>
                <a:gd name="T38" fmla="*/ 1843 w 1900"/>
                <a:gd name="T39" fmla="*/ 652 h 992"/>
                <a:gd name="T40" fmla="*/ 1730 w 1900"/>
                <a:gd name="T41" fmla="*/ 709 h 992"/>
                <a:gd name="T42" fmla="*/ 1616 w 1900"/>
                <a:gd name="T43" fmla="*/ 567 h 992"/>
                <a:gd name="T44" fmla="*/ 1503 w 1900"/>
                <a:gd name="T45" fmla="*/ 709 h 992"/>
                <a:gd name="T46" fmla="*/ 1418 w 1900"/>
                <a:gd name="T47" fmla="*/ 766 h 992"/>
                <a:gd name="T48" fmla="*/ 1333 w 1900"/>
                <a:gd name="T49" fmla="*/ 851 h 992"/>
                <a:gd name="T50" fmla="*/ 1248 w 1900"/>
                <a:gd name="T51" fmla="*/ 851 h 992"/>
                <a:gd name="T52" fmla="*/ 1077 w 1900"/>
                <a:gd name="T53" fmla="*/ 992 h 992"/>
                <a:gd name="T54" fmla="*/ 1021 w 1900"/>
                <a:gd name="T55" fmla="*/ 964 h 992"/>
                <a:gd name="T56" fmla="*/ 794 w 1900"/>
                <a:gd name="T57" fmla="*/ 992 h 992"/>
                <a:gd name="T58" fmla="*/ 709 w 1900"/>
                <a:gd name="T59" fmla="*/ 879 h 992"/>
                <a:gd name="T60" fmla="*/ 624 w 1900"/>
                <a:gd name="T61" fmla="*/ 822 h 992"/>
                <a:gd name="T62" fmla="*/ 482 w 1900"/>
                <a:gd name="T63" fmla="*/ 737 h 992"/>
                <a:gd name="T64" fmla="*/ 425 w 1900"/>
                <a:gd name="T65" fmla="*/ 652 h 992"/>
                <a:gd name="T66" fmla="*/ 340 w 1900"/>
                <a:gd name="T67" fmla="*/ 539 h 992"/>
                <a:gd name="T68" fmla="*/ 255 w 1900"/>
                <a:gd name="T69" fmla="*/ 425 h 992"/>
                <a:gd name="T70" fmla="*/ 482 w 1900"/>
                <a:gd name="T71" fmla="*/ 397 h 992"/>
                <a:gd name="T72" fmla="*/ 454 w 1900"/>
                <a:gd name="T73" fmla="*/ 312 h 992"/>
                <a:gd name="T74" fmla="*/ 397 w 1900"/>
                <a:gd name="T75" fmla="*/ 227 h 992"/>
                <a:gd name="T76" fmla="*/ 227 w 1900"/>
                <a:gd name="T77" fmla="*/ 255 h 992"/>
                <a:gd name="T78" fmla="*/ 114 w 1900"/>
                <a:gd name="T79" fmla="*/ 199 h 992"/>
                <a:gd name="T80" fmla="*/ 114 w 1900"/>
                <a:gd name="T81" fmla="*/ 255 h 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1900" h="992">
                  <a:moveTo>
                    <a:pt x="114" y="312"/>
                  </a:moveTo>
                  <a:lnTo>
                    <a:pt x="0" y="284"/>
                  </a:lnTo>
                  <a:lnTo>
                    <a:pt x="29" y="199"/>
                  </a:lnTo>
                  <a:lnTo>
                    <a:pt x="142" y="170"/>
                  </a:lnTo>
                  <a:lnTo>
                    <a:pt x="142" y="85"/>
                  </a:lnTo>
                  <a:lnTo>
                    <a:pt x="199" y="85"/>
                  </a:lnTo>
                  <a:lnTo>
                    <a:pt x="199" y="0"/>
                  </a:lnTo>
                  <a:lnTo>
                    <a:pt x="340" y="85"/>
                  </a:lnTo>
                  <a:lnTo>
                    <a:pt x="340" y="142"/>
                  </a:lnTo>
                  <a:lnTo>
                    <a:pt x="397" y="170"/>
                  </a:lnTo>
                  <a:lnTo>
                    <a:pt x="567" y="170"/>
                  </a:lnTo>
                  <a:lnTo>
                    <a:pt x="652" y="114"/>
                  </a:lnTo>
                  <a:lnTo>
                    <a:pt x="794" y="142"/>
                  </a:lnTo>
                  <a:lnTo>
                    <a:pt x="822" y="170"/>
                  </a:lnTo>
                  <a:lnTo>
                    <a:pt x="907" y="142"/>
                  </a:lnTo>
                  <a:lnTo>
                    <a:pt x="936" y="227"/>
                  </a:lnTo>
                  <a:lnTo>
                    <a:pt x="964" y="312"/>
                  </a:lnTo>
                  <a:lnTo>
                    <a:pt x="1021" y="369"/>
                  </a:lnTo>
                  <a:lnTo>
                    <a:pt x="1106" y="369"/>
                  </a:lnTo>
                  <a:lnTo>
                    <a:pt x="1191" y="340"/>
                  </a:lnTo>
                  <a:lnTo>
                    <a:pt x="1219" y="255"/>
                  </a:lnTo>
                  <a:lnTo>
                    <a:pt x="1248" y="284"/>
                  </a:lnTo>
                  <a:lnTo>
                    <a:pt x="1248" y="369"/>
                  </a:lnTo>
                  <a:lnTo>
                    <a:pt x="1276" y="397"/>
                  </a:lnTo>
                  <a:lnTo>
                    <a:pt x="1333" y="369"/>
                  </a:lnTo>
                  <a:lnTo>
                    <a:pt x="1333" y="284"/>
                  </a:lnTo>
                  <a:lnTo>
                    <a:pt x="1389" y="284"/>
                  </a:lnTo>
                  <a:lnTo>
                    <a:pt x="1446" y="340"/>
                  </a:lnTo>
                  <a:lnTo>
                    <a:pt x="1559" y="284"/>
                  </a:lnTo>
                  <a:lnTo>
                    <a:pt x="1644" y="312"/>
                  </a:lnTo>
                  <a:lnTo>
                    <a:pt x="1644" y="397"/>
                  </a:lnTo>
                  <a:lnTo>
                    <a:pt x="1701" y="425"/>
                  </a:lnTo>
                  <a:lnTo>
                    <a:pt x="1758" y="397"/>
                  </a:lnTo>
                  <a:lnTo>
                    <a:pt x="1815" y="454"/>
                  </a:lnTo>
                  <a:lnTo>
                    <a:pt x="1871" y="454"/>
                  </a:lnTo>
                  <a:lnTo>
                    <a:pt x="1900" y="482"/>
                  </a:lnTo>
                  <a:lnTo>
                    <a:pt x="1871" y="567"/>
                  </a:lnTo>
                  <a:lnTo>
                    <a:pt x="1900" y="624"/>
                  </a:lnTo>
                  <a:lnTo>
                    <a:pt x="1871" y="681"/>
                  </a:lnTo>
                  <a:lnTo>
                    <a:pt x="1843" y="652"/>
                  </a:lnTo>
                  <a:lnTo>
                    <a:pt x="1758" y="652"/>
                  </a:lnTo>
                  <a:lnTo>
                    <a:pt x="1730" y="709"/>
                  </a:lnTo>
                  <a:lnTo>
                    <a:pt x="1701" y="709"/>
                  </a:lnTo>
                  <a:lnTo>
                    <a:pt x="1616" y="567"/>
                  </a:lnTo>
                  <a:lnTo>
                    <a:pt x="1531" y="624"/>
                  </a:lnTo>
                  <a:lnTo>
                    <a:pt x="1503" y="709"/>
                  </a:lnTo>
                  <a:lnTo>
                    <a:pt x="1446" y="681"/>
                  </a:lnTo>
                  <a:lnTo>
                    <a:pt x="1418" y="766"/>
                  </a:lnTo>
                  <a:lnTo>
                    <a:pt x="1361" y="822"/>
                  </a:lnTo>
                  <a:lnTo>
                    <a:pt x="1333" y="851"/>
                  </a:lnTo>
                  <a:lnTo>
                    <a:pt x="1276" y="879"/>
                  </a:lnTo>
                  <a:lnTo>
                    <a:pt x="1248" y="851"/>
                  </a:lnTo>
                  <a:lnTo>
                    <a:pt x="1163" y="879"/>
                  </a:lnTo>
                  <a:lnTo>
                    <a:pt x="1077" y="992"/>
                  </a:lnTo>
                  <a:lnTo>
                    <a:pt x="1049" y="992"/>
                  </a:lnTo>
                  <a:lnTo>
                    <a:pt x="1021" y="964"/>
                  </a:lnTo>
                  <a:lnTo>
                    <a:pt x="936" y="936"/>
                  </a:lnTo>
                  <a:lnTo>
                    <a:pt x="794" y="992"/>
                  </a:lnTo>
                  <a:lnTo>
                    <a:pt x="709" y="936"/>
                  </a:lnTo>
                  <a:lnTo>
                    <a:pt x="709" y="879"/>
                  </a:lnTo>
                  <a:lnTo>
                    <a:pt x="681" y="822"/>
                  </a:lnTo>
                  <a:lnTo>
                    <a:pt x="624" y="822"/>
                  </a:lnTo>
                  <a:lnTo>
                    <a:pt x="596" y="766"/>
                  </a:lnTo>
                  <a:lnTo>
                    <a:pt x="482" y="737"/>
                  </a:lnTo>
                  <a:lnTo>
                    <a:pt x="454" y="652"/>
                  </a:lnTo>
                  <a:lnTo>
                    <a:pt x="425" y="652"/>
                  </a:lnTo>
                  <a:lnTo>
                    <a:pt x="369" y="539"/>
                  </a:lnTo>
                  <a:lnTo>
                    <a:pt x="340" y="539"/>
                  </a:lnTo>
                  <a:lnTo>
                    <a:pt x="340" y="482"/>
                  </a:lnTo>
                  <a:lnTo>
                    <a:pt x="255" y="425"/>
                  </a:lnTo>
                  <a:lnTo>
                    <a:pt x="312" y="369"/>
                  </a:lnTo>
                  <a:lnTo>
                    <a:pt x="482" y="397"/>
                  </a:lnTo>
                  <a:lnTo>
                    <a:pt x="482" y="340"/>
                  </a:lnTo>
                  <a:lnTo>
                    <a:pt x="454" y="312"/>
                  </a:lnTo>
                  <a:lnTo>
                    <a:pt x="425" y="284"/>
                  </a:lnTo>
                  <a:lnTo>
                    <a:pt x="397" y="227"/>
                  </a:lnTo>
                  <a:lnTo>
                    <a:pt x="340" y="255"/>
                  </a:lnTo>
                  <a:lnTo>
                    <a:pt x="227" y="255"/>
                  </a:lnTo>
                  <a:lnTo>
                    <a:pt x="199" y="199"/>
                  </a:lnTo>
                  <a:lnTo>
                    <a:pt x="114" y="199"/>
                  </a:lnTo>
                  <a:lnTo>
                    <a:pt x="85" y="227"/>
                  </a:lnTo>
                  <a:lnTo>
                    <a:pt x="114" y="255"/>
                  </a:lnTo>
                  <a:lnTo>
                    <a:pt x="114" y="31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1" name="Freeform 722">
              <a:extLst>
                <a:ext uri="{FF2B5EF4-FFF2-40B4-BE49-F238E27FC236}">
                  <a16:creationId xmlns:a16="http://schemas.microsoft.com/office/drawing/2014/main" id="{140C00E8-E3E3-447A-BE09-1FE1E7B59C65}"/>
                </a:ext>
              </a:extLst>
            </p:cNvPr>
            <p:cNvSpPr>
              <a:spLocks/>
            </p:cNvSpPr>
            <p:nvPr/>
          </p:nvSpPr>
          <p:spPr bwMode="auto">
            <a:xfrm>
              <a:off x="488" y="2032"/>
              <a:ext cx="199" cy="198"/>
            </a:xfrm>
            <a:custGeom>
              <a:avLst/>
              <a:gdLst>
                <a:gd name="T0" fmla="*/ 114 w 199"/>
                <a:gd name="T1" fmla="*/ 0 h 198"/>
                <a:gd name="T2" fmla="*/ 170 w 199"/>
                <a:gd name="T3" fmla="*/ 0 h 198"/>
                <a:gd name="T4" fmla="*/ 199 w 199"/>
                <a:gd name="T5" fmla="*/ 56 h 198"/>
                <a:gd name="T6" fmla="*/ 170 w 199"/>
                <a:gd name="T7" fmla="*/ 113 h 198"/>
                <a:gd name="T8" fmla="*/ 85 w 199"/>
                <a:gd name="T9" fmla="*/ 142 h 198"/>
                <a:gd name="T10" fmla="*/ 57 w 199"/>
                <a:gd name="T11" fmla="*/ 198 h 198"/>
                <a:gd name="T12" fmla="*/ 0 w 199"/>
                <a:gd name="T13" fmla="*/ 198 h 198"/>
                <a:gd name="T14" fmla="*/ 0 w 199"/>
                <a:gd name="T15" fmla="*/ 113 h 198"/>
                <a:gd name="T16" fmla="*/ 85 w 199"/>
                <a:gd name="T17" fmla="*/ 85 h 198"/>
                <a:gd name="T18" fmla="*/ 142 w 199"/>
                <a:gd name="T19" fmla="*/ 56 h 198"/>
                <a:gd name="T20" fmla="*/ 114 w 199"/>
                <a:gd name="T21" fmla="*/ 0 h 1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99" h="198">
                  <a:moveTo>
                    <a:pt x="114" y="0"/>
                  </a:moveTo>
                  <a:lnTo>
                    <a:pt x="170" y="0"/>
                  </a:lnTo>
                  <a:lnTo>
                    <a:pt x="199" y="56"/>
                  </a:lnTo>
                  <a:lnTo>
                    <a:pt x="170" y="113"/>
                  </a:lnTo>
                  <a:lnTo>
                    <a:pt x="85" y="142"/>
                  </a:lnTo>
                  <a:lnTo>
                    <a:pt x="57" y="198"/>
                  </a:lnTo>
                  <a:lnTo>
                    <a:pt x="0" y="198"/>
                  </a:lnTo>
                  <a:lnTo>
                    <a:pt x="0" y="113"/>
                  </a:lnTo>
                  <a:lnTo>
                    <a:pt x="85" y="85"/>
                  </a:lnTo>
                  <a:lnTo>
                    <a:pt x="142" y="56"/>
                  </a:lnTo>
                  <a:lnTo>
                    <a:pt x="114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2" name="Freeform 745">
              <a:extLst>
                <a:ext uri="{FF2B5EF4-FFF2-40B4-BE49-F238E27FC236}">
                  <a16:creationId xmlns:a16="http://schemas.microsoft.com/office/drawing/2014/main" id="{17F5CD87-83BA-4FF1-A3B6-86D25560FD76}"/>
                </a:ext>
              </a:extLst>
            </p:cNvPr>
            <p:cNvSpPr>
              <a:spLocks/>
            </p:cNvSpPr>
            <p:nvPr/>
          </p:nvSpPr>
          <p:spPr bwMode="auto">
            <a:xfrm>
              <a:off x="1566" y="2230"/>
              <a:ext cx="1502" cy="1389"/>
            </a:xfrm>
            <a:custGeom>
              <a:avLst/>
              <a:gdLst>
                <a:gd name="T0" fmla="*/ 1162 w 1502"/>
                <a:gd name="T1" fmla="*/ 85 h 1389"/>
                <a:gd name="T2" fmla="*/ 1049 w 1502"/>
                <a:gd name="T3" fmla="*/ 142 h 1389"/>
                <a:gd name="T4" fmla="*/ 935 w 1502"/>
                <a:gd name="T5" fmla="*/ 0 h 1389"/>
                <a:gd name="T6" fmla="*/ 822 w 1502"/>
                <a:gd name="T7" fmla="*/ 142 h 1389"/>
                <a:gd name="T8" fmla="*/ 737 w 1502"/>
                <a:gd name="T9" fmla="*/ 199 h 1389"/>
                <a:gd name="T10" fmla="*/ 595 w 1502"/>
                <a:gd name="T11" fmla="*/ 312 h 1389"/>
                <a:gd name="T12" fmla="*/ 482 w 1502"/>
                <a:gd name="T13" fmla="*/ 312 h 1389"/>
                <a:gd name="T14" fmla="*/ 368 w 1502"/>
                <a:gd name="T15" fmla="*/ 596 h 1389"/>
                <a:gd name="T16" fmla="*/ 113 w 1502"/>
                <a:gd name="T17" fmla="*/ 709 h 1389"/>
                <a:gd name="T18" fmla="*/ 85 w 1502"/>
                <a:gd name="T19" fmla="*/ 879 h 1389"/>
                <a:gd name="T20" fmla="*/ 170 w 1502"/>
                <a:gd name="T21" fmla="*/ 964 h 1389"/>
                <a:gd name="T22" fmla="*/ 85 w 1502"/>
                <a:gd name="T23" fmla="*/ 936 h 1389"/>
                <a:gd name="T24" fmla="*/ 56 w 1502"/>
                <a:gd name="T25" fmla="*/ 1021 h 1389"/>
                <a:gd name="T26" fmla="*/ 28 w 1502"/>
                <a:gd name="T27" fmla="*/ 1134 h 1389"/>
                <a:gd name="T28" fmla="*/ 113 w 1502"/>
                <a:gd name="T29" fmla="*/ 1248 h 1389"/>
                <a:gd name="T30" fmla="*/ 141 w 1502"/>
                <a:gd name="T31" fmla="*/ 1304 h 1389"/>
                <a:gd name="T32" fmla="*/ 396 w 1502"/>
                <a:gd name="T33" fmla="*/ 1333 h 1389"/>
                <a:gd name="T34" fmla="*/ 510 w 1502"/>
                <a:gd name="T35" fmla="*/ 1191 h 1389"/>
                <a:gd name="T36" fmla="*/ 623 w 1502"/>
                <a:gd name="T37" fmla="*/ 1191 h 1389"/>
                <a:gd name="T38" fmla="*/ 737 w 1502"/>
                <a:gd name="T39" fmla="*/ 1077 h 1389"/>
                <a:gd name="T40" fmla="*/ 850 w 1502"/>
                <a:gd name="T41" fmla="*/ 1077 h 1389"/>
                <a:gd name="T42" fmla="*/ 963 w 1502"/>
                <a:gd name="T43" fmla="*/ 936 h 1389"/>
                <a:gd name="T44" fmla="*/ 1105 w 1502"/>
                <a:gd name="T45" fmla="*/ 992 h 1389"/>
                <a:gd name="T46" fmla="*/ 1162 w 1502"/>
                <a:gd name="T47" fmla="*/ 1049 h 1389"/>
                <a:gd name="T48" fmla="*/ 1304 w 1502"/>
                <a:gd name="T49" fmla="*/ 1106 h 1389"/>
                <a:gd name="T50" fmla="*/ 1332 w 1502"/>
                <a:gd name="T51" fmla="*/ 1021 h 1389"/>
                <a:gd name="T52" fmla="*/ 1474 w 1502"/>
                <a:gd name="T53" fmla="*/ 851 h 1389"/>
                <a:gd name="T54" fmla="*/ 1502 w 1502"/>
                <a:gd name="T55" fmla="*/ 709 h 1389"/>
                <a:gd name="T56" fmla="*/ 1474 w 1502"/>
                <a:gd name="T57" fmla="*/ 539 h 1389"/>
                <a:gd name="T58" fmla="*/ 1474 w 1502"/>
                <a:gd name="T59" fmla="*/ 425 h 1389"/>
                <a:gd name="T60" fmla="*/ 1417 w 1502"/>
                <a:gd name="T61" fmla="*/ 397 h 1389"/>
                <a:gd name="T62" fmla="*/ 1360 w 1502"/>
                <a:gd name="T63" fmla="*/ 227 h 1389"/>
                <a:gd name="T64" fmla="*/ 1219 w 1502"/>
                <a:gd name="T65" fmla="*/ 199 h 1389"/>
                <a:gd name="T66" fmla="*/ 1190 w 1502"/>
                <a:gd name="T67" fmla="*/ 114 h 13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502" h="1389">
                  <a:moveTo>
                    <a:pt x="1190" y="114"/>
                  </a:moveTo>
                  <a:lnTo>
                    <a:pt x="1162" y="85"/>
                  </a:lnTo>
                  <a:lnTo>
                    <a:pt x="1077" y="85"/>
                  </a:lnTo>
                  <a:lnTo>
                    <a:pt x="1049" y="142"/>
                  </a:lnTo>
                  <a:lnTo>
                    <a:pt x="1020" y="142"/>
                  </a:lnTo>
                  <a:lnTo>
                    <a:pt x="935" y="0"/>
                  </a:lnTo>
                  <a:lnTo>
                    <a:pt x="850" y="57"/>
                  </a:lnTo>
                  <a:lnTo>
                    <a:pt x="822" y="142"/>
                  </a:lnTo>
                  <a:lnTo>
                    <a:pt x="765" y="114"/>
                  </a:lnTo>
                  <a:lnTo>
                    <a:pt x="737" y="199"/>
                  </a:lnTo>
                  <a:lnTo>
                    <a:pt x="652" y="284"/>
                  </a:lnTo>
                  <a:lnTo>
                    <a:pt x="595" y="312"/>
                  </a:lnTo>
                  <a:lnTo>
                    <a:pt x="567" y="284"/>
                  </a:lnTo>
                  <a:lnTo>
                    <a:pt x="482" y="312"/>
                  </a:lnTo>
                  <a:lnTo>
                    <a:pt x="396" y="425"/>
                  </a:lnTo>
                  <a:lnTo>
                    <a:pt x="368" y="596"/>
                  </a:lnTo>
                  <a:lnTo>
                    <a:pt x="311" y="567"/>
                  </a:lnTo>
                  <a:lnTo>
                    <a:pt x="113" y="709"/>
                  </a:lnTo>
                  <a:lnTo>
                    <a:pt x="141" y="766"/>
                  </a:lnTo>
                  <a:lnTo>
                    <a:pt x="85" y="879"/>
                  </a:lnTo>
                  <a:lnTo>
                    <a:pt x="141" y="879"/>
                  </a:lnTo>
                  <a:lnTo>
                    <a:pt x="170" y="964"/>
                  </a:lnTo>
                  <a:lnTo>
                    <a:pt x="141" y="992"/>
                  </a:lnTo>
                  <a:lnTo>
                    <a:pt x="85" y="936"/>
                  </a:lnTo>
                  <a:lnTo>
                    <a:pt x="28" y="936"/>
                  </a:lnTo>
                  <a:lnTo>
                    <a:pt x="56" y="1021"/>
                  </a:lnTo>
                  <a:lnTo>
                    <a:pt x="0" y="1049"/>
                  </a:lnTo>
                  <a:lnTo>
                    <a:pt x="28" y="1134"/>
                  </a:lnTo>
                  <a:lnTo>
                    <a:pt x="113" y="1191"/>
                  </a:lnTo>
                  <a:lnTo>
                    <a:pt x="113" y="1248"/>
                  </a:lnTo>
                  <a:lnTo>
                    <a:pt x="170" y="1276"/>
                  </a:lnTo>
                  <a:lnTo>
                    <a:pt x="141" y="1304"/>
                  </a:lnTo>
                  <a:lnTo>
                    <a:pt x="226" y="1389"/>
                  </a:lnTo>
                  <a:lnTo>
                    <a:pt x="396" y="1333"/>
                  </a:lnTo>
                  <a:lnTo>
                    <a:pt x="453" y="1219"/>
                  </a:lnTo>
                  <a:lnTo>
                    <a:pt x="510" y="1191"/>
                  </a:lnTo>
                  <a:lnTo>
                    <a:pt x="595" y="1248"/>
                  </a:lnTo>
                  <a:lnTo>
                    <a:pt x="623" y="1191"/>
                  </a:lnTo>
                  <a:lnTo>
                    <a:pt x="708" y="1163"/>
                  </a:lnTo>
                  <a:lnTo>
                    <a:pt x="737" y="1077"/>
                  </a:lnTo>
                  <a:lnTo>
                    <a:pt x="822" y="1049"/>
                  </a:lnTo>
                  <a:lnTo>
                    <a:pt x="850" y="1077"/>
                  </a:lnTo>
                  <a:lnTo>
                    <a:pt x="907" y="1077"/>
                  </a:lnTo>
                  <a:lnTo>
                    <a:pt x="963" y="936"/>
                  </a:lnTo>
                  <a:lnTo>
                    <a:pt x="1077" y="936"/>
                  </a:lnTo>
                  <a:lnTo>
                    <a:pt x="1105" y="992"/>
                  </a:lnTo>
                  <a:lnTo>
                    <a:pt x="1105" y="1021"/>
                  </a:lnTo>
                  <a:lnTo>
                    <a:pt x="1162" y="1049"/>
                  </a:lnTo>
                  <a:lnTo>
                    <a:pt x="1219" y="1106"/>
                  </a:lnTo>
                  <a:lnTo>
                    <a:pt x="1304" y="1106"/>
                  </a:lnTo>
                  <a:lnTo>
                    <a:pt x="1360" y="1049"/>
                  </a:lnTo>
                  <a:lnTo>
                    <a:pt x="1332" y="1021"/>
                  </a:lnTo>
                  <a:lnTo>
                    <a:pt x="1417" y="851"/>
                  </a:lnTo>
                  <a:lnTo>
                    <a:pt x="1474" y="851"/>
                  </a:lnTo>
                  <a:lnTo>
                    <a:pt x="1417" y="766"/>
                  </a:lnTo>
                  <a:lnTo>
                    <a:pt x="1502" y="709"/>
                  </a:lnTo>
                  <a:lnTo>
                    <a:pt x="1445" y="652"/>
                  </a:lnTo>
                  <a:lnTo>
                    <a:pt x="1474" y="539"/>
                  </a:lnTo>
                  <a:lnTo>
                    <a:pt x="1445" y="482"/>
                  </a:lnTo>
                  <a:lnTo>
                    <a:pt x="1474" y="425"/>
                  </a:lnTo>
                  <a:lnTo>
                    <a:pt x="1445" y="369"/>
                  </a:lnTo>
                  <a:lnTo>
                    <a:pt x="1417" y="397"/>
                  </a:lnTo>
                  <a:lnTo>
                    <a:pt x="1360" y="312"/>
                  </a:lnTo>
                  <a:lnTo>
                    <a:pt x="1360" y="227"/>
                  </a:lnTo>
                  <a:lnTo>
                    <a:pt x="1304" y="142"/>
                  </a:lnTo>
                  <a:lnTo>
                    <a:pt x="1219" y="199"/>
                  </a:lnTo>
                  <a:lnTo>
                    <a:pt x="1162" y="170"/>
                  </a:lnTo>
                  <a:lnTo>
                    <a:pt x="1190" y="11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3" name="Freeform 746">
              <a:extLst>
                <a:ext uri="{FF2B5EF4-FFF2-40B4-BE49-F238E27FC236}">
                  <a16:creationId xmlns:a16="http://schemas.microsoft.com/office/drawing/2014/main" id="{31BC803C-0D6E-443C-85D9-D8FC380B0592}"/>
                </a:ext>
              </a:extLst>
            </p:cNvPr>
            <p:cNvSpPr>
              <a:spLocks/>
            </p:cNvSpPr>
            <p:nvPr/>
          </p:nvSpPr>
          <p:spPr bwMode="auto">
            <a:xfrm>
              <a:off x="570" y="2060"/>
              <a:ext cx="1389" cy="2503"/>
            </a:xfrm>
            <a:custGeom>
              <a:avLst/>
              <a:gdLst>
                <a:gd name="T0" fmla="*/ 655 w 1389"/>
                <a:gd name="T1" fmla="*/ 85 h 2503"/>
                <a:gd name="T2" fmla="*/ 687 w 1389"/>
                <a:gd name="T3" fmla="*/ 139 h 2503"/>
                <a:gd name="T4" fmla="*/ 765 w 1389"/>
                <a:gd name="T5" fmla="*/ 250 h 2503"/>
                <a:gd name="T6" fmla="*/ 911 w 1389"/>
                <a:gd name="T7" fmla="*/ 369 h 2503"/>
                <a:gd name="T8" fmla="*/ 996 w 1389"/>
                <a:gd name="T9" fmla="*/ 425 h 2503"/>
                <a:gd name="T10" fmla="*/ 1024 w 1389"/>
                <a:gd name="T11" fmla="*/ 539 h 2503"/>
                <a:gd name="T12" fmla="*/ 1251 w 1389"/>
                <a:gd name="T13" fmla="*/ 535 h 2503"/>
                <a:gd name="T14" fmla="*/ 1364 w 1389"/>
                <a:gd name="T15" fmla="*/ 595 h 2503"/>
                <a:gd name="T16" fmla="*/ 1364 w 1389"/>
                <a:gd name="T17" fmla="*/ 766 h 2503"/>
                <a:gd name="T18" fmla="*/ 1109 w 1389"/>
                <a:gd name="T19" fmla="*/ 879 h 2503"/>
                <a:gd name="T20" fmla="*/ 1081 w 1389"/>
                <a:gd name="T21" fmla="*/ 1049 h 2503"/>
                <a:gd name="T22" fmla="*/ 1166 w 1389"/>
                <a:gd name="T23" fmla="*/ 1134 h 2503"/>
                <a:gd name="T24" fmla="*/ 1081 w 1389"/>
                <a:gd name="T25" fmla="*/ 1106 h 2503"/>
                <a:gd name="T26" fmla="*/ 1052 w 1389"/>
                <a:gd name="T27" fmla="*/ 1191 h 2503"/>
                <a:gd name="T28" fmla="*/ 1024 w 1389"/>
                <a:gd name="T29" fmla="*/ 1304 h 2503"/>
                <a:gd name="T30" fmla="*/ 1109 w 1389"/>
                <a:gd name="T31" fmla="*/ 1418 h 2503"/>
                <a:gd name="T32" fmla="*/ 1137 w 1389"/>
                <a:gd name="T33" fmla="*/ 1474 h 2503"/>
                <a:gd name="T34" fmla="*/ 1137 w 1389"/>
                <a:gd name="T35" fmla="*/ 1616 h 2503"/>
                <a:gd name="T36" fmla="*/ 1052 w 1389"/>
                <a:gd name="T37" fmla="*/ 1616 h 2503"/>
                <a:gd name="T38" fmla="*/ 1024 w 1389"/>
                <a:gd name="T39" fmla="*/ 1673 h 2503"/>
                <a:gd name="T40" fmla="*/ 967 w 1389"/>
                <a:gd name="T41" fmla="*/ 1701 h 2503"/>
                <a:gd name="T42" fmla="*/ 854 w 1389"/>
                <a:gd name="T43" fmla="*/ 1786 h 2503"/>
                <a:gd name="T44" fmla="*/ 769 w 1389"/>
                <a:gd name="T45" fmla="*/ 1758 h 2503"/>
                <a:gd name="T46" fmla="*/ 712 w 1389"/>
                <a:gd name="T47" fmla="*/ 1871 h 2503"/>
                <a:gd name="T48" fmla="*/ 684 w 1389"/>
                <a:gd name="T49" fmla="*/ 1985 h 2503"/>
                <a:gd name="T50" fmla="*/ 654 w 1389"/>
                <a:gd name="T51" fmla="*/ 1987 h 2503"/>
                <a:gd name="T52" fmla="*/ 344 w 1389"/>
                <a:gd name="T53" fmla="*/ 2325 h 2503"/>
                <a:gd name="T54" fmla="*/ 243 w 1389"/>
                <a:gd name="T55" fmla="*/ 2503 h 2503"/>
                <a:gd name="T56" fmla="*/ 183 w 1389"/>
                <a:gd name="T57" fmla="*/ 2455 h 2503"/>
                <a:gd name="T58" fmla="*/ 60 w 1389"/>
                <a:gd name="T59" fmla="*/ 2325 h 2503"/>
                <a:gd name="T60" fmla="*/ 202 w 1389"/>
                <a:gd name="T61" fmla="*/ 2325 h 2503"/>
                <a:gd name="T62" fmla="*/ 258 w 1389"/>
                <a:gd name="T63" fmla="*/ 2126 h 2503"/>
                <a:gd name="T64" fmla="*/ 258 w 1389"/>
                <a:gd name="T65" fmla="*/ 1985 h 2503"/>
                <a:gd name="T66" fmla="*/ 202 w 1389"/>
                <a:gd name="T67" fmla="*/ 1871 h 2503"/>
                <a:gd name="T68" fmla="*/ 258 w 1389"/>
                <a:gd name="T69" fmla="*/ 1701 h 2503"/>
                <a:gd name="T70" fmla="*/ 145 w 1389"/>
                <a:gd name="T71" fmla="*/ 1673 h 2503"/>
                <a:gd name="T72" fmla="*/ 88 w 1389"/>
                <a:gd name="T73" fmla="*/ 1531 h 2503"/>
                <a:gd name="T74" fmla="*/ 32 w 1389"/>
                <a:gd name="T75" fmla="*/ 1276 h 2503"/>
                <a:gd name="T76" fmla="*/ 117 w 1389"/>
                <a:gd name="T77" fmla="*/ 1219 h 2503"/>
                <a:gd name="T78" fmla="*/ 117 w 1389"/>
                <a:gd name="T79" fmla="*/ 1276 h 2503"/>
                <a:gd name="T80" fmla="*/ 173 w 1389"/>
                <a:gd name="T81" fmla="*/ 1162 h 2503"/>
                <a:gd name="T82" fmla="*/ 315 w 1389"/>
                <a:gd name="T83" fmla="*/ 1049 h 2503"/>
                <a:gd name="T84" fmla="*/ 344 w 1389"/>
                <a:gd name="T85" fmla="*/ 879 h 2503"/>
                <a:gd name="T86" fmla="*/ 315 w 1389"/>
                <a:gd name="T87" fmla="*/ 737 h 2503"/>
                <a:gd name="T88" fmla="*/ 173 w 1389"/>
                <a:gd name="T89" fmla="*/ 567 h 2503"/>
                <a:gd name="T90" fmla="*/ 88 w 1389"/>
                <a:gd name="T91" fmla="*/ 369 h 2503"/>
                <a:gd name="T92" fmla="*/ 145 w 1389"/>
                <a:gd name="T93" fmla="*/ 170 h 2503"/>
                <a:gd name="T94" fmla="*/ 287 w 1389"/>
                <a:gd name="T95" fmla="*/ 114 h 2503"/>
                <a:gd name="T96" fmla="*/ 344 w 1389"/>
                <a:gd name="T97" fmla="*/ 170 h 2503"/>
                <a:gd name="T98" fmla="*/ 514 w 1389"/>
                <a:gd name="T99" fmla="*/ 0 h 2503"/>
                <a:gd name="T100" fmla="*/ 570 w 1389"/>
                <a:gd name="T101" fmla="*/ 28 h 25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1389" h="2503">
                  <a:moveTo>
                    <a:pt x="570" y="28"/>
                  </a:moveTo>
                  <a:lnTo>
                    <a:pt x="655" y="85"/>
                  </a:lnTo>
                  <a:lnTo>
                    <a:pt x="655" y="142"/>
                  </a:lnTo>
                  <a:lnTo>
                    <a:pt x="687" y="139"/>
                  </a:lnTo>
                  <a:lnTo>
                    <a:pt x="740" y="255"/>
                  </a:lnTo>
                  <a:lnTo>
                    <a:pt x="765" y="250"/>
                  </a:lnTo>
                  <a:lnTo>
                    <a:pt x="797" y="340"/>
                  </a:lnTo>
                  <a:lnTo>
                    <a:pt x="911" y="369"/>
                  </a:lnTo>
                  <a:lnTo>
                    <a:pt x="939" y="425"/>
                  </a:lnTo>
                  <a:lnTo>
                    <a:pt x="996" y="425"/>
                  </a:lnTo>
                  <a:lnTo>
                    <a:pt x="1024" y="482"/>
                  </a:lnTo>
                  <a:lnTo>
                    <a:pt x="1024" y="539"/>
                  </a:lnTo>
                  <a:lnTo>
                    <a:pt x="1109" y="595"/>
                  </a:lnTo>
                  <a:lnTo>
                    <a:pt x="1251" y="535"/>
                  </a:lnTo>
                  <a:lnTo>
                    <a:pt x="1336" y="567"/>
                  </a:lnTo>
                  <a:lnTo>
                    <a:pt x="1364" y="595"/>
                  </a:lnTo>
                  <a:lnTo>
                    <a:pt x="1389" y="592"/>
                  </a:lnTo>
                  <a:lnTo>
                    <a:pt x="1364" y="766"/>
                  </a:lnTo>
                  <a:lnTo>
                    <a:pt x="1307" y="737"/>
                  </a:lnTo>
                  <a:lnTo>
                    <a:pt x="1109" y="879"/>
                  </a:lnTo>
                  <a:lnTo>
                    <a:pt x="1137" y="936"/>
                  </a:lnTo>
                  <a:lnTo>
                    <a:pt x="1081" y="1049"/>
                  </a:lnTo>
                  <a:lnTo>
                    <a:pt x="1137" y="1049"/>
                  </a:lnTo>
                  <a:lnTo>
                    <a:pt x="1166" y="1134"/>
                  </a:lnTo>
                  <a:lnTo>
                    <a:pt x="1137" y="1162"/>
                  </a:lnTo>
                  <a:lnTo>
                    <a:pt x="1081" y="1106"/>
                  </a:lnTo>
                  <a:lnTo>
                    <a:pt x="1024" y="1106"/>
                  </a:lnTo>
                  <a:lnTo>
                    <a:pt x="1052" y="1191"/>
                  </a:lnTo>
                  <a:lnTo>
                    <a:pt x="996" y="1219"/>
                  </a:lnTo>
                  <a:lnTo>
                    <a:pt x="1024" y="1304"/>
                  </a:lnTo>
                  <a:lnTo>
                    <a:pt x="1109" y="1361"/>
                  </a:lnTo>
                  <a:lnTo>
                    <a:pt x="1109" y="1418"/>
                  </a:lnTo>
                  <a:lnTo>
                    <a:pt x="1166" y="1446"/>
                  </a:lnTo>
                  <a:lnTo>
                    <a:pt x="1137" y="1474"/>
                  </a:lnTo>
                  <a:lnTo>
                    <a:pt x="1109" y="1531"/>
                  </a:lnTo>
                  <a:lnTo>
                    <a:pt x="1137" y="1616"/>
                  </a:lnTo>
                  <a:lnTo>
                    <a:pt x="1109" y="1644"/>
                  </a:lnTo>
                  <a:lnTo>
                    <a:pt x="1052" y="1616"/>
                  </a:lnTo>
                  <a:lnTo>
                    <a:pt x="972" y="1645"/>
                  </a:lnTo>
                  <a:lnTo>
                    <a:pt x="1024" y="1673"/>
                  </a:lnTo>
                  <a:lnTo>
                    <a:pt x="1029" y="1696"/>
                  </a:lnTo>
                  <a:lnTo>
                    <a:pt x="967" y="1701"/>
                  </a:lnTo>
                  <a:lnTo>
                    <a:pt x="939" y="1814"/>
                  </a:lnTo>
                  <a:lnTo>
                    <a:pt x="854" y="1786"/>
                  </a:lnTo>
                  <a:lnTo>
                    <a:pt x="825" y="1673"/>
                  </a:lnTo>
                  <a:lnTo>
                    <a:pt x="769" y="1758"/>
                  </a:lnTo>
                  <a:lnTo>
                    <a:pt x="769" y="1814"/>
                  </a:lnTo>
                  <a:lnTo>
                    <a:pt x="712" y="1871"/>
                  </a:lnTo>
                  <a:lnTo>
                    <a:pt x="740" y="1928"/>
                  </a:lnTo>
                  <a:lnTo>
                    <a:pt x="684" y="1985"/>
                  </a:lnTo>
                  <a:lnTo>
                    <a:pt x="655" y="1928"/>
                  </a:lnTo>
                  <a:lnTo>
                    <a:pt x="654" y="1987"/>
                  </a:lnTo>
                  <a:lnTo>
                    <a:pt x="600" y="2092"/>
                  </a:lnTo>
                  <a:lnTo>
                    <a:pt x="344" y="2325"/>
                  </a:lnTo>
                  <a:lnTo>
                    <a:pt x="287" y="2495"/>
                  </a:lnTo>
                  <a:lnTo>
                    <a:pt x="243" y="2503"/>
                  </a:lnTo>
                  <a:lnTo>
                    <a:pt x="195" y="2494"/>
                  </a:lnTo>
                  <a:lnTo>
                    <a:pt x="183" y="2455"/>
                  </a:lnTo>
                  <a:lnTo>
                    <a:pt x="173" y="2410"/>
                  </a:lnTo>
                  <a:lnTo>
                    <a:pt x="60" y="2325"/>
                  </a:lnTo>
                  <a:lnTo>
                    <a:pt x="88" y="2296"/>
                  </a:lnTo>
                  <a:lnTo>
                    <a:pt x="202" y="2325"/>
                  </a:lnTo>
                  <a:lnTo>
                    <a:pt x="258" y="2268"/>
                  </a:lnTo>
                  <a:lnTo>
                    <a:pt x="258" y="2126"/>
                  </a:lnTo>
                  <a:lnTo>
                    <a:pt x="202" y="2070"/>
                  </a:lnTo>
                  <a:lnTo>
                    <a:pt x="258" y="1985"/>
                  </a:lnTo>
                  <a:lnTo>
                    <a:pt x="258" y="1900"/>
                  </a:lnTo>
                  <a:lnTo>
                    <a:pt x="202" y="1871"/>
                  </a:lnTo>
                  <a:lnTo>
                    <a:pt x="258" y="1786"/>
                  </a:lnTo>
                  <a:lnTo>
                    <a:pt x="258" y="1701"/>
                  </a:lnTo>
                  <a:lnTo>
                    <a:pt x="202" y="1644"/>
                  </a:lnTo>
                  <a:lnTo>
                    <a:pt x="145" y="1673"/>
                  </a:lnTo>
                  <a:lnTo>
                    <a:pt x="88" y="1616"/>
                  </a:lnTo>
                  <a:lnTo>
                    <a:pt x="88" y="1531"/>
                  </a:lnTo>
                  <a:lnTo>
                    <a:pt x="0" y="1441"/>
                  </a:lnTo>
                  <a:lnTo>
                    <a:pt x="32" y="1276"/>
                  </a:lnTo>
                  <a:lnTo>
                    <a:pt x="81" y="1273"/>
                  </a:lnTo>
                  <a:lnTo>
                    <a:pt x="117" y="1219"/>
                  </a:lnTo>
                  <a:lnTo>
                    <a:pt x="141" y="1234"/>
                  </a:lnTo>
                  <a:lnTo>
                    <a:pt x="117" y="1276"/>
                  </a:lnTo>
                  <a:lnTo>
                    <a:pt x="202" y="1247"/>
                  </a:lnTo>
                  <a:lnTo>
                    <a:pt x="173" y="1162"/>
                  </a:lnTo>
                  <a:lnTo>
                    <a:pt x="287" y="1106"/>
                  </a:lnTo>
                  <a:lnTo>
                    <a:pt x="315" y="1049"/>
                  </a:lnTo>
                  <a:lnTo>
                    <a:pt x="344" y="1021"/>
                  </a:lnTo>
                  <a:lnTo>
                    <a:pt x="344" y="879"/>
                  </a:lnTo>
                  <a:lnTo>
                    <a:pt x="287" y="851"/>
                  </a:lnTo>
                  <a:lnTo>
                    <a:pt x="315" y="737"/>
                  </a:lnTo>
                  <a:lnTo>
                    <a:pt x="202" y="652"/>
                  </a:lnTo>
                  <a:lnTo>
                    <a:pt x="173" y="567"/>
                  </a:lnTo>
                  <a:lnTo>
                    <a:pt x="32" y="454"/>
                  </a:lnTo>
                  <a:lnTo>
                    <a:pt x="88" y="369"/>
                  </a:lnTo>
                  <a:lnTo>
                    <a:pt x="173" y="255"/>
                  </a:lnTo>
                  <a:lnTo>
                    <a:pt x="145" y="170"/>
                  </a:lnTo>
                  <a:lnTo>
                    <a:pt x="202" y="57"/>
                  </a:lnTo>
                  <a:lnTo>
                    <a:pt x="287" y="114"/>
                  </a:lnTo>
                  <a:lnTo>
                    <a:pt x="287" y="170"/>
                  </a:lnTo>
                  <a:lnTo>
                    <a:pt x="344" y="170"/>
                  </a:lnTo>
                  <a:lnTo>
                    <a:pt x="344" y="114"/>
                  </a:lnTo>
                  <a:lnTo>
                    <a:pt x="514" y="0"/>
                  </a:lnTo>
                  <a:lnTo>
                    <a:pt x="514" y="57"/>
                  </a:lnTo>
                  <a:lnTo>
                    <a:pt x="570" y="2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4" name="Freeform 750">
              <a:extLst>
                <a:ext uri="{FF2B5EF4-FFF2-40B4-BE49-F238E27FC236}">
                  <a16:creationId xmlns:a16="http://schemas.microsoft.com/office/drawing/2014/main" id="{B4C5675A-AD64-4F9A-A096-59D050560A1F}"/>
                </a:ext>
              </a:extLst>
            </p:cNvPr>
            <p:cNvSpPr>
              <a:spLocks/>
            </p:cNvSpPr>
            <p:nvPr/>
          </p:nvSpPr>
          <p:spPr bwMode="auto">
            <a:xfrm>
              <a:off x="3238" y="756"/>
              <a:ext cx="907" cy="680"/>
            </a:xfrm>
            <a:custGeom>
              <a:avLst/>
              <a:gdLst>
                <a:gd name="T0" fmla="*/ 85 w 907"/>
                <a:gd name="T1" fmla="*/ 369 h 680"/>
                <a:gd name="T2" fmla="*/ 29 w 907"/>
                <a:gd name="T3" fmla="*/ 482 h 680"/>
                <a:gd name="T4" fmla="*/ 0 w 907"/>
                <a:gd name="T5" fmla="*/ 539 h 680"/>
                <a:gd name="T6" fmla="*/ 29 w 907"/>
                <a:gd name="T7" fmla="*/ 539 h 680"/>
                <a:gd name="T8" fmla="*/ 57 w 907"/>
                <a:gd name="T9" fmla="*/ 595 h 680"/>
                <a:gd name="T10" fmla="*/ 85 w 907"/>
                <a:gd name="T11" fmla="*/ 567 h 680"/>
                <a:gd name="T12" fmla="*/ 57 w 907"/>
                <a:gd name="T13" fmla="*/ 652 h 680"/>
                <a:gd name="T14" fmla="*/ 170 w 907"/>
                <a:gd name="T15" fmla="*/ 652 h 680"/>
                <a:gd name="T16" fmla="*/ 199 w 907"/>
                <a:gd name="T17" fmla="*/ 680 h 680"/>
                <a:gd name="T18" fmla="*/ 284 w 907"/>
                <a:gd name="T19" fmla="*/ 652 h 680"/>
                <a:gd name="T20" fmla="*/ 284 w 907"/>
                <a:gd name="T21" fmla="*/ 595 h 680"/>
                <a:gd name="T22" fmla="*/ 369 w 907"/>
                <a:gd name="T23" fmla="*/ 539 h 680"/>
                <a:gd name="T24" fmla="*/ 397 w 907"/>
                <a:gd name="T25" fmla="*/ 482 h 680"/>
                <a:gd name="T26" fmla="*/ 454 w 907"/>
                <a:gd name="T27" fmla="*/ 510 h 680"/>
                <a:gd name="T28" fmla="*/ 454 w 907"/>
                <a:gd name="T29" fmla="*/ 595 h 680"/>
                <a:gd name="T30" fmla="*/ 539 w 907"/>
                <a:gd name="T31" fmla="*/ 680 h 680"/>
                <a:gd name="T32" fmla="*/ 652 w 907"/>
                <a:gd name="T33" fmla="*/ 680 h 680"/>
                <a:gd name="T34" fmla="*/ 681 w 907"/>
                <a:gd name="T35" fmla="*/ 595 h 680"/>
                <a:gd name="T36" fmla="*/ 737 w 907"/>
                <a:gd name="T37" fmla="*/ 567 h 680"/>
                <a:gd name="T38" fmla="*/ 766 w 907"/>
                <a:gd name="T39" fmla="*/ 595 h 680"/>
                <a:gd name="T40" fmla="*/ 907 w 907"/>
                <a:gd name="T41" fmla="*/ 510 h 680"/>
                <a:gd name="T42" fmla="*/ 851 w 907"/>
                <a:gd name="T43" fmla="*/ 397 h 680"/>
                <a:gd name="T44" fmla="*/ 766 w 907"/>
                <a:gd name="T45" fmla="*/ 397 h 680"/>
                <a:gd name="T46" fmla="*/ 766 w 907"/>
                <a:gd name="T47" fmla="*/ 340 h 680"/>
                <a:gd name="T48" fmla="*/ 652 w 907"/>
                <a:gd name="T49" fmla="*/ 255 h 680"/>
                <a:gd name="T50" fmla="*/ 709 w 907"/>
                <a:gd name="T51" fmla="*/ 142 h 680"/>
                <a:gd name="T52" fmla="*/ 624 w 907"/>
                <a:gd name="T53" fmla="*/ 85 h 680"/>
                <a:gd name="T54" fmla="*/ 624 w 907"/>
                <a:gd name="T55" fmla="*/ 28 h 680"/>
                <a:gd name="T56" fmla="*/ 539 w 907"/>
                <a:gd name="T57" fmla="*/ 0 h 680"/>
                <a:gd name="T58" fmla="*/ 511 w 907"/>
                <a:gd name="T59" fmla="*/ 28 h 680"/>
                <a:gd name="T60" fmla="*/ 454 w 907"/>
                <a:gd name="T61" fmla="*/ 57 h 680"/>
                <a:gd name="T62" fmla="*/ 482 w 907"/>
                <a:gd name="T63" fmla="*/ 85 h 680"/>
                <a:gd name="T64" fmla="*/ 454 w 907"/>
                <a:gd name="T65" fmla="*/ 227 h 680"/>
                <a:gd name="T66" fmla="*/ 312 w 907"/>
                <a:gd name="T67" fmla="*/ 284 h 680"/>
                <a:gd name="T68" fmla="*/ 227 w 907"/>
                <a:gd name="T69" fmla="*/ 425 h 680"/>
                <a:gd name="T70" fmla="*/ 170 w 907"/>
                <a:gd name="T71" fmla="*/ 425 h 680"/>
                <a:gd name="T72" fmla="*/ 85 w 907"/>
                <a:gd name="T73" fmla="*/ 369 h 6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907" h="680">
                  <a:moveTo>
                    <a:pt x="85" y="369"/>
                  </a:moveTo>
                  <a:lnTo>
                    <a:pt x="29" y="482"/>
                  </a:lnTo>
                  <a:lnTo>
                    <a:pt x="0" y="539"/>
                  </a:lnTo>
                  <a:lnTo>
                    <a:pt x="29" y="539"/>
                  </a:lnTo>
                  <a:lnTo>
                    <a:pt x="57" y="595"/>
                  </a:lnTo>
                  <a:lnTo>
                    <a:pt x="85" y="567"/>
                  </a:lnTo>
                  <a:lnTo>
                    <a:pt x="57" y="652"/>
                  </a:lnTo>
                  <a:lnTo>
                    <a:pt x="170" y="652"/>
                  </a:lnTo>
                  <a:lnTo>
                    <a:pt x="199" y="680"/>
                  </a:lnTo>
                  <a:lnTo>
                    <a:pt x="284" y="652"/>
                  </a:lnTo>
                  <a:lnTo>
                    <a:pt x="284" y="595"/>
                  </a:lnTo>
                  <a:lnTo>
                    <a:pt x="369" y="539"/>
                  </a:lnTo>
                  <a:lnTo>
                    <a:pt x="397" y="482"/>
                  </a:lnTo>
                  <a:lnTo>
                    <a:pt x="454" y="510"/>
                  </a:lnTo>
                  <a:lnTo>
                    <a:pt x="454" y="595"/>
                  </a:lnTo>
                  <a:lnTo>
                    <a:pt x="539" y="680"/>
                  </a:lnTo>
                  <a:lnTo>
                    <a:pt x="652" y="680"/>
                  </a:lnTo>
                  <a:lnTo>
                    <a:pt x="681" y="595"/>
                  </a:lnTo>
                  <a:lnTo>
                    <a:pt x="737" y="567"/>
                  </a:lnTo>
                  <a:lnTo>
                    <a:pt x="766" y="595"/>
                  </a:lnTo>
                  <a:lnTo>
                    <a:pt x="907" y="510"/>
                  </a:lnTo>
                  <a:lnTo>
                    <a:pt x="851" y="397"/>
                  </a:lnTo>
                  <a:lnTo>
                    <a:pt x="766" y="397"/>
                  </a:lnTo>
                  <a:lnTo>
                    <a:pt x="766" y="340"/>
                  </a:lnTo>
                  <a:lnTo>
                    <a:pt x="652" y="255"/>
                  </a:lnTo>
                  <a:lnTo>
                    <a:pt x="709" y="142"/>
                  </a:lnTo>
                  <a:lnTo>
                    <a:pt x="624" y="85"/>
                  </a:lnTo>
                  <a:lnTo>
                    <a:pt x="624" y="28"/>
                  </a:lnTo>
                  <a:lnTo>
                    <a:pt x="539" y="0"/>
                  </a:lnTo>
                  <a:lnTo>
                    <a:pt x="511" y="28"/>
                  </a:lnTo>
                  <a:lnTo>
                    <a:pt x="454" y="57"/>
                  </a:lnTo>
                  <a:lnTo>
                    <a:pt x="482" y="85"/>
                  </a:lnTo>
                  <a:lnTo>
                    <a:pt x="454" y="227"/>
                  </a:lnTo>
                  <a:lnTo>
                    <a:pt x="312" y="284"/>
                  </a:lnTo>
                  <a:lnTo>
                    <a:pt x="227" y="425"/>
                  </a:lnTo>
                  <a:lnTo>
                    <a:pt x="170" y="425"/>
                  </a:lnTo>
                  <a:lnTo>
                    <a:pt x="85" y="36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5" name="Freeform 751">
              <a:extLst>
                <a:ext uri="{FF2B5EF4-FFF2-40B4-BE49-F238E27FC236}">
                  <a16:creationId xmlns:a16="http://schemas.microsoft.com/office/drawing/2014/main" id="{B92C7CC3-EB19-4CBB-95BE-B33872631E1F}"/>
                </a:ext>
              </a:extLst>
            </p:cNvPr>
            <p:cNvSpPr>
              <a:spLocks/>
            </p:cNvSpPr>
            <p:nvPr/>
          </p:nvSpPr>
          <p:spPr bwMode="auto">
            <a:xfrm>
              <a:off x="2529" y="387"/>
              <a:ext cx="1985" cy="2552"/>
            </a:xfrm>
            <a:custGeom>
              <a:avLst/>
              <a:gdLst>
                <a:gd name="T0" fmla="*/ 482 w 1985"/>
                <a:gd name="T1" fmla="*/ 2495 h 2552"/>
                <a:gd name="T2" fmla="*/ 482 w 1985"/>
                <a:gd name="T3" fmla="*/ 2325 h 2552"/>
                <a:gd name="T4" fmla="*/ 482 w 1985"/>
                <a:gd name="T5" fmla="*/ 2212 h 2552"/>
                <a:gd name="T6" fmla="*/ 397 w 1985"/>
                <a:gd name="T7" fmla="*/ 2155 h 2552"/>
                <a:gd name="T8" fmla="*/ 341 w 1985"/>
                <a:gd name="T9" fmla="*/ 1985 h 2552"/>
                <a:gd name="T10" fmla="*/ 199 w 1985"/>
                <a:gd name="T11" fmla="*/ 2013 h 2552"/>
                <a:gd name="T12" fmla="*/ 256 w 1985"/>
                <a:gd name="T13" fmla="*/ 1900 h 2552"/>
                <a:gd name="T14" fmla="*/ 256 w 1985"/>
                <a:gd name="T15" fmla="*/ 1758 h 2552"/>
                <a:gd name="T16" fmla="*/ 171 w 1985"/>
                <a:gd name="T17" fmla="*/ 1730 h 2552"/>
                <a:gd name="T18" fmla="*/ 57 w 1985"/>
                <a:gd name="T19" fmla="*/ 1701 h 2552"/>
                <a:gd name="T20" fmla="*/ 0 w 1985"/>
                <a:gd name="T21" fmla="*/ 1588 h 2552"/>
                <a:gd name="T22" fmla="*/ 171 w 1985"/>
                <a:gd name="T23" fmla="*/ 1503 h 2552"/>
                <a:gd name="T24" fmla="*/ 256 w 1985"/>
                <a:gd name="T25" fmla="*/ 1418 h 2552"/>
                <a:gd name="T26" fmla="*/ 397 w 1985"/>
                <a:gd name="T27" fmla="*/ 1418 h 2552"/>
                <a:gd name="T28" fmla="*/ 454 w 1985"/>
                <a:gd name="T29" fmla="*/ 1390 h 2552"/>
                <a:gd name="T30" fmla="*/ 567 w 1985"/>
                <a:gd name="T31" fmla="*/ 1276 h 2552"/>
                <a:gd name="T32" fmla="*/ 454 w 1985"/>
                <a:gd name="T33" fmla="*/ 1220 h 2552"/>
                <a:gd name="T34" fmla="*/ 539 w 1985"/>
                <a:gd name="T35" fmla="*/ 1220 h 2552"/>
                <a:gd name="T36" fmla="*/ 709 w 1985"/>
                <a:gd name="T37" fmla="*/ 1106 h 2552"/>
                <a:gd name="T38" fmla="*/ 709 w 1985"/>
                <a:gd name="T39" fmla="*/ 1021 h 2552"/>
                <a:gd name="T40" fmla="*/ 766 w 1985"/>
                <a:gd name="T41" fmla="*/ 1021 h 2552"/>
                <a:gd name="T42" fmla="*/ 908 w 1985"/>
                <a:gd name="T43" fmla="*/ 1049 h 2552"/>
                <a:gd name="T44" fmla="*/ 993 w 1985"/>
                <a:gd name="T45" fmla="*/ 964 h 2552"/>
                <a:gd name="T46" fmla="*/ 1106 w 1985"/>
                <a:gd name="T47" fmla="*/ 851 h 2552"/>
                <a:gd name="T48" fmla="*/ 1163 w 1985"/>
                <a:gd name="T49" fmla="*/ 964 h 2552"/>
                <a:gd name="T50" fmla="*/ 1361 w 1985"/>
                <a:gd name="T51" fmla="*/ 1049 h 2552"/>
                <a:gd name="T52" fmla="*/ 1446 w 1985"/>
                <a:gd name="T53" fmla="*/ 936 h 2552"/>
                <a:gd name="T54" fmla="*/ 1616 w 1985"/>
                <a:gd name="T55" fmla="*/ 879 h 2552"/>
                <a:gd name="T56" fmla="*/ 1475 w 1985"/>
                <a:gd name="T57" fmla="*/ 766 h 2552"/>
                <a:gd name="T58" fmla="*/ 1361 w 1985"/>
                <a:gd name="T59" fmla="*/ 624 h 2552"/>
                <a:gd name="T60" fmla="*/ 1333 w 1985"/>
                <a:gd name="T61" fmla="*/ 454 h 2552"/>
                <a:gd name="T62" fmla="*/ 1248 w 1985"/>
                <a:gd name="T63" fmla="*/ 369 h 2552"/>
                <a:gd name="T64" fmla="*/ 1191 w 1985"/>
                <a:gd name="T65" fmla="*/ 369 h 2552"/>
                <a:gd name="T66" fmla="*/ 1361 w 1985"/>
                <a:gd name="T67" fmla="*/ 284 h 2552"/>
                <a:gd name="T68" fmla="*/ 1361 w 1985"/>
                <a:gd name="T69" fmla="*/ 227 h 2552"/>
                <a:gd name="T70" fmla="*/ 1475 w 1985"/>
                <a:gd name="T71" fmla="*/ 29 h 2552"/>
                <a:gd name="T72" fmla="*/ 1588 w 1985"/>
                <a:gd name="T73" fmla="*/ 142 h 2552"/>
                <a:gd name="T74" fmla="*/ 1645 w 1985"/>
                <a:gd name="T75" fmla="*/ 171 h 2552"/>
                <a:gd name="T76" fmla="*/ 1616 w 1985"/>
                <a:gd name="T77" fmla="*/ 86 h 2552"/>
                <a:gd name="T78" fmla="*/ 1730 w 1985"/>
                <a:gd name="T79" fmla="*/ 57 h 2552"/>
                <a:gd name="T80" fmla="*/ 1786 w 1985"/>
                <a:gd name="T81" fmla="*/ 0 h 2552"/>
                <a:gd name="T82" fmla="*/ 1872 w 1985"/>
                <a:gd name="T83" fmla="*/ 142 h 2552"/>
                <a:gd name="T84" fmla="*/ 1900 w 1985"/>
                <a:gd name="T85" fmla="*/ 312 h 2552"/>
                <a:gd name="T86" fmla="*/ 1957 w 1985"/>
                <a:gd name="T87" fmla="*/ 511 h 2552"/>
                <a:gd name="T88" fmla="*/ 1900 w 1985"/>
                <a:gd name="T89" fmla="*/ 624 h 2552"/>
                <a:gd name="T90" fmla="*/ 1872 w 1985"/>
                <a:gd name="T91" fmla="*/ 766 h 2552"/>
                <a:gd name="T92" fmla="*/ 1645 w 1985"/>
                <a:gd name="T93" fmla="*/ 936 h 2552"/>
                <a:gd name="T94" fmla="*/ 1616 w 1985"/>
                <a:gd name="T95" fmla="*/ 1049 h 2552"/>
                <a:gd name="T96" fmla="*/ 1560 w 1985"/>
                <a:gd name="T97" fmla="*/ 1163 h 2552"/>
                <a:gd name="T98" fmla="*/ 1305 w 1985"/>
                <a:gd name="T99" fmla="*/ 1475 h 2552"/>
                <a:gd name="T100" fmla="*/ 1191 w 1985"/>
                <a:gd name="T101" fmla="*/ 1475 h 2552"/>
                <a:gd name="T102" fmla="*/ 1106 w 1985"/>
                <a:gd name="T103" fmla="*/ 1475 h 2552"/>
                <a:gd name="T104" fmla="*/ 1163 w 1985"/>
                <a:gd name="T105" fmla="*/ 1588 h 2552"/>
                <a:gd name="T106" fmla="*/ 1106 w 1985"/>
                <a:gd name="T107" fmla="*/ 1701 h 2552"/>
                <a:gd name="T108" fmla="*/ 1248 w 1985"/>
                <a:gd name="T109" fmla="*/ 1900 h 2552"/>
                <a:gd name="T110" fmla="*/ 1106 w 1985"/>
                <a:gd name="T111" fmla="*/ 2070 h 2552"/>
                <a:gd name="T112" fmla="*/ 1078 w 1985"/>
                <a:gd name="T113" fmla="*/ 2183 h 2552"/>
                <a:gd name="T114" fmla="*/ 964 w 1985"/>
                <a:gd name="T115" fmla="*/ 2382 h 2552"/>
                <a:gd name="T116" fmla="*/ 879 w 1985"/>
                <a:gd name="T117" fmla="*/ 2354 h 2552"/>
                <a:gd name="T118" fmla="*/ 738 w 1985"/>
                <a:gd name="T119" fmla="*/ 2467 h 2552"/>
                <a:gd name="T120" fmla="*/ 596 w 1985"/>
                <a:gd name="T121" fmla="*/ 2552 h 25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985" h="2552">
                  <a:moveTo>
                    <a:pt x="539" y="2552"/>
                  </a:moveTo>
                  <a:lnTo>
                    <a:pt x="482" y="2495"/>
                  </a:lnTo>
                  <a:lnTo>
                    <a:pt x="511" y="2382"/>
                  </a:lnTo>
                  <a:lnTo>
                    <a:pt x="482" y="2325"/>
                  </a:lnTo>
                  <a:lnTo>
                    <a:pt x="511" y="2268"/>
                  </a:lnTo>
                  <a:lnTo>
                    <a:pt x="482" y="2212"/>
                  </a:lnTo>
                  <a:lnTo>
                    <a:pt x="454" y="2240"/>
                  </a:lnTo>
                  <a:lnTo>
                    <a:pt x="397" y="2155"/>
                  </a:lnTo>
                  <a:lnTo>
                    <a:pt x="397" y="2070"/>
                  </a:lnTo>
                  <a:lnTo>
                    <a:pt x="341" y="1985"/>
                  </a:lnTo>
                  <a:lnTo>
                    <a:pt x="256" y="2042"/>
                  </a:lnTo>
                  <a:lnTo>
                    <a:pt x="199" y="2013"/>
                  </a:lnTo>
                  <a:lnTo>
                    <a:pt x="227" y="1957"/>
                  </a:lnTo>
                  <a:lnTo>
                    <a:pt x="256" y="1900"/>
                  </a:lnTo>
                  <a:lnTo>
                    <a:pt x="227" y="1843"/>
                  </a:lnTo>
                  <a:lnTo>
                    <a:pt x="256" y="1758"/>
                  </a:lnTo>
                  <a:lnTo>
                    <a:pt x="227" y="1730"/>
                  </a:lnTo>
                  <a:lnTo>
                    <a:pt x="171" y="1730"/>
                  </a:lnTo>
                  <a:lnTo>
                    <a:pt x="114" y="1673"/>
                  </a:lnTo>
                  <a:lnTo>
                    <a:pt x="57" y="1701"/>
                  </a:lnTo>
                  <a:lnTo>
                    <a:pt x="0" y="1673"/>
                  </a:lnTo>
                  <a:lnTo>
                    <a:pt x="0" y="1588"/>
                  </a:lnTo>
                  <a:lnTo>
                    <a:pt x="57" y="1588"/>
                  </a:lnTo>
                  <a:lnTo>
                    <a:pt x="171" y="1503"/>
                  </a:lnTo>
                  <a:lnTo>
                    <a:pt x="199" y="1418"/>
                  </a:lnTo>
                  <a:lnTo>
                    <a:pt x="256" y="1418"/>
                  </a:lnTo>
                  <a:lnTo>
                    <a:pt x="284" y="1446"/>
                  </a:lnTo>
                  <a:lnTo>
                    <a:pt x="397" y="1418"/>
                  </a:lnTo>
                  <a:lnTo>
                    <a:pt x="397" y="1361"/>
                  </a:lnTo>
                  <a:lnTo>
                    <a:pt x="454" y="1390"/>
                  </a:lnTo>
                  <a:lnTo>
                    <a:pt x="567" y="1361"/>
                  </a:lnTo>
                  <a:lnTo>
                    <a:pt x="567" y="1276"/>
                  </a:lnTo>
                  <a:lnTo>
                    <a:pt x="482" y="1276"/>
                  </a:lnTo>
                  <a:lnTo>
                    <a:pt x="454" y="1220"/>
                  </a:lnTo>
                  <a:lnTo>
                    <a:pt x="482" y="1163"/>
                  </a:lnTo>
                  <a:lnTo>
                    <a:pt x="539" y="1220"/>
                  </a:lnTo>
                  <a:lnTo>
                    <a:pt x="596" y="1220"/>
                  </a:lnTo>
                  <a:lnTo>
                    <a:pt x="709" y="1106"/>
                  </a:lnTo>
                  <a:lnTo>
                    <a:pt x="653" y="1049"/>
                  </a:lnTo>
                  <a:lnTo>
                    <a:pt x="709" y="1021"/>
                  </a:lnTo>
                  <a:lnTo>
                    <a:pt x="738" y="1049"/>
                  </a:lnTo>
                  <a:lnTo>
                    <a:pt x="766" y="1021"/>
                  </a:lnTo>
                  <a:lnTo>
                    <a:pt x="879" y="1021"/>
                  </a:lnTo>
                  <a:lnTo>
                    <a:pt x="908" y="1049"/>
                  </a:lnTo>
                  <a:lnTo>
                    <a:pt x="993" y="1021"/>
                  </a:lnTo>
                  <a:lnTo>
                    <a:pt x="993" y="964"/>
                  </a:lnTo>
                  <a:lnTo>
                    <a:pt x="1078" y="908"/>
                  </a:lnTo>
                  <a:lnTo>
                    <a:pt x="1106" y="851"/>
                  </a:lnTo>
                  <a:lnTo>
                    <a:pt x="1163" y="879"/>
                  </a:lnTo>
                  <a:lnTo>
                    <a:pt x="1163" y="964"/>
                  </a:lnTo>
                  <a:lnTo>
                    <a:pt x="1248" y="1049"/>
                  </a:lnTo>
                  <a:lnTo>
                    <a:pt x="1361" y="1049"/>
                  </a:lnTo>
                  <a:lnTo>
                    <a:pt x="1390" y="964"/>
                  </a:lnTo>
                  <a:lnTo>
                    <a:pt x="1446" y="936"/>
                  </a:lnTo>
                  <a:lnTo>
                    <a:pt x="1475" y="964"/>
                  </a:lnTo>
                  <a:lnTo>
                    <a:pt x="1616" y="879"/>
                  </a:lnTo>
                  <a:lnTo>
                    <a:pt x="1560" y="765"/>
                  </a:lnTo>
                  <a:lnTo>
                    <a:pt x="1475" y="766"/>
                  </a:lnTo>
                  <a:lnTo>
                    <a:pt x="1475" y="709"/>
                  </a:lnTo>
                  <a:lnTo>
                    <a:pt x="1361" y="624"/>
                  </a:lnTo>
                  <a:lnTo>
                    <a:pt x="1418" y="511"/>
                  </a:lnTo>
                  <a:lnTo>
                    <a:pt x="1333" y="454"/>
                  </a:lnTo>
                  <a:lnTo>
                    <a:pt x="1333" y="397"/>
                  </a:lnTo>
                  <a:lnTo>
                    <a:pt x="1248" y="369"/>
                  </a:lnTo>
                  <a:lnTo>
                    <a:pt x="1220" y="397"/>
                  </a:lnTo>
                  <a:lnTo>
                    <a:pt x="1191" y="369"/>
                  </a:lnTo>
                  <a:lnTo>
                    <a:pt x="1220" y="284"/>
                  </a:lnTo>
                  <a:lnTo>
                    <a:pt x="1361" y="284"/>
                  </a:lnTo>
                  <a:lnTo>
                    <a:pt x="1418" y="256"/>
                  </a:lnTo>
                  <a:lnTo>
                    <a:pt x="1361" y="227"/>
                  </a:lnTo>
                  <a:lnTo>
                    <a:pt x="1390" y="86"/>
                  </a:lnTo>
                  <a:lnTo>
                    <a:pt x="1475" y="29"/>
                  </a:lnTo>
                  <a:lnTo>
                    <a:pt x="1588" y="57"/>
                  </a:lnTo>
                  <a:lnTo>
                    <a:pt x="1588" y="142"/>
                  </a:lnTo>
                  <a:lnTo>
                    <a:pt x="1616" y="199"/>
                  </a:lnTo>
                  <a:lnTo>
                    <a:pt x="1645" y="171"/>
                  </a:lnTo>
                  <a:lnTo>
                    <a:pt x="1616" y="142"/>
                  </a:lnTo>
                  <a:lnTo>
                    <a:pt x="1616" y="86"/>
                  </a:lnTo>
                  <a:lnTo>
                    <a:pt x="1673" y="86"/>
                  </a:lnTo>
                  <a:lnTo>
                    <a:pt x="1730" y="57"/>
                  </a:lnTo>
                  <a:lnTo>
                    <a:pt x="1701" y="0"/>
                  </a:lnTo>
                  <a:lnTo>
                    <a:pt x="1786" y="0"/>
                  </a:lnTo>
                  <a:lnTo>
                    <a:pt x="1815" y="86"/>
                  </a:lnTo>
                  <a:lnTo>
                    <a:pt x="1872" y="142"/>
                  </a:lnTo>
                  <a:lnTo>
                    <a:pt x="1815" y="256"/>
                  </a:lnTo>
                  <a:lnTo>
                    <a:pt x="1900" y="312"/>
                  </a:lnTo>
                  <a:lnTo>
                    <a:pt x="1957" y="312"/>
                  </a:lnTo>
                  <a:lnTo>
                    <a:pt x="1957" y="511"/>
                  </a:lnTo>
                  <a:lnTo>
                    <a:pt x="1985" y="539"/>
                  </a:lnTo>
                  <a:lnTo>
                    <a:pt x="1900" y="624"/>
                  </a:lnTo>
                  <a:lnTo>
                    <a:pt x="1872" y="596"/>
                  </a:lnTo>
                  <a:lnTo>
                    <a:pt x="1872" y="766"/>
                  </a:lnTo>
                  <a:lnTo>
                    <a:pt x="1701" y="936"/>
                  </a:lnTo>
                  <a:lnTo>
                    <a:pt x="1645" y="936"/>
                  </a:lnTo>
                  <a:lnTo>
                    <a:pt x="1616" y="993"/>
                  </a:lnTo>
                  <a:lnTo>
                    <a:pt x="1616" y="1049"/>
                  </a:lnTo>
                  <a:lnTo>
                    <a:pt x="1645" y="1106"/>
                  </a:lnTo>
                  <a:lnTo>
                    <a:pt x="1560" y="1163"/>
                  </a:lnTo>
                  <a:lnTo>
                    <a:pt x="1418" y="1475"/>
                  </a:lnTo>
                  <a:lnTo>
                    <a:pt x="1305" y="1475"/>
                  </a:lnTo>
                  <a:lnTo>
                    <a:pt x="1276" y="1446"/>
                  </a:lnTo>
                  <a:lnTo>
                    <a:pt x="1191" y="1475"/>
                  </a:lnTo>
                  <a:lnTo>
                    <a:pt x="1134" y="1418"/>
                  </a:lnTo>
                  <a:lnTo>
                    <a:pt x="1106" y="1475"/>
                  </a:lnTo>
                  <a:lnTo>
                    <a:pt x="1163" y="1531"/>
                  </a:lnTo>
                  <a:lnTo>
                    <a:pt x="1163" y="1588"/>
                  </a:lnTo>
                  <a:lnTo>
                    <a:pt x="1078" y="1616"/>
                  </a:lnTo>
                  <a:lnTo>
                    <a:pt x="1106" y="1701"/>
                  </a:lnTo>
                  <a:lnTo>
                    <a:pt x="1191" y="1730"/>
                  </a:lnTo>
                  <a:lnTo>
                    <a:pt x="1248" y="1900"/>
                  </a:lnTo>
                  <a:lnTo>
                    <a:pt x="1163" y="2070"/>
                  </a:lnTo>
                  <a:lnTo>
                    <a:pt x="1106" y="2070"/>
                  </a:lnTo>
                  <a:lnTo>
                    <a:pt x="1049" y="2127"/>
                  </a:lnTo>
                  <a:lnTo>
                    <a:pt x="1078" y="2183"/>
                  </a:lnTo>
                  <a:lnTo>
                    <a:pt x="993" y="2183"/>
                  </a:lnTo>
                  <a:lnTo>
                    <a:pt x="964" y="2382"/>
                  </a:lnTo>
                  <a:lnTo>
                    <a:pt x="908" y="2410"/>
                  </a:lnTo>
                  <a:lnTo>
                    <a:pt x="879" y="2354"/>
                  </a:lnTo>
                  <a:lnTo>
                    <a:pt x="766" y="2410"/>
                  </a:lnTo>
                  <a:lnTo>
                    <a:pt x="738" y="2467"/>
                  </a:lnTo>
                  <a:lnTo>
                    <a:pt x="596" y="2495"/>
                  </a:lnTo>
                  <a:lnTo>
                    <a:pt x="596" y="2552"/>
                  </a:lnTo>
                  <a:lnTo>
                    <a:pt x="539" y="255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6" name="Freeform 752">
              <a:extLst>
                <a:ext uri="{FF2B5EF4-FFF2-40B4-BE49-F238E27FC236}">
                  <a16:creationId xmlns:a16="http://schemas.microsoft.com/office/drawing/2014/main" id="{7F754398-6409-456E-8CD9-FB9B2E6D3DC0}"/>
                </a:ext>
              </a:extLst>
            </p:cNvPr>
            <p:cNvSpPr>
              <a:spLocks/>
            </p:cNvSpPr>
            <p:nvPr/>
          </p:nvSpPr>
          <p:spPr bwMode="auto">
            <a:xfrm>
              <a:off x="2529" y="1323"/>
              <a:ext cx="2297" cy="2892"/>
            </a:xfrm>
            <a:custGeom>
              <a:avLst/>
              <a:gdLst>
                <a:gd name="T0" fmla="*/ 1616 w 2297"/>
                <a:gd name="T1" fmla="*/ 57 h 2892"/>
                <a:gd name="T2" fmla="*/ 1560 w 2297"/>
                <a:gd name="T3" fmla="*/ 227 h 2892"/>
                <a:gd name="T4" fmla="*/ 1276 w 2297"/>
                <a:gd name="T5" fmla="*/ 510 h 2892"/>
                <a:gd name="T6" fmla="*/ 1106 w 2297"/>
                <a:gd name="T7" fmla="*/ 539 h 2892"/>
                <a:gd name="T8" fmla="*/ 1078 w 2297"/>
                <a:gd name="T9" fmla="*/ 680 h 2892"/>
                <a:gd name="T10" fmla="*/ 1248 w 2297"/>
                <a:gd name="T11" fmla="*/ 964 h 2892"/>
                <a:gd name="T12" fmla="*/ 1049 w 2297"/>
                <a:gd name="T13" fmla="*/ 1191 h 2892"/>
                <a:gd name="T14" fmla="*/ 964 w 2297"/>
                <a:gd name="T15" fmla="*/ 1446 h 2892"/>
                <a:gd name="T16" fmla="*/ 766 w 2297"/>
                <a:gd name="T17" fmla="*/ 1474 h 2892"/>
                <a:gd name="T18" fmla="*/ 596 w 2297"/>
                <a:gd name="T19" fmla="*/ 1616 h 2892"/>
                <a:gd name="T20" fmla="*/ 511 w 2297"/>
                <a:gd name="T21" fmla="*/ 1758 h 2892"/>
                <a:gd name="T22" fmla="*/ 397 w 2297"/>
                <a:gd name="T23" fmla="*/ 1956 h 2892"/>
                <a:gd name="T24" fmla="*/ 397 w 2297"/>
                <a:gd name="T25" fmla="*/ 2098 h 2892"/>
                <a:gd name="T26" fmla="*/ 227 w 2297"/>
                <a:gd name="T27" fmla="*/ 2211 h 2892"/>
                <a:gd name="T28" fmla="*/ 227 w 2297"/>
                <a:gd name="T29" fmla="*/ 2325 h 2892"/>
                <a:gd name="T30" fmla="*/ 0 w 2297"/>
                <a:gd name="T31" fmla="*/ 2750 h 2892"/>
                <a:gd name="T32" fmla="*/ 199 w 2297"/>
                <a:gd name="T33" fmla="*/ 2778 h 2892"/>
                <a:gd name="T34" fmla="*/ 369 w 2297"/>
                <a:gd name="T35" fmla="*/ 2778 h 2892"/>
                <a:gd name="T36" fmla="*/ 426 w 2297"/>
                <a:gd name="T37" fmla="*/ 2495 h 2892"/>
                <a:gd name="T38" fmla="*/ 539 w 2297"/>
                <a:gd name="T39" fmla="*/ 2608 h 2892"/>
                <a:gd name="T40" fmla="*/ 482 w 2297"/>
                <a:gd name="T41" fmla="*/ 2807 h 2892"/>
                <a:gd name="T42" fmla="*/ 601 w 2297"/>
                <a:gd name="T43" fmla="*/ 2675 h 2892"/>
                <a:gd name="T44" fmla="*/ 647 w 2297"/>
                <a:gd name="T45" fmla="*/ 2807 h 2892"/>
                <a:gd name="T46" fmla="*/ 741 w 2297"/>
                <a:gd name="T47" fmla="*/ 2785 h 2892"/>
                <a:gd name="T48" fmla="*/ 789 w 2297"/>
                <a:gd name="T49" fmla="*/ 2777 h 2892"/>
                <a:gd name="T50" fmla="*/ 851 w 2297"/>
                <a:gd name="T51" fmla="*/ 2665 h 2892"/>
                <a:gd name="T52" fmla="*/ 851 w 2297"/>
                <a:gd name="T53" fmla="*/ 2551 h 2892"/>
                <a:gd name="T54" fmla="*/ 738 w 2297"/>
                <a:gd name="T55" fmla="*/ 2438 h 2892"/>
                <a:gd name="T56" fmla="*/ 964 w 2297"/>
                <a:gd name="T57" fmla="*/ 2211 h 2892"/>
                <a:gd name="T58" fmla="*/ 1220 w 2297"/>
                <a:gd name="T59" fmla="*/ 2098 h 2892"/>
                <a:gd name="T60" fmla="*/ 1276 w 2297"/>
                <a:gd name="T61" fmla="*/ 2041 h 2892"/>
                <a:gd name="T62" fmla="*/ 1303 w 2297"/>
                <a:gd name="T63" fmla="*/ 1925 h 2892"/>
                <a:gd name="T64" fmla="*/ 1531 w 2297"/>
                <a:gd name="T65" fmla="*/ 1899 h 2892"/>
                <a:gd name="T66" fmla="*/ 1673 w 2297"/>
                <a:gd name="T67" fmla="*/ 1928 h 2892"/>
                <a:gd name="T68" fmla="*/ 1815 w 2297"/>
                <a:gd name="T69" fmla="*/ 1984 h 2892"/>
                <a:gd name="T70" fmla="*/ 1957 w 2297"/>
                <a:gd name="T71" fmla="*/ 2013 h 2892"/>
                <a:gd name="T72" fmla="*/ 2042 w 2297"/>
                <a:gd name="T73" fmla="*/ 1843 h 2892"/>
                <a:gd name="T74" fmla="*/ 2127 w 2297"/>
                <a:gd name="T75" fmla="*/ 1729 h 2892"/>
                <a:gd name="T76" fmla="*/ 2098 w 2297"/>
                <a:gd name="T77" fmla="*/ 1503 h 2892"/>
                <a:gd name="T78" fmla="*/ 2098 w 2297"/>
                <a:gd name="T79" fmla="*/ 1332 h 2892"/>
                <a:gd name="T80" fmla="*/ 2098 w 2297"/>
                <a:gd name="T81" fmla="*/ 1134 h 2892"/>
                <a:gd name="T82" fmla="*/ 2127 w 2297"/>
                <a:gd name="T83" fmla="*/ 936 h 2892"/>
                <a:gd name="T84" fmla="*/ 2155 w 2297"/>
                <a:gd name="T85" fmla="*/ 709 h 2892"/>
                <a:gd name="T86" fmla="*/ 2240 w 2297"/>
                <a:gd name="T87" fmla="*/ 567 h 2892"/>
                <a:gd name="T88" fmla="*/ 2098 w 2297"/>
                <a:gd name="T89" fmla="*/ 340 h 2892"/>
                <a:gd name="T90" fmla="*/ 1843 w 2297"/>
                <a:gd name="T91" fmla="*/ 369 h 2892"/>
                <a:gd name="T92" fmla="*/ 1815 w 2297"/>
                <a:gd name="T93" fmla="*/ 227 h 2892"/>
                <a:gd name="T94" fmla="*/ 1758 w 2297"/>
                <a:gd name="T95" fmla="*/ 113 h 28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2297" h="2892">
                  <a:moveTo>
                    <a:pt x="1730" y="0"/>
                  </a:moveTo>
                  <a:lnTo>
                    <a:pt x="1645" y="0"/>
                  </a:lnTo>
                  <a:lnTo>
                    <a:pt x="1616" y="57"/>
                  </a:lnTo>
                  <a:lnTo>
                    <a:pt x="1616" y="113"/>
                  </a:lnTo>
                  <a:lnTo>
                    <a:pt x="1645" y="170"/>
                  </a:lnTo>
                  <a:lnTo>
                    <a:pt x="1560" y="227"/>
                  </a:lnTo>
                  <a:lnTo>
                    <a:pt x="1418" y="539"/>
                  </a:lnTo>
                  <a:lnTo>
                    <a:pt x="1305" y="539"/>
                  </a:lnTo>
                  <a:lnTo>
                    <a:pt x="1276" y="510"/>
                  </a:lnTo>
                  <a:lnTo>
                    <a:pt x="1191" y="539"/>
                  </a:lnTo>
                  <a:lnTo>
                    <a:pt x="1134" y="482"/>
                  </a:lnTo>
                  <a:lnTo>
                    <a:pt x="1106" y="539"/>
                  </a:lnTo>
                  <a:lnTo>
                    <a:pt x="1163" y="595"/>
                  </a:lnTo>
                  <a:lnTo>
                    <a:pt x="1163" y="652"/>
                  </a:lnTo>
                  <a:lnTo>
                    <a:pt x="1078" y="680"/>
                  </a:lnTo>
                  <a:lnTo>
                    <a:pt x="1106" y="765"/>
                  </a:lnTo>
                  <a:lnTo>
                    <a:pt x="1191" y="794"/>
                  </a:lnTo>
                  <a:lnTo>
                    <a:pt x="1248" y="964"/>
                  </a:lnTo>
                  <a:lnTo>
                    <a:pt x="1163" y="1134"/>
                  </a:lnTo>
                  <a:lnTo>
                    <a:pt x="1106" y="1134"/>
                  </a:lnTo>
                  <a:lnTo>
                    <a:pt x="1049" y="1191"/>
                  </a:lnTo>
                  <a:lnTo>
                    <a:pt x="1078" y="1247"/>
                  </a:lnTo>
                  <a:lnTo>
                    <a:pt x="993" y="1247"/>
                  </a:lnTo>
                  <a:lnTo>
                    <a:pt x="964" y="1446"/>
                  </a:lnTo>
                  <a:lnTo>
                    <a:pt x="908" y="1474"/>
                  </a:lnTo>
                  <a:lnTo>
                    <a:pt x="879" y="1418"/>
                  </a:lnTo>
                  <a:lnTo>
                    <a:pt x="766" y="1474"/>
                  </a:lnTo>
                  <a:lnTo>
                    <a:pt x="738" y="1531"/>
                  </a:lnTo>
                  <a:lnTo>
                    <a:pt x="596" y="1559"/>
                  </a:lnTo>
                  <a:lnTo>
                    <a:pt x="596" y="1616"/>
                  </a:lnTo>
                  <a:lnTo>
                    <a:pt x="539" y="1616"/>
                  </a:lnTo>
                  <a:lnTo>
                    <a:pt x="454" y="1673"/>
                  </a:lnTo>
                  <a:lnTo>
                    <a:pt x="511" y="1758"/>
                  </a:lnTo>
                  <a:lnTo>
                    <a:pt x="454" y="1758"/>
                  </a:lnTo>
                  <a:lnTo>
                    <a:pt x="369" y="1928"/>
                  </a:lnTo>
                  <a:lnTo>
                    <a:pt x="397" y="1956"/>
                  </a:lnTo>
                  <a:lnTo>
                    <a:pt x="339" y="2015"/>
                  </a:lnTo>
                  <a:lnTo>
                    <a:pt x="371" y="2017"/>
                  </a:lnTo>
                  <a:lnTo>
                    <a:pt x="397" y="2098"/>
                  </a:lnTo>
                  <a:lnTo>
                    <a:pt x="284" y="2183"/>
                  </a:lnTo>
                  <a:lnTo>
                    <a:pt x="256" y="2155"/>
                  </a:lnTo>
                  <a:lnTo>
                    <a:pt x="227" y="2211"/>
                  </a:lnTo>
                  <a:lnTo>
                    <a:pt x="284" y="2240"/>
                  </a:lnTo>
                  <a:lnTo>
                    <a:pt x="284" y="2296"/>
                  </a:lnTo>
                  <a:lnTo>
                    <a:pt x="227" y="2325"/>
                  </a:lnTo>
                  <a:lnTo>
                    <a:pt x="256" y="2353"/>
                  </a:lnTo>
                  <a:lnTo>
                    <a:pt x="57" y="2608"/>
                  </a:lnTo>
                  <a:lnTo>
                    <a:pt x="0" y="2750"/>
                  </a:lnTo>
                  <a:lnTo>
                    <a:pt x="29" y="2778"/>
                  </a:lnTo>
                  <a:lnTo>
                    <a:pt x="171" y="2750"/>
                  </a:lnTo>
                  <a:lnTo>
                    <a:pt x="199" y="2778"/>
                  </a:lnTo>
                  <a:lnTo>
                    <a:pt x="284" y="2750"/>
                  </a:lnTo>
                  <a:lnTo>
                    <a:pt x="312" y="2778"/>
                  </a:lnTo>
                  <a:lnTo>
                    <a:pt x="369" y="2778"/>
                  </a:lnTo>
                  <a:lnTo>
                    <a:pt x="426" y="2665"/>
                  </a:lnTo>
                  <a:lnTo>
                    <a:pt x="369" y="2608"/>
                  </a:lnTo>
                  <a:lnTo>
                    <a:pt x="426" y="2495"/>
                  </a:lnTo>
                  <a:lnTo>
                    <a:pt x="497" y="2465"/>
                  </a:lnTo>
                  <a:lnTo>
                    <a:pt x="454" y="2608"/>
                  </a:lnTo>
                  <a:lnTo>
                    <a:pt x="539" y="2608"/>
                  </a:lnTo>
                  <a:lnTo>
                    <a:pt x="454" y="2807"/>
                  </a:lnTo>
                  <a:lnTo>
                    <a:pt x="482" y="2892"/>
                  </a:lnTo>
                  <a:lnTo>
                    <a:pt x="482" y="2807"/>
                  </a:lnTo>
                  <a:lnTo>
                    <a:pt x="539" y="2778"/>
                  </a:lnTo>
                  <a:lnTo>
                    <a:pt x="567" y="2693"/>
                  </a:lnTo>
                  <a:lnTo>
                    <a:pt x="601" y="2675"/>
                  </a:lnTo>
                  <a:lnTo>
                    <a:pt x="639" y="2743"/>
                  </a:lnTo>
                  <a:lnTo>
                    <a:pt x="596" y="2807"/>
                  </a:lnTo>
                  <a:lnTo>
                    <a:pt x="647" y="2807"/>
                  </a:lnTo>
                  <a:lnTo>
                    <a:pt x="653" y="2863"/>
                  </a:lnTo>
                  <a:lnTo>
                    <a:pt x="691" y="2799"/>
                  </a:lnTo>
                  <a:lnTo>
                    <a:pt x="741" y="2785"/>
                  </a:lnTo>
                  <a:lnTo>
                    <a:pt x="737" y="2835"/>
                  </a:lnTo>
                  <a:lnTo>
                    <a:pt x="789" y="2815"/>
                  </a:lnTo>
                  <a:lnTo>
                    <a:pt x="789" y="2777"/>
                  </a:lnTo>
                  <a:lnTo>
                    <a:pt x="766" y="2750"/>
                  </a:lnTo>
                  <a:lnTo>
                    <a:pt x="879" y="2693"/>
                  </a:lnTo>
                  <a:lnTo>
                    <a:pt x="851" y="2665"/>
                  </a:lnTo>
                  <a:lnTo>
                    <a:pt x="794" y="2665"/>
                  </a:lnTo>
                  <a:lnTo>
                    <a:pt x="794" y="2608"/>
                  </a:lnTo>
                  <a:lnTo>
                    <a:pt x="851" y="2551"/>
                  </a:lnTo>
                  <a:lnTo>
                    <a:pt x="794" y="2523"/>
                  </a:lnTo>
                  <a:lnTo>
                    <a:pt x="738" y="2523"/>
                  </a:lnTo>
                  <a:lnTo>
                    <a:pt x="738" y="2438"/>
                  </a:lnTo>
                  <a:lnTo>
                    <a:pt x="879" y="2353"/>
                  </a:lnTo>
                  <a:lnTo>
                    <a:pt x="877" y="2269"/>
                  </a:lnTo>
                  <a:lnTo>
                    <a:pt x="964" y="2211"/>
                  </a:lnTo>
                  <a:lnTo>
                    <a:pt x="1049" y="2296"/>
                  </a:lnTo>
                  <a:lnTo>
                    <a:pt x="1191" y="2240"/>
                  </a:lnTo>
                  <a:lnTo>
                    <a:pt x="1220" y="2098"/>
                  </a:lnTo>
                  <a:lnTo>
                    <a:pt x="1276" y="2126"/>
                  </a:lnTo>
                  <a:lnTo>
                    <a:pt x="1305" y="2098"/>
                  </a:lnTo>
                  <a:lnTo>
                    <a:pt x="1276" y="2041"/>
                  </a:lnTo>
                  <a:lnTo>
                    <a:pt x="1333" y="1984"/>
                  </a:lnTo>
                  <a:lnTo>
                    <a:pt x="1305" y="1956"/>
                  </a:lnTo>
                  <a:lnTo>
                    <a:pt x="1303" y="1925"/>
                  </a:lnTo>
                  <a:lnTo>
                    <a:pt x="1475" y="1984"/>
                  </a:lnTo>
                  <a:lnTo>
                    <a:pt x="1531" y="1984"/>
                  </a:lnTo>
                  <a:lnTo>
                    <a:pt x="1531" y="1899"/>
                  </a:lnTo>
                  <a:lnTo>
                    <a:pt x="1560" y="1871"/>
                  </a:lnTo>
                  <a:lnTo>
                    <a:pt x="1645" y="1899"/>
                  </a:lnTo>
                  <a:lnTo>
                    <a:pt x="1673" y="1928"/>
                  </a:lnTo>
                  <a:lnTo>
                    <a:pt x="1645" y="2013"/>
                  </a:lnTo>
                  <a:lnTo>
                    <a:pt x="1786" y="2041"/>
                  </a:lnTo>
                  <a:lnTo>
                    <a:pt x="1815" y="1984"/>
                  </a:lnTo>
                  <a:lnTo>
                    <a:pt x="1872" y="1984"/>
                  </a:lnTo>
                  <a:lnTo>
                    <a:pt x="1900" y="2041"/>
                  </a:lnTo>
                  <a:lnTo>
                    <a:pt x="1957" y="2013"/>
                  </a:lnTo>
                  <a:lnTo>
                    <a:pt x="1985" y="1956"/>
                  </a:lnTo>
                  <a:lnTo>
                    <a:pt x="1957" y="1871"/>
                  </a:lnTo>
                  <a:lnTo>
                    <a:pt x="2042" y="1843"/>
                  </a:lnTo>
                  <a:lnTo>
                    <a:pt x="2013" y="1786"/>
                  </a:lnTo>
                  <a:lnTo>
                    <a:pt x="2013" y="1729"/>
                  </a:lnTo>
                  <a:lnTo>
                    <a:pt x="2127" y="1729"/>
                  </a:lnTo>
                  <a:lnTo>
                    <a:pt x="2155" y="1673"/>
                  </a:lnTo>
                  <a:lnTo>
                    <a:pt x="2098" y="1616"/>
                  </a:lnTo>
                  <a:lnTo>
                    <a:pt x="2098" y="1503"/>
                  </a:lnTo>
                  <a:lnTo>
                    <a:pt x="2042" y="1389"/>
                  </a:lnTo>
                  <a:lnTo>
                    <a:pt x="2042" y="1332"/>
                  </a:lnTo>
                  <a:lnTo>
                    <a:pt x="2098" y="1332"/>
                  </a:lnTo>
                  <a:lnTo>
                    <a:pt x="2127" y="1247"/>
                  </a:lnTo>
                  <a:lnTo>
                    <a:pt x="2042" y="1162"/>
                  </a:lnTo>
                  <a:lnTo>
                    <a:pt x="2098" y="1134"/>
                  </a:lnTo>
                  <a:lnTo>
                    <a:pt x="2070" y="1049"/>
                  </a:lnTo>
                  <a:lnTo>
                    <a:pt x="2070" y="936"/>
                  </a:lnTo>
                  <a:lnTo>
                    <a:pt x="2127" y="936"/>
                  </a:lnTo>
                  <a:lnTo>
                    <a:pt x="2127" y="851"/>
                  </a:lnTo>
                  <a:lnTo>
                    <a:pt x="2183" y="822"/>
                  </a:lnTo>
                  <a:lnTo>
                    <a:pt x="2155" y="709"/>
                  </a:lnTo>
                  <a:lnTo>
                    <a:pt x="2155" y="652"/>
                  </a:lnTo>
                  <a:lnTo>
                    <a:pt x="2212" y="624"/>
                  </a:lnTo>
                  <a:lnTo>
                    <a:pt x="2240" y="567"/>
                  </a:lnTo>
                  <a:lnTo>
                    <a:pt x="2297" y="369"/>
                  </a:lnTo>
                  <a:lnTo>
                    <a:pt x="2127" y="369"/>
                  </a:lnTo>
                  <a:lnTo>
                    <a:pt x="2098" y="340"/>
                  </a:lnTo>
                  <a:lnTo>
                    <a:pt x="2042" y="397"/>
                  </a:lnTo>
                  <a:lnTo>
                    <a:pt x="1928" y="397"/>
                  </a:lnTo>
                  <a:lnTo>
                    <a:pt x="1843" y="369"/>
                  </a:lnTo>
                  <a:lnTo>
                    <a:pt x="1815" y="340"/>
                  </a:lnTo>
                  <a:lnTo>
                    <a:pt x="1843" y="284"/>
                  </a:lnTo>
                  <a:lnTo>
                    <a:pt x="1815" y="227"/>
                  </a:lnTo>
                  <a:lnTo>
                    <a:pt x="1872" y="170"/>
                  </a:lnTo>
                  <a:lnTo>
                    <a:pt x="1843" y="113"/>
                  </a:lnTo>
                  <a:lnTo>
                    <a:pt x="1758" y="113"/>
                  </a:lnTo>
                  <a:lnTo>
                    <a:pt x="1786" y="57"/>
                  </a:lnTo>
                  <a:lnTo>
                    <a:pt x="1730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7" name="Freeform 753">
              <a:extLst>
                <a:ext uri="{FF2B5EF4-FFF2-40B4-BE49-F238E27FC236}">
                  <a16:creationId xmlns:a16="http://schemas.microsoft.com/office/drawing/2014/main" id="{A192C310-4F66-4E8A-98F2-9FF585B2F600}"/>
                </a:ext>
              </a:extLst>
            </p:cNvPr>
            <p:cNvSpPr>
              <a:spLocks/>
            </p:cNvSpPr>
            <p:nvPr/>
          </p:nvSpPr>
          <p:spPr bwMode="auto">
            <a:xfrm>
              <a:off x="4089" y="2145"/>
              <a:ext cx="1786" cy="2126"/>
            </a:xfrm>
            <a:custGeom>
              <a:avLst/>
              <a:gdLst>
                <a:gd name="T0" fmla="*/ 567 w 1786"/>
                <a:gd name="T1" fmla="*/ 114 h 2126"/>
                <a:gd name="T2" fmla="*/ 538 w 1786"/>
                <a:gd name="T3" fmla="*/ 312 h 2126"/>
                <a:gd name="T4" fmla="*/ 538 w 1786"/>
                <a:gd name="T5" fmla="*/ 510 h 2126"/>
                <a:gd name="T6" fmla="*/ 538 w 1786"/>
                <a:gd name="T7" fmla="*/ 681 h 2126"/>
                <a:gd name="T8" fmla="*/ 567 w 1786"/>
                <a:gd name="T9" fmla="*/ 907 h 2126"/>
                <a:gd name="T10" fmla="*/ 482 w 1786"/>
                <a:gd name="T11" fmla="*/ 1021 h 2126"/>
                <a:gd name="T12" fmla="*/ 397 w 1786"/>
                <a:gd name="T13" fmla="*/ 1191 h 2126"/>
                <a:gd name="T14" fmla="*/ 255 w 1786"/>
                <a:gd name="T15" fmla="*/ 1162 h 2126"/>
                <a:gd name="T16" fmla="*/ 56 w 1786"/>
                <a:gd name="T17" fmla="*/ 1191 h 2126"/>
                <a:gd name="T18" fmla="*/ 0 w 1786"/>
                <a:gd name="T19" fmla="*/ 1361 h 2126"/>
                <a:gd name="T20" fmla="*/ 0 w 1786"/>
                <a:gd name="T21" fmla="*/ 1503 h 2126"/>
                <a:gd name="T22" fmla="*/ 141 w 1786"/>
                <a:gd name="T23" fmla="*/ 1616 h 2126"/>
                <a:gd name="T24" fmla="*/ 198 w 1786"/>
                <a:gd name="T25" fmla="*/ 1701 h 2126"/>
                <a:gd name="T26" fmla="*/ 255 w 1786"/>
                <a:gd name="T27" fmla="*/ 1701 h 2126"/>
                <a:gd name="T28" fmla="*/ 567 w 1786"/>
                <a:gd name="T29" fmla="*/ 1559 h 2126"/>
                <a:gd name="T30" fmla="*/ 567 w 1786"/>
                <a:gd name="T31" fmla="*/ 1644 h 2126"/>
                <a:gd name="T32" fmla="*/ 680 w 1786"/>
                <a:gd name="T33" fmla="*/ 1815 h 2126"/>
                <a:gd name="T34" fmla="*/ 765 w 1786"/>
                <a:gd name="T35" fmla="*/ 1871 h 2126"/>
                <a:gd name="T36" fmla="*/ 623 w 1786"/>
                <a:gd name="T37" fmla="*/ 2041 h 2126"/>
                <a:gd name="T38" fmla="*/ 765 w 1786"/>
                <a:gd name="T39" fmla="*/ 2126 h 2126"/>
                <a:gd name="T40" fmla="*/ 793 w 1786"/>
                <a:gd name="T41" fmla="*/ 2041 h 2126"/>
                <a:gd name="T42" fmla="*/ 879 w 1786"/>
                <a:gd name="T43" fmla="*/ 1900 h 2126"/>
                <a:gd name="T44" fmla="*/ 1077 w 1786"/>
                <a:gd name="T45" fmla="*/ 1644 h 2126"/>
                <a:gd name="T46" fmla="*/ 1049 w 1786"/>
                <a:gd name="T47" fmla="*/ 1361 h 2126"/>
                <a:gd name="T48" fmla="*/ 1190 w 1786"/>
                <a:gd name="T49" fmla="*/ 1333 h 2126"/>
                <a:gd name="T50" fmla="*/ 1134 w 1786"/>
                <a:gd name="T51" fmla="*/ 1418 h 2126"/>
                <a:gd name="T52" fmla="*/ 1304 w 1786"/>
                <a:gd name="T53" fmla="*/ 1559 h 2126"/>
                <a:gd name="T54" fmla="*/ 1360 w 1786"/>
                <a:gd name="T55" fmla="*/ 1588 h 2126"/>
                <a:gd name="T56" fmla="*/ 1360 w 1786"/>
                <a:gd name="T57" fmla="*/ 1815 h 2126"/>
                <a:gd name="T58" fmla="*/ 1502 w 1786"/>
                <a:gd name="T59" fmla="*/ 1843 h 2126"/>
                <a:gd name="T60" fmla="*/ 1616 w 1786"/>
                <a:gd name="T61" fmla="*/ 1786 h 2126"/>
                <a:gd name="T62" fmla="*/ 1786 w 1786"/>
                <a:gd name="T63" fmla="*/ 1559 h 2126"/>
                <a:gd name="T64" fmla="*/ 1672 w 1786"/>
                <a:gd name="T65" fmla="*/ 1559 h 2126"/>
                <a:gd name="T66" fmla="*/ 1559 w 1786"/>
                <a:gd name="T67" fmla="*/ 1446 h 2126"/>
                <a:gd name="T68" fmla="*/ 1474 w 1786"/>
                <a:gd name="T69" fmla="*/ 1162 h 2126"/>
                <a:gd name="T70" fmla="*/ 1502 w 1786"/>
                <a:gd name="T71" fmla="*/ 964 h 2126"/>
                <a:gd name="T72" fmla="*/ 1389 w 1786"/>
                <a:gd name="T73" fmla="*/ 851 h 2126"/>
                <a:gd name="T74" fmla="*/ 1275 w 1786"/>
                <a:gd name="T75" fmla="*/ 737 h 2126"/>
                <a:gd name="T76" fmla="*/ 1162 w 1786"/>
                <a:gd name="T77" fmla="*/ 624 h 2126"/>
                <a:gd name="T78" fmla="*/ 1134 w 1786"/>
                <a:gd name="T79" fmla="*/ 284 h 2126"/>
                <a:gd name="T80" fmla="*/ 964 w 1786"/>
                <a:gd name="T81" fmla="*/ 227 h 2126"/>
                <a:gd name="T82" fmla="*/ 822 w 1786"/>
                <a:gd name="T83" fmla="*/ 284 h 2126"/>
                <a:gd name="T84" fmla="*/ 737 w 1786"/>
                <a:gd name="T85" fmla="*/ 142 h 2126"/>
                <a:gd name="T86" fmla="*/ 652 w 1786"/>
                <a:gd name="T87" fmla="*/ 0 h 21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786" h="2126">
                  <a:moveTo>
                    <a:pt x="623" y="0"/>
                  </a:moveTo>
                  <a:lnTo>
                    <a:pt x="567" y="29"/>
                  </a:lnTo>
                  <a:lnTo>
                    <a:pt x="567" y="114"/>
                  </a:lnTo>
                  <a:lnTo>
                    <a:pt x="510" y="114"/>
                  </a:lnTo>
                  <a:lnTo>
                    <a:pt x="510" y="227"/>
                  </a:lnTo>
                  <a:lnTo>
                    <a:pt x="538" y="312"/>
                  </a:lnTo>
                  <a:lnTo>
                    <a:pt x="482" y="340"/>
                  </a:lnTo>
                  <a:lnTo>
                    <a:pt x="567" y="425"/>
                  </a:lnTo>
                  <a:lnTo>
                    <a:pt x="538" y="510"/>
                  </a:lnTo>
                  <a:lnTo>
                    <a:pt x="482" y="510"/>
                  </a:lnTo>
                  <a:lnTo>
                    <a:pt x="482" y="567"/>
                  </a:lnTo>
                  <a:lnTo>
                    <a:pt x="538" y="681"/>
                  </a:lnTo>
                  <a:lnTo>
                    <a:pt x="538" y="794"/>
                  </a:lnTo>
                  <a:lnTo>
                    <a:pt x="595" y="851"/>
                  </a:lnTo>
                  <a:lnTo>
                    <a:pt x="567" y="907"/>
                  </a:lnTo>
                  <a:lnTo>
                    <a:pt x="453" y="907"/>
                  </a:lnTo>
                  <a:lnTo>
                    <a:pt x="453" y="964"/>
                  </a:lnTo>
                  <a:lnTo>
                    <a:pt x="482" y="1021"/>
                  </a:lnTo>
                  <a:lnTo>
                    <a:pt x="397" y="1049"/>
                  </a:lnTo>
                  <a:lnTo>
                    <a:pt x="423" y="1131"/>
                  </a:lnTo>
                  <a:lnTo>
                    <a:pt x="397" y="1191"/>
                  </a:lnTo>
                  <a:lnTo>
                    <a:pt x="340" y="1219"/>
                  </a:lnTo>
                  <a:lnTo>
                    <a:pt x="312" y="1162"/>
                  </a:lnTo>
                  <a:lnTo>
                    <a:pt x="255" y="1162"/>
                  </a:lnTo>
                  <a:lnTo>
                    <a:pt x="226" y="1219"/>
                  </a:lnTo>
                  <a:lnTo>
                    <a:pt x="85" y="1191"/>
                  </a:lnTo>
                  <a:lnTo>
                    <a:pt x="56" y="1191"/>
                  </a:lnTo>
                  <a:lnTo>
                    <a:pt x="28" y="1276"/>
                  </a:lnTo>
                  <a:lnTo>
                    <a:pt x="56" y="1333"/>
                  </a:lnTo>
                  <a:lnTo>
                    <a:pt x="0" y="1361"/>
                  </a:lnTo>
                  <a:lnTo>
                    <a:pt x="28" y="1446"/>
                  </a:lnTo>
                  <a:lnTo>
                    <a:pt x="0" y="1474"/>
                  </a:lnTo>
                  <a:lnTo>
                    <a:pt x="0" y="1503"/>
                  </a:lnTo>
                  <a:lnTo>
                    <a:pt x="141" y="1531"/>
                  </a:lnTo>
                  <a:lnTo>
                    <a:pt x="113" y="1616"/>
                  </a:lnTo>
                  <a:lnTo>
                    <a:pt x="141" y="1616"/>
                  </a:lnTo>
                  <a:lnTo>
                    <a:pt x="113" y="1644"/>
                  </a:lnTo>
                  <a:lnTo>
                    <a:pt x="170" y="1673"/>
                  </a:lnTo>
                  <a:lnTo>
                    <a:pt x="198" y="1701"/>
                  </a:lnTo>
                  <a:lnTo>
                    <a:pt x="198" y="1644"/>
                  </a:lnTo>
                  <a:lnTo>
                    <a:pt x="255" y="1644"/>
                  </a:lnTo>
                  <a:lnTo>
                    <a:pt x="255" y="1701"/>
                  </a:lnTo>
                  <a:lnTo>
                    <a:pt x="283" y="1701"/>
                  </a:lnTo>
                  <a:lnTo>
                    <a:pt x="283" y="1616"/>
                  </a:lnTo>
                  <a:lnTo>
                    <a:pt x="567" y="1559"/>
                  </a:lnTo>
                  <a:lnTo>
                    <a:pt x="482" y="1644"/>
                  </a:lnTo>
                  <a:lnTo>
                    <a:pt x="482" y="1701"/>
                  </a:lnTo>
                  <a:lnTo>
                    <a:pt x="567" y="1644"/>
                  </a:lnTo>
                  <a:lnTo>
                    <a:pt x="737" y="1644"/>
                  </a:lnTo>
                  <a:lnTo>
                    <a:pt x="652" y="1786"/>
                  </a:lnTo>
                  <a:lnTo>
                    <a:pt x="680" y="1815"/>
                  </a:lnTo>
                  <a:lnTo>
                    <a:pt x="737" y="1701"/>
                  </a:lnTo>
                  <a:lnTo>
                    <a:pt x="850" y="1786"/>
                  </a:lnTo>
                  <a:lnTo>
                    <a:pt x="765" y="1871"/>
                  </a:lnTo>
                  <a:lnTo>
                    <a:pt x="680" y="1985"/>
                  </a:lnTo>
                  <a:lnTo>
                    <a:pt x="680" y="2013"/>
                  </a:lnTo>
                  <a:lnTo>
                    <a:pt x="623" y="2041"/>
                  </a:lnTo>
                  <a:lnTo>
                    <a:pt x="595" y="2098"/>
                  </a:lnTo>
                  <a:lnTo>
                    <a:pt x="708" y="2041"/>
                  </a:lnTo>
                  <a:lnTo>
                    <a:pt x="765" y="2126"/>
                  </a:lnTo>
                  <a:lnTo>
                    <a:pt x="822" y="2098"/>
                  </a:lnTo>
                  <a:lnTo>
                    <a:pt x="850" y="2070"/>
                  </a:lnTo>
                  <a:lnTo>
                    <a:pt x="793" y="2041"/>
                  </a:lnTo>
                  <a:lnTo>
                    <a:pt x="737" y="2013"/>
                  </a:lnTo>
                  <a:lnTo>
                    <a:pt x="850" y="1985"/>
                  </a:lnTo>
                  <a:lnTo>
                    <a:pt x="879" y="1900"/>
                  </a:lnTo>
                  <a:lnTo>
                    <a:pt x="935" y="1900"/>
                  </a:lnTo>
                  <a:lnTo>
                    <a:pt x="935" y="1786"/>
                  </a:lnTo>
                  <a:lnTo>
                    <a:pt x="1077" y="1644"/>
                  </a:lnTo>
                  <a:lnTo>
                    <a:pt x="1049" y="1503"/>
                  </a:lnTo>
                  <a:lnTo>
                    <a:pt x="964" y="1446"/>
                  </a:lnTo>
                  <a:lnTo>
                    <a:pt x="1049" y="1361"/>
                  </a:lnTo>
                  <a:lnTo>
                    <a:pt x="1077" y="1389"/>
                  </a:lnTo>
                  <a:lnTo>
                    <a:pt x="1134" y="1304"/>
                  </a:lnTo>
                  <a:lnTo>
                    <a:pt x="1190" y="1333"/>
                  </a:lnTo>
                  <a:lnTo>
                    <a:pt x="1162" y="1361"/>
                  </a:lnTo>
                  <a:lnTo>
                    <a:pt x="1190" y="1389"/>
                  </a:lnTo>
                  <a:lnTo>
                    <a:pt x="1134" y="1418"/>
                  </a:lnTo>
                  <a:lnTo>
                    <a:pt x="1275" y="1474"/>
                  </a:lnTo>
                  <a:lnTo>
                    <a:pt x="1275" y="1503"/>
                  </a:lnTo>
                  <a:lnTo>
                    <a:pt x="1304" y="1559"/>
                  </a:lnTo>
                  <a:lnTo>
                    <a:pt x="1304" y="1588"/>
                  </a:lnTo>
                  <a:lnTo>
                    <a:pt x="1332" y="1588"/>
                  </a:lnTo>
                  <a:lnTo>
                    <a:pt x="1360" y="1588"/>
                  </a:lnTo>
                  <a:lnTo>
                    <a:pt x="1360" y="1644"/>
                  </a:lnTo>
                  <a:lnTo>
                    <a:pt x="1332" y="1758"/>
                  </a:lnTo>
                  <a:lnTo>
                    <a:pt x="1360" y="1815"/>
                  </a:lnTo>
                  <a:lnTo>
                    <a:pt x="1360" y="1900"/>
                  </a:lnTo>
                  <a:lnTo>
                    <a:pt x="1474" y="1871"/>
                  </a:lnTo>
                  <a:lnTo>
                    <a:pt x="1502" y="1843"/>
                  </a:lnTo>
                  <a:lnTo>
                    <a:pt x="1474" y="1758"/>
                  </a:lnTo>
                  <a:lnTo>
                    <a:pt x="1587" y="1815"/>
                  </a:lnTo>
                  <a:lnTo>
                    <a:pt x="1616" y="1786"/>
                  </a:lnTo>
                  <a:lnTo>
                    <a:pt x="1757" y="1786"/>
                  </a:lnTo>
                  <a:lnTo>
                    <a:pt x="1786" y="1673"/>
                  </a:lnTo>
                  <a:lnTo>
                    <a:pt x="1786" y="1559"/>
                  </a:lnTo>
                  <a:lnTo>
                    <a:pt x="1729" y="1559"/>
                  </a:lnTo>
                  <a:lnTo>
                    <a:pt x="1701" y="1588"/>
                  </a:lnTo>
                  <a:lnTo>
                    <a:pt x="1672" y="1559"/>
                  </a:lnTo>
                  <a:lnTo>
                    <a:pt x="1616" y="1559"/>
                  </a:lnTo>
                  <a:lnTo>
                    <a:pt x="1644" y="1503"/>
                  </a:lnTo>
                  <a:lnTo>
                    <a:pt x="1559" y="1446"/>
                  </a:lnTo>
                  <a:lnTo>
                    <a:pt x="1531" y="1446"/>
                  </a:lnTo>
                  <a:lnTo>
                    <a:pt x="1474" y="1276"/>
                  </a:lnTo>
                  <a:lnTo>
                    <a:pt x="1474" y="1162"/>
                  </a:lnTo>
                  <a:lnTo>
                    <a:pt x="1417" y="1134"/>
                  </a:lnTo>
                  <a:lnTo>
                    <a:pt x="1474" y="1049"/>
                  </a:lnTo>
                  <a:lnTo>
                    <a:pt x="1502" y="964"/>
                  </a:lnTo>
                  <a:lnTo>
                    <a:pt x="1446" y="936"/>
                  </a:lnTo>
                  <a:lnTo>
                    <a:pt x="1474" y="822"/>
                  </a:lnTo>
                  <a:lnTo>
                    <a:pt x="1389" y="851"/>
                  </a:lnTo>
                  <a:lnTo>
                    <a:pt x="1389" y="709"/>
                  </a:lnTo>
                  <a:lnTo>
                    <a:pt x="1360" y="681"/>
                  </a:lnTo>
                  <a:lnTo>
                    <a:pt x="1275" y="737"/>
                  </a:lnTo>
                  <a:lnTo>
                    <a:pt x="1247" y="681"/>
                  </a:lnTo>
                  <a:lnTo>
                    <a:pt x="1162" y="681"/>
                  </a:lnTo>
                  <a:lnTo>
                    <a:pt x="1162" y="624"/>
                  </a:lnTo>
                  <a:lnTo>
                    <a:pt x="1190" y="567"/>
                  </a:lnTo>
                  <a:lnTo>
                    <a:pt x="1105" y="425"/>
                  </a:lnTo>
                  <a:lnTo>
                    <a:pt x="1134" y="284"/>
                  </a:lnTo>
                  <a:lnTo>
                    <a:pt x="1105" y="255"/>
                  </a:lnTo>
                  <a:lnTo>
                    <a:pt x="1020" y="255"/>
                  </a:lnTo>
                  <a:lnTo>
                    <a:pt x="964" y="227"/>
                  </a:lnTo>
                  <a:lnTo>
                    <a:pt x="907" y="227"/>
                  </a:lnTo>
                  <a:lnTo>
                    <a:pt x="879" y="284"/>
                  </a:lnTo>
                  <a:lnTo>
                    <a:pt x="822" y="284"/>
                  </a:lnTo>
                  <a:lnTo>
                    <a:pt x="822" y="227"/>
                  </a:lnTo>
                  <a:lnTo>
                    <a:pt x="737" y="227"/>
                  </a:lnTo>
                  <a:lnTo>
                    <a:pt x="737" y="142"/>
                  </a:lnTo>
                  <a:lnTo>
                    <a:pt x="623" y="85"/>
                  </a:lnTo>
                  <a:lnTo>
                    <a:pt x="652" y="57"/>
                  </a:lnTo>
                  <a:lnTo>
                    <a:pt x="652" y="0"/>
                  </a:lnTo>
                  <a:lnTo>
                    <a:pt x="623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8" name="Freeform 755">
              <a:extLst>
                <a:ext uri="{FF2B5EF4-FFF2-40B4-BE49-F238E27FC236}">
                  <a16:creationId xmlns:a16="http://schemas.microsoft.com/office/drawing/2014/main" id="{D4562AA1-A719-400A-8F6B-F75F96785CAB}"/>
                </a:ext>
              </a:extLst>
            </p:cNvPr>
            <p:cNvSpPr>
              <a:spLocks/>
            </p:cNvSpPr>
            <p:nvPr/>
          </p:nvSpPr>
          <p:spPr bwMode="auto">
            <a:xfrm>
              <a:off x="5194" y="1493"/>
              <a:ext cx="1700" cy="2693"/>
            </a:xfrm>
            <a:custGeom>
              <a:avLst/>
              <a:gdLst>
                <a:gd name="T0" fmla="*/ 1418 w 1700"/>
                <a:gd name="T1" fmla="*/ 2637 h 2693"/>
                <a:gd name="T2" fmla="*/ 1389 w 1700"/>
                <a:gd name="T3" fmla="*/ 2495 h 2693"/>
                <a:gd name="T4" fmla="*/ 1191 w 1700"/>
                <a:gd name="T5" fmla="*/ 2381 h 2693"/>
                <a:gd name="T6" fmla="*/ 1106 w 1700"/>
                <a:gd name="T7" fmla="*/ 2296 h 2693"/>
                <a:gd name="T8" fmla="*/ 936 w 1700"/>
                <a:gd name="T9" fmla="*/ 2353 h 2693"/>
                <a:gd name="T10" fmla="*/ 851 w 1700"/>
                <a:gd name="T11" fmla="*/ 2467 h 2693"/>
                <a:gd name="T12" fmla="*/ 851 w 1700"/>
                <a:gd name="T13" fmla="*/ 2608 h 2693"/>
                <a:gd name="T14" fmla="*/ 794 w 1700"/>
                <a:gd name="T15" fmla="*/ 2523 h 2693"/>
                <a:gd name="T16" fmla="*/ 652 w 1700"/>
                <a:gd name="T17" fmla="*/ 2438 h 2693"/>
                <a:gd name="T18" fmla="*/ 681 w 1700"/>
                <a:gd name="T19" fmla="*/ 2211 h 2693"/>
                <a:gd name="T20" fmla="*/ 596 w 1700"/>
                <a:gd name="T21" fmla="*/ 2240 h 2693"/>
                <a:gd name="T22" fmla="*/ 511 w 1700"/>
                <a:gd name="T23" fmla="*/ 2211 h 2693"/>
                <a:gd name="T24" fmla="*/ 454 w 1700"/>
                <a:gd name="T25" fmla="*/ 2098 h 2693"/>
                <a:gd name="T26" fmla="*/ 369 w 1700"/>
                <a:gd name="T27" fmla="*/ 1928 h 2693"/>
                <a:gd name="T28" fmla="*/ 312 w 1700"/>
                <a:gd name="T29" fmla="*/ 1786 h 2693"/>
                <a:gd name="T30" fmla="*/ 397 w 1700"/>
                <a:gd name="T31" fmla="*/ 1616 h 2693"/>
                <a:gd name="T32" fmla="*/ 374 w 1700"/>
                <a:gd name="T33" fmla="*/ 1471 h 2693"/>
                <a:gd name="T34" fmla="*/ 284 w 1700"/>
                <a:gd name="T35" fmla="*/ 1361 h 2693"/>
                <a:gd name="T36" fmla="*/ 170 w 1700"/>
                <a:gd name="T37" fmla="*/ 1389 h 2693"/>
                <a:gd name="T38" fmla="*/ 57 w 1700"/>
                <a:gd name="T39" fmla="*/ 1333 h 2693"/>
                <a:gd name="T40" fmla="*/ 85 w 1700"/>
                <a:gd name="T41" fmla="*/ 1219 h 2693"/>
                <a:gd name="T42" fmla="*/ 29 w 1700"/>
                <a:gd name="T43" fmla="*/ 936 h 2693"/>
                <a:gd name="T44" fmla="*/ 29 w 1700"/>
                <a:gd name="T45" fmla="*/ 879 h 2693"/>
                <a:gd name="T46" fmla="*/ 85 w 1700"/>
                <a:gd name="T47" fmla="*/ 822 h 2693"/>
                <a:gd name="T48" fmla="*/ 170 w 1700"/>
                <a:gd name="T49" fmla="*/ 737 h 2693"/>
                <a:gd name="T50" fmla="*/ 341 w 1700"/>
                <a:gd name="T51" fmla="*/ 879 h 2693"/>
                <a:gd name="T52" fmla="*/ 377 w 1700"/>
                <a:gd name="T53" fmla="*/ 829 h 2693"/>
                <a:gd name="T54" fmla="*/ 425 w 1700"/>
                <a:gd name="T55" fmla="*/ 730 h 2693"/>
                <a:gd name="T56" fmla="*/ 482 w 1700"/>
                <a:gd name="T57" fmla="*/ 681 h 2693"/>
                <a:gd name="T58" fmla="*/ 545 w 1700"/>
                <a:gd name="T59" fmla="*/ 595 h 2693"/>
                <a:gd name="T60" fmla="*/ 596 w 1700"/>
                <a:gd name="T61" fmla="*/ 482 h 2693"/>
                <a:gd name="T62" fmla="*/ 539 w 1700"/>
                <a:gd name="T63" fmla="*/ 340 h 2693"/>
                <a:gd name="T64" fmla="*/ 567 w 1700"/>
                <a:gd name="T65" fmla="*/ 227 h 2693"/>
                <a:gd name="T66" fmla="*/ 624 w 1700"/>
                <a:gd name="T67" fmla="*/ 114 h 2693"/>
                <a:gd name="T68" fmla="*/ 737 w 1700"/>
                <a:gd name="T69" fmla="*/ 0 h 2693"/>
                <a:gd name="T70" fmla="*/ 908 w 1700"/>
                <a:gd name="T71" fmla="*/ 170 h 2693"/>
                <a:gd name="T72" fmla="*/ 879 w 1700"/>
                <a:gd name="T73" fmla="*/ 369 h 2693"/>
                <a:gd name="T74" fmla="*/ 902 w 1700"/>
                <a:gd name="T75" fmla="*/ 460 h 2693"/>
                <a:gd name="T76" fmla="*/ 879 w 1700"/>
                <a:gd name="T77" fmla="*/ 652 h 2693"/>
                <a:gd name="T78" fmla="*/ 989 w 1700"/>
                <a:gd name="T79" fmla="*/ 670 h 2693"/>
                <a:gd name="T80" fmla="*/ 1049 w 1700"/>
                <a:gd name="T81" fmla="*/ 794 h 2693"/>
                <a:gd name="T82" fmla="*/ 1139 w 1700"/>
                <a:gd name="T83" fmla="*/ 817 h 2693"/>
                <a:gd name="T84" fmla="*/ 1142 w 1700"/>
                <a:gd name="T85" fmla="*/ 925 h 2693"/>
                <a:gd name="T86" fmla="*/ 1191 w 1700"/>
                <a:gd name="T87" fmla="*/ 1021 h 2693"/>
                <a:gd name="T88" fmla="*/ 1219 w 1700"/>
                <a:gd name="T89" fmla="*/ 1191 h 2693"/>
                <a:gd name="T90" fmla="*/ 1276 w 1700"/>
                <a:gd name="T91" fmla="*/ 1333 h 2693"/>
                <a:gd name="T92" fmla="*/ 1333 w 1700"/>
                <a:gd name="T93" fmla="*/ 1333 h 2693"/>
                <a:gd name="T94" fmla="*/ 1337 w 1700"/>
                <a:gd name="T95" fmla="*/ 1369 h 2693"/>
                <a:gd name="T96" fmla="*/ 1418 w 1700"/>
                <a:gd name="T97" fmla="*/ 1348 h 2693"/>
                <a:gd name="T98" fmla="*/ 1446 w 1700"/>
                <a:gd name="T99" fmla="*/ 1474 h 2693"/>
                <a:gd name="T100" fmla="*/ 1418 w 1700"/>
                <a:gd name="T101" fmla="*/ 1531 h 2693"/>
                <a:gd name="T102" fmla="*/ 1446 w 1700"/>
                <a:gd name="T103" fmla="*/ 1616 h 2693"/>
                <a:gd name="T104" fmla="*/ 1560 w 1700"/>
                <a:gd name="T105" fmla="*/ 1503 h 2693"/>
                <a:gd name="T106" fmla="*/ 1616 w 1700"/>
                <a:gd name="T107" fmla="*/ 1559 h 2693"/>
                <a:gd name="T108" fmla="*/ 1583 w 1700"/>
                <a:gd name="T109" fmla="*/ 1687 h 2693"/>
                <a:gd name="T110" fmla="*/ 1700 w 1700"/>
                <a:gd name="T111" fmla="*/ 1726 h 2693"/>
                <a:gd name="T112" fmla="*/ 1598 w 1700"/>
                <a:gd name="T113" fmla="*/ 1891 h 2693"/>
                <a:gd name="T114" fmla="*/ 1560 w 1700"/>
                <a:gd name="T115" fmla="*/ 1900 h 2693"/>
                <a:gd name="T116" fmla="*/ 1446 w 1700"/>
                <a:gd name="T117" fmla="*/ 2013 h 2693"/>
                <a:gd name="T118" fmla="*/ 1503 w 1700"/>
                <a:gd name="T119" fmla="*/ 2268 h 2693"/>
                <a:gd name="T120" fmla="*/ 1531 w 1700"/>
                <a:gd name="T121" fmla="*/ 2580 h 26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700" h="2693">
                  <a:moveTo>
                    <a:pt x="1446" y="2693"/>
                  </a:moveTo>
                  <a:lnTo>
                    <a:pt x="1418" y="2637"/>
                  </a:lnTo>
                  <a:lnTo>
                    <a:pt x="1446" y="2552"/>
                  </a:lnTo>
                  <a:lnTo>
                    <a:pt x="1389" y="2495"/>
                  </a:lnTo>
                  <a:lnTo>
                    <a:pt x="1304" y="2495"/>
                  </a:lnTo>
                  <a:lnTo>
                    <a:pt x="1191" y="2381"/>
                  </a:lnTo>
                  <a:lnTo>
                    <a:pt x="1134" y="2381"/>
                  </a:lnTo>
                  <a:lnTo>
                    <a:pt x="1106" y="2296"/>
                  </a:lnTo>
                  <a:lnTo>
                    <a:pt x="1021" y="2296"/>
                  </a:lnTo>
                  <a:lnTo>
                    <a:pt x="936" y="2353"/>
                  </a:lnTo>
                  <a:lnTo>
                    <a:pt x="908" y="2438"/>
                  </a:lnTo>
                  <a:lnTo>
                    <a:pt x="851" y="2467"/>
                  </a:lnTo>
                  <a:lnTo>
                    <a:pt x="879" y="2495"/>
                  </a:lnTo>
                  <a:lnTo>
                    <a:pt x="851" y="2608"/>
                  </a:lnTo>
                  <a:lnTo>
                    <a:pt x="794" y="2580"/>
                  </a:lnTo>
                  <a:lnTo>
                    <a:pt x="794" y="2523"/>
                  </a:lnTo>
                  <a:lnTo>
                    <a:pt x="681" y="2523"/>
                  </a:lnTo>
                  <a:lnTo>
                    <a:pt x="652" y="2438"/>
                  </a:lnTo>
                  <a:lnTo>
                    <a:pt x="681" y="2325"/>
                  </a:lnTo>
                  <a:lnTo>
                    <a:pt x="681" y="2211"/>
                  </a:lnTo>
                  <a:lnTo>
                    <a:pt x="624" y="2211"/>
                  </a:lnTo>
                  <a:lnTo>
                    <a:pt x="596" y="2240"/>
                  </a:lnTo>
                  <a:lnTo>
                    <a:pt x="567" y="2211"/>
                  </a:lnTo>
                  <a:lnTo>
                    <a:pt x="511" y="2211"/>
                  </a:lnTo>
                  <a:lnTo>
                    <a:pt x="539" y="2155"/>
                  </a:lnTo>
                  <a:lnTo>
                    <a:pt x="454" y="2098"/>
                  </a:lnTo>
                  <a:lnTo>
                    <a:pt x="422" y="2095"/>
                  </a:lnTo>
                  <a:lnTo>
                    <a:pt x="369" y="1928"/>
                  </a:lnTo>
                  <a:lnTo>
                    <a:pt x="369" y="1814"/>
                  </a:lnTo>
                  <a:lnTo>
                    <a:pt x="312" y="1786"/>
                  </a:lnTo>
                  <a:lnTo>
                    <a:pt x="369" y="1701"/>
                  </a:lnTo>
                  <a:lnTo>
                    <a:pt x="397" y="1616"/>
                  </a:lnTo>
                  <a:lnTo>
                    <a:pt x="341" y="1588"/>
                  </a:lnTo>
                  <a:lnTo>
                    <a:pt x="374" y="1471"/>
                  </a:lnTo>
                  <a:lnTo>
                    <a:pt x="284" y="1503"/>
                  </a:lnTo>
                  <a:lnTo>
                    <a:pt x="284" y="1361"/>
                  </a:lnTo>
                  <a:lnTo>
                    <a:pt x="255" y="1333"/>
                  </a:lnTo>
                  <a:lnTo>
                    <a:pt x="170" y="1389"/>
                  </a:lnTo>
                  <a:lnTo>
                    <a:pt x="142" y="1333"/>
                  </a:lnTo>
                  <a:lnTo>
                    <a:pt x="57" y="1333"/>
                  </a:lnTo>
                  <a:lnTo>
                    <a:pt x="57" y="1276"/>
                  </a:lnTo>
                  <a:lnTo>
                    <a:pt x="85" y="1219"/>
                  </a:lnTo>
                  <a:lnTo>
                    <a:pt x="0" y="1077"/>
                  </a:lnTo>
                  <a:lnTo>
                    <a:pt x="29" y="936"/>
                  </a:lnTo>
                  <a:lnTo>
                    <a:pt x="0" y="907"/>
                  </a:lnTo>
                  <a:lnTo>
                    <a:pt x="29" y="879"/>
                  </a:lnTo>
                  <a:lnTo>
                    <a:pt x="29" y="794"/>
                  </a:lnTo>
                  <a:lnTo>
                    <a:pt x="85" y="822"/>
                  </a:lnTo>
                  <a:lnTo>
                    <a:pt x="142" y="822"/>
                  </a:lnTo>
                  <a:lnTo>
                    <a:pt x="170" y="737"/>
                  </a:lnTo>
                  <a:lnTo>
                    <a:pt x="284" y="794"/>
                  </a:lnTo>
                  <a:lnTo>
                    <a:pt x="341" y="879"/>
                  </a:lnTo>
                  <a:lnTo>
                    <a:pt x="359" y="916"/>
                  </a:lnTo>
                  <a:lnTo>
                    <a:pt x="377" y="829"/>
                  </a:lnTo>
                  <a:lnTo>
                    <a:pt x="426" y="794"/>
                  </a:lnTo>
                  <a:lnTo>
                    <a:pt x="425" y="730"/>
                  </a:lnTo>
                  <a:lnTo>
                    <a:pt x="467" y="727"/>
                  </a:lnTo>
                  <a:lnTo>
                    <a:pt x="482" y="681"/>
                  </a:lnTo>
                  <a:lnTo>
                    <a:pt x="511" y="624"/>
                  </a:lnTo>
                  <a:lnTo>
                    <a:pt x="545" y="595"/>
                  </a:lnTo>
                  <a:lnTo>
                    <a:pt x="602" y="586"/>
                  </a:lnTo>
                  <a:lnTo>
                    <a:pt x="596" y="482"/>
                  </a:lnTo>
                  <a:lnTo>
                    <a:pt x="539" y="425"/>
                  </a:lnTo>
                  <a:lnTo>
                    <a:pt x="539" y="340"/>
                  </a:lnTo>
                  <a:lnTo>
                    <a:pt x="511" y="312"/>
                  </a:lnTo>
                  <a:lnTo>
                    <a:pt x="567" y="227"/>
                  </a:lnTo>
                  <a:lnTo>
                    <a:pt x="624" y="170"/>
                  </a:lnTo>
                  <a:lnTo>
                    <a:pt x="624" y="114"/>
                  </a:lnTo>
                  <a:lnTo>
                    <a:pt x="681" y="57"/>
                  </a:lnTo>
                  <a:lnTo>
                    <a:pt x="737" y="0"/>
                  </a:lnTo>
                  <a:lnTo>
                    <a:pt x="851" y="28"/>
                  </a:lnTo>
                  <a:lnTo>
                    <a:pt x="908" y="170"/>
                  </a:lnTo>
                  <a:lnTo>
                    <a:pt x="851" y="312"/>
                  </a:lnTo>
                  <a:lnTo>
                    <a:pt x="879" y="369"/>
                  </a:lnTo>
                  <a:lnTo>
                    <a:pt x="860" y="451"/>
                  </a:lnTo>
                  <a:lnTo>
                    <a:pt x="902" y="460"/>
                  </a:lnTo>
                  <a:lnTo>
                    <a:pt x="879" y="567"/>
                  </a:lnTo>
                  <a:lnTo>
                    <a:pt x="879" y="652"/>
                  </a:lnTo>
                  <a:lnTo>
                    <a:pt x="929" y="640"/>
                  </a:lnTo>
                  <a:lnTo>
                    <a:pt x="989" y="670"/>
                  </a:lnTo>
                  <a:lnTo>
                    <a:pt x="1007" y="751"/>
                  </a:lnTo>
                  <a:lnTo>
                    <a:pt x="1049" y="794"/>
                  </a:lnTo>
                  <a:lnTo>
                    <a:pt x="1134" y="766"/>
                  </a:lnTo>
                  <a:lnTo>
                    <a:pt x="1139" y="817"/>
                  </a:lnTo>
                  <a:lnTo>
                    <a:pt x="1088" y="892"/>
                  </a:lnTo>
                  <a:lnTo>
                    <a:pt x="1142" y="925"/>
                  </a:lnTo>
                  <a:lnTo>
                    <a:pt x="1118" y="952"/>
                  </a:lnTo>
                  <a:lnTo>
                    <a:pt x="1191" y="1021"/>
                  </a:lnTo>
                  <a:lnTo>
                    <a:pt x="1163" y="1106"/>
                  </a:lnTo>
                  <a:lnTo>
                    <a:pt x="1219" y="1191"/>
                  </a:lnTo>
                  <a:lnTo>
                    <a:pt x="1196" y="1297"/>
                  </a:lnTo>
                  <a:lnTo>
                    <a:pt x="1276" y="1333"/>
                  </a:lnTo>
                  <a:lnTo>
                    <a:pt x="1304" y="1304"/>
                  </a:lnTo>
                  <a:lnTo>
                    <a:pt x="1333" y="1333"/>
                  </a:lnTo>
                  <a:lnTo>
                    <a:pt x="1304" y="1361"/>
                  </a:lnTo>
                  <a:lnTo>
                    <a:pt x="1337" y="1369"/>
                  </a:lnTo>
                  <a:lnTo>
                    <a:pt x="1376" y="1330"/>
                  </a:lnTo>
                  <a:lnTo>
                    <a:pt x="1418" y="1348"/>
                  </a:lnTo>
                  <a:lnTo>
                    <a:pt x="1475" y="1361"/>
                  </a:lnTo>
                  <a:lnTo>
                    <a:pt x="1446" y="1474"/>
                  </a:lnTo>
                  <a:lnTo>
                    <a:pt x="1389" y="1503"/>
                  </a:lnTo>
                  <a:lnTo>
                    <a:pt x="1418" y="1531"/>
                  </a:lnTo>
                  <a:lnTo>
                    <a:pt x="1418" y="1588"/>
                  </a:lnTo>
                  <a:lnTo>
                    <a:pt x="1446" y="1616"/>
                  </a:lnTo>
                  <a:lnTo>
                    <a:pt x="1531" y="1588"/>
                  </a:lnTo>
                  <a:lnTo>
                    <a:pt x="1560" y="1503"/>
                  </a:lnTo>
                  <a:lnTo>
                    <a:pt x="1616" y="1503"/>
                  </a:lnTo>
                  <a:lnTo>
                    <a:pt x="1616" y="1559"/>
                  </a:lnTo>
                  <a:lnTo>
                    <a:pt x="1700" y="1681"/>
                  </a:lnTo>
                  <a:lnTo>
                    <a:pt x="1583" y="1687"/>
                  </a:lnTo>
                  <a:lnTo>
                    <a:pt x="1589" y="1726"/>
                  </a:lnTo>
                  <a:lnTo>
                    <a:pt x="1700" y="1726"/>
                  </a:lnTo>
                  <a:lnTo>
                    <a:pt x="1679" y="1879"/>
                  </a:lnTo>
                  <a:lnTo>
                    <a:pt x="1598" y="1891"/>
                  </a:lnTo>
                  <a:lnTo>
                    <a:pt x="1550" y="1786"/>
                  </a:lnTo>
                  <a:lnTo>
                    <a:pt x="1560" y="1900"/>
                  </a:lnTo>
                  <a:lnTo>
                    <a:pt x="1446" y="1900"/>
                  </a:lnTo>
                  <a:lnTo>
                    <a:pt x="1446" y="2013"/>
                  </a:lnTo>
                  <a:lnTo>
                    <a:pt x="1496" y="2128"/>
                  </a:lnTo>
                  <a:lnTo>
                    <a:pt x="1503" y="2268"/>
                  </a:lnTo>
                  <a:lnTo>
                    <a:pt x="1560" y="2325"/>
                  </a:lnTo>
                  <a:lnTo>
                    <a:pt x="1531" y="2580"/>
                  </a:lnTo>
                  <a:lnTo>
                    <a:pt x="1446" y="2693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9" name="Freeform 756">
              <a:extLst>
                <a:ext uri="{FF2B5EF4-FFF2-40B4-BE49-F238E27FC236}">
                  <a16:creationId xmlns:a16="http://schemas.microsoft.com/office/drawing/2014/main" id="{33F17822-5700-46EF-B32C-7803447B22EC}"/>
                </a:ext>
              </a:extLst>
            </p:cNvPr>
            <p:cNvSpPr>
              <a:spLocks/>
            </p:cNvSpPr>
            <p:nvPr/>
          </p:nvSpPr>
          <p:spPr bwMode="auto">
            <a:xfrm>
              <a:off x="6583" y="2939"/>
              <a:ext cx="256" cy="170"/>
            </a:xfrm>
            <a:custGeom>
              <a:avLst/>
              <a:gdLst>
                <a:gd name="T0" fmla="*/ 227 w 256"/>
                <a:gd name="T1" fmla="*/ 57 h 170"/>
                <a:gd name="T2" fmla="*/ 256 w 256"/>
                <a:gd name="T3" fmla="*/ 0 h 170"/>
                <a:gd name="T4" fmla="*/ 57 w 256"/>
                <a:gd name="T5" fmla="*/ 28 h 170"/>
                <a:gd name="T6" fmla="*/ 0 w 256"/>
                <a:gd name="T7" fmla="*/ 57 h 170"/>
                <a:gd name="T8" fmla="*/ 29 w 256"/>
                <a:gd name="T9" fmla="*/ 85 h 170"/>
                <a:gd name="T10" fmla="*/ 29 w 256"/>
                <a:gd name="T11" fmla="*/ 142 h 170"/>
                <a:gd name="T12" fmla="*/ 57 w 256"/>
                <a:gd name="T13" fmla="*/ 170 h 170"/>
                <a:gd name="T14" fmla="*/ 142 w 256"/>
                <a:gd name="T15" fmla="*/ 142 h 170"/>
                <a:gd name="T16" fmla="*/ 171 w 256"/>
                <a:gd name="T17" fmla="*/ 57 h 170"/>
                <a:gd name="T18" fmla="*/ 227 w 256"/>
                <a:gd name="T19" fmla="*/ 57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56" h="170">
                  <a:moveTo>
                    <a:pt x="227" y="57"/>
                  </a:moveTo>
                  <a:lnTo>
                    <a:pt x="256" y="0"/>
                  </a:lnTo>
                  <a:lnTo>
                    <a:pt x="57" y="28"/>
                  </a:lnTo>
                  <a:lnTo>
                    <a:pt x="0" y="57"/>
                  </a:lnTo>
                  <a:lnTo>
                    <a:pt x="29" y="85"/>
                  </a:lnTo>
                  <a:lnTo>
                    <a:pt x="29" y="142"/>
                  </a:lnTo>
                  <a:lnTo>
                    <a:pt x="57" y="170"/>
                  </a:lnTo>
                  <a:lnTo>
                    <a:pt x="142" y="142"/>
                  </a:lnTo>
                  <a:lnTo>
                    <a:pt x="171" y="57"/>
                  </a:lnTo>
                  <a:lnTo>
                    <a:pt x="227" y="5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40" name="グループ化 39">
            <a:extLst>
              <a:ext uri="{FF2B5EF4-FFF2-40B4-BE49-F238E27FC236}">
                <a16:creationId xmlns:a16="http://schemas.microsoft.com/office/drawing/2014/main" id="{82C445C0-5E49-4F7C-8927-3E10698B63DB}"/>
              </a:ext>
            </a:extLst>
          </p:cNvPr>
          <p:cNvGrpSpPr/>
          <p:nvPr/>
        </p:nvGrpSpPr>
        <p:grpSpPr>
          <a:xfrm>
            <a:off x="4153724" y="2852682"/>
            <a:ext cx="3854273" cy="990499"/>
            <a:chOff x="4185644" y="3917888"/>
            <a:chExt cx="4395783" cy="1129660"/>
          </a:xfrm>
        </p:grpSpPr>
        <p:sp>
          <p:nvSpPr>
            <p:cNvPr id="41" name="正方形/長方形 40">
              <a:extLst>
                <a:ext uri="{FF2B5EF4-FFF2-40B4-BE49-F238E27FC236}">
                  <a16:creationId xmlns:a16="http://schemas.microsoft.com/office/drawing/2014/main" id="{40C88397-6CAA-4991-8096-D6C3833788C9}"/>
                </a:ext>
              </a:extLst>
            </p:cNvPr>
            <p:cNvSpPr/>
            <p:nvPr/>
          </p:nvSpPr>
          <p:spPr>
            <a:xfrm>
              <a:off x="7838915" y="4683697"/>
              <a:ext cx="742512" cy="307777"/>
            </a:xfrm>
            <a:prstGeom prst="rect">
              <a:avLst/>
            </a:prstGeom>
            <a:noFill/>
          </p:spPr>
          <p:txBody>
            <a:bodyPr wrap="none">
              <a:spAutoFit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marL="0" marR="0" lvl="0" indent="0" algn="ctr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zh-TW" altLang="en-US" sz="1400" b="0" i="0" u="none" strike="noStrike" kern="1200" cap="none" spc="50" normalizeH="0" baseline="0" noProof="0" dirty="0">
                  <a:ln w="11430"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岩国市</a:t>
              </a:r>
            </a:p>
          </p:txBody>
        </p:sp>
        <p:sp>
          <p:nvSpPr>
            <p:cNvPr id="42" name="正方形/長方形 41">
              <a:extLst>
                <a:ext uri="{FF2B5EF4-FFF2-40B4-BE49-F238E27FC236}">
                  <a16:creationId xmlns:a16="http://schemas.microsoft.com/office/drawing/2014/main" id="{B7506295-BF6C-4F01-B7AA-4B08728FD6DD}"/>
                </a:ext>
              </a:extLst>
            </p:cNvPr>
            <p:cNvSpPr/>
            <p:nvPr/>
          </p:nvSpPr>
          <p:spPr>
            <a:xfrm>
              <a:off x="4621636" y="4476277"/>
              <a:ext cx="742512" cy="307777"/>
            </a:xfrm>
            <a:prstGeom prst="rect">
              <a:avLst/>
            </a:prstGeom>
            <a:noFill/>
          </p:spPr>
          <p:txBody>
            <a:bodyPr wrap="none">
              <a:spAutoFit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marL="0" marR="0" lvl="0" indent="0" algn="ctr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zh-TW" altLang="en-US" sz="1400" b="0" i="0" u="none" strike="noStrike" kern="1200" cap="none" spc="50" normalizeH="0" baseline="0" noProof="0" dirty="0">
                  <a:ln w="11430"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美祢市</a:t>
              </a:r>
            </a:p>
          </p:txBody>
        </p:sp>
        <p:sp>
          <p:nvSpPr>
            <p:cNvPr id="43" name="正方形/長方形 42">
              <a:extLst>
                <a:ext uri="{FF2B5EF4-FFF2-40B4-BE49-F238E27FC236}">
                  <a16:creationId xmlns:a16="http://schemas.microsoft.com/office/drawing/2014/main" id="{23C94928-9CED-4733-810B-A3E2F805BAB8}"/>
                </a:ext>
              </a:extLst>
            </p:cNvPr>
            <p:cNvSpPr/>
            <p:nvPr/>
          </p:nvSpPr>
          <p:spPr>
            <a:xfrm>
              <a:off x="6901819" y="4739771"/>
              <a:ext cx="742512" cy="307777"/>
            </a:xfrm>
            <a:prstGeom prst="rect">
              <a:avLst/>
            </a:prstGeom>
            <a:noFill/>
          </p:spPr>
          <p:txBody>
            <a:bodyPr wrap="none">
              <a:spAutoFit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marL="0" marR="0" lvl="0" indent="0" algn="ctr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zh-TW" altLang="en-US" sz="1400" b="0" i="0" u="none" strike="noStrike" kern="1200" cap="none" spc="50" normalizeH="0" baseline="0" noProof="0" dirty="0">
                  <a:ln w="11430"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周南市</a:t>
              </a:r>
            </a:p>
          </p:txBody>
        </p:sp>
        <p:sp>
          <p:nvSpPr>
            <p:cNvPr id="44" name="正方形/長方形 43">
              <a:extLst>
                <a:ext uri="{FF2B5EF4-FFF2-40B4-BE49-F238E27FC236}">
                  <a16:creationId xmlns:a16="http://schemas.microsoft.com/office/drawing/2014/main" id="{19FFF8C5-3886-42FD-8CD5-EFF9DB787B4A}"/>
                </a:ext>
              </a:extLst>
            </p:cNvPr>
            <p:cNvSpPr/>
            <p:nvPr/>
          </p:nvSpPr>
          <p:spPr>
            <a:xfrm>
              <a:off x="4185644" y="3917888"/>
              <a:ext cx="742512" cy="307777"/>
            </a:xfrm>
            <a:prstGeom prst="rect">
              <a:avLst/>
            </a:prstGeom>
            <a:noFill/>
          </p:spPr>
          <p:txBody>
            <a:bodyPr wrap="none">
              <a:spAutoFit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marL="0" marR="0" lvl="0" indent="0" algn="ctr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zh-TW" altLang="en-US" sz="1400" b="0" i="0" u="none" strike="noStrike" kern="1200" cap="none" spc="50" normalizeH="0" baseline="0" noProof="0" dirty="0">
                  <a:ln w="11430"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長門市</a:t>
              </a:r>
            </a:p>
          </p:txBody>
        </p:sp>
      </p:grpSp>
      <p:sp>
        <p:nvSpPr>
          <p:cNvPr id="45" name="テキスト ボックス 44">
            <a:extLst>
              <a:ext uri="{FF2B5EF4-FFF2-40B4-BE49-F238E27FC236}">
                <a16:creationId xmlns:a16="http://schemas.microsoft.com/office/drawing/2014/main" id="{4D0DC73C-AA72-47F7-B019-BED661F2289C}"/>
              </a:ext>
            </a:extLst>
          </p:cNvPr>
          <p:cNvSpPr txBox="1"/>
          <p:nvPr/>
        </p:nvSpPr>
        <p:spPr>
          <a:xfrm>
            <a:off x="246510" y="1358770"/>
            <a:ext cx="433965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3600" dirty="0">
                <a:latin typeface="+mj-ea"/>
                <a:ea typeface="+mj-ea"/>
              </a:rPr>
              <a:t>このカタチは何県？</a:t>
            </a:r>
            <a:endParaRPr kumimoji="1" lang="en-US" altLang="ja-JP" sz="3600" dirty="0">
              <a:latin typeface="+mj-ea"/>
              <a:ea typeface="+mj-ea"/>
            </a:endParaRPr>
          </a:p>
        </p:txBody>
      </p:sp>
      <p:sp>
        <p:nvSpPr>
          <p:cNvPr id="46" name="テキスト ボックス 45">
            <a:extLst>
              <a:ext uri="{FF2B5EF4-FFF2-40B4-BE49-F238E27FC236}">
                <a16:creationId xmlns:a16="http://schemas.microsoft.com/office/drawing/2014/main" id="{74577802-C67B-4EBC-B56D-1DFACD811626}"/>
              </a:ext>
            </a:extLst>
          </p:cNvPr>
          <p:cNvSpPr txBox="1"/>
          <p:nvPr/>
        </p:nvSpPr>
        <p:spPr>
          <a:xfrm>
            <a:off x="8468470" y="1434191"/>
            <a:ext cx="357020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dirty="0">
                <a:latin typeface="+mj-ea"/>
                <a:ea typeface="+mj-ea"/>
              </a:rPr>
              <a:t>５秒後にヒントが出ます</a:t>
            </a:r>
            <a:endParaRPr kumimoji="1" lang="en-US" altLang="ja-JP" sz="2400" dirty="0"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17002418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10000">
        <p:fade/>
      </p:transition>
    </mc:Choice>
    <mc:Fallback xmlns="">
      <p:transition spd="med" advClick="0" advTm="10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0" presetClass="entr" presetSubtype="0" fill="hold" nodeType="withEffect">
                                  <p:stCondLst>
                                    <p:cond delay="5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7157D551-27F4-435F-89F1-7FE877491956}"/>
              </a:ext>
            </a:extLst>
          </p:cNvPr>
          <p:cNvSpPr txBox="1"/>
          <p:nvPr/>
        </p:nvSpPr>
        <p:spPr>
          <a:xfrm>
            <a:off x="925358" y="2367171"/>
            <a:ext cx="10341294" cy="212365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6600" b="1" dirty="0">
                <a:latin typeface="+mj-ea"/>
                <a:ea typeface="+mj-ea"/>
              </a:rPr>
              <a:t>カタチで</a:t>
            </a:r>
            <a:endParaRPr kumimoji="1" lang="en-US" altLang="ja-JP" sz="6600" b="1" dirty="0">
              <a:latin typeface="+mj-ea"/>
              <a:ea typeface="+mj-ea"/>
            </a:endParaRPr>
          </a:p>
          <a:p>
            <a:pPr algn="ctr"/>
            <a:r>
              <a:rPr kumimoji="1" lang="ja-JP" altLang="en-US" sz="6600" b="1" dirty="0">
                <a:latin typeface="+mj-ea"/>
                <a:ea typeface="+mj-ea"/>
              </a:rPr>
              <a:t>都道府県名がわかるかな？</a:t>
            </a:r>
          </a:p>
        </p:txBody>
      </p:sp>
    </p:spTree>
    <p:extLst>
      <p:ext uri="{BB962C8B-B14F-4D97-AF65-F5344CB8AC3E}">
        <p14:creationId xmlns:p14="http://schemas.microsoft.com/office/powerpoint/2010/main" val="2114337728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 advClick="0" advTm="5000">
        <p15:prstTrans prst="wind"/>
      </p:transition>
    </mc:Choice>
    <mc:Fallback xmlns="">
      <p:transition spd="slow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500"/>
                            </p:stCondLst>
                            <p:childTnLst>
                              <p:par>
                                <p:cTn id="11" presetID="53" presetClass="exit" presetSubtype="32" fill="hold" grpId="1" nodeType="afterEffect">
                                  <p:stCondLst>
                                    <p:cond delay="5000"/>
                                  </p:stCondLst>
                                  <p:childTnLst>
                                    <p:anim calcmode="lin" valueType="num">
                                      <p:cBhvr>
                                        <p:cTn id="12" dur="5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out" filter="fade">
                                      <p:cBhvr>
                                        <p:cTn id="14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8" grpId="1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84A9A109-7843-4833-AA5D-504503EFD12F}"/>
              </a:ext>
            </a:extLst>
          </p:cNvPr>
          <p:cNvSpPr txBox="1"/>
          <p:nvPr/>
        </p:nvSpPr>
        <p:spPr>
          <a:xfrm>
            <a:off x="3268156" y="5679250"/>
            <a:ext cx="5227713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3200" b="1" dirty="0">
                <a:latin typeface="+mj-ea"/>
                <a:ea typeface="+mj-ea"/>
              </a:rPr>
              <a:t>正解は </a:t>
            </a:r>
            <a:r>
              <a:rPr lang="ja-JP" altLang="en-US" sz="6000" b="1" dirty="0">
                <a:solidFill>
                  <a:srgbClr val="FF0000"/>
                </a:solidFill>
                <a:latin typeface="+mj-ea"/>
                <a:ea typeface="+mj-ea"/>
              </a:rPr>
              <a:t>山口県</a:t>
            </a:r>
            <a:r>
              <a:rPr lang="ja-JP" altLang="en-US" sz="3200" b="1" dirty="0">
                <a:latin typeface="+mj-ea"/>
                <a:ea typeface="+mj-ea"/>
              </a:rPr>
              <a:t> でした</a:t>
            </a:r>
            <a:endParaRPr kumimoji="1" lang="ja-JP" altLang="en-US" sz="3200" b="1" dirty="0">
              <a:latin typeface="+mj-ea"/>
              <a:ea typeface="+mj-ea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F74E7EE5-3F78-4648-9E36-2A96DB9AA7E7}"/>
              </a:ext>
            </a:extLst>
          </p:cNvPr>
          <p:cNvSpPr txBox="1"/>
          <p:nvPr/>
        </p:nvSpPr>
        <p:spPr>
          <a:xfrm>
            <a:off x="549416" y="616042"/>
            <a:ext cx="631684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９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D45ED63E-728C-4385-B2DD-0062D0687B09}"/>
              </a:ext>
            </a:extLst>
          </p:cNvPr>
          <p:cNvSpPr txBox="1"/>
          <p:nvPr/>
        </p:nvSpPr>
        <p:spPr>
          <a:xfrm>
            <a:off x="251490" y="177589"/>
            <a:ext cx="1227536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答 え</a:t>
            </a:r>
          </a:p>
        </p:txBody>
      </p:sp>
      <p:grpSp>
        <p:nvGrpSpPr>
          <p:cNvPr id="7" name="Group 763">
            <a:extLst>
              <a:ext uri="{FF2B5EF4-FFF2-40B4-BE49-F238E27FC236}">
                <a16:creationId xmlns:a16="http://schemas.microsoft.com/office/drawing/2014/main" id="{CED1887B-233F-4BA8-B8FA-59D9B21A904B}"/>
              </a:ext>
            </a:extLst>
          </p:cNvPr>
          <p:cNvGrpSpPr>
            <a:grpSpLocks/>
          </p:cNvGrpSpPr>
          <p:nvPr/>
        </p:nvGrpSpPr>
        <p:grpSpPr bwMode="auto">
          <a:xfrm>
            <a:off x="3136902" y="1514336"/>
            <a:ext cx="5918196" cy="3829328"/>
            <a:chOff x="176" y="387"/>
            <a:chExt cx="7712" cy="4990"/>
          </a:xfrm>
        </p:grpSpPr>
        <p:sp>
          <p:nvSpPr>
            <p:cNvPr id="8" name="Freeform 698">
              <a:extLst>
                <a:ext uri="{FF2B5EF4-FFF2-40B4-BE49-F238E27FC236}">
                  <a16:creationId xmlns:a16="http://schemas.microsoft.com/office/drawing/2014/main" id="{933F8A62-0D72-4FE9-A022-9AB4E4C6F169}"/>
                </a:ext>
              </a:extLst>
            </p:cNvPr>
            <p:cNvSpPr>
              <a:spLocks/>
            </p:cNvSpPr>
            <p:nvPr/>
          </p:nvSpPr>
          <p:spPr bwMode="auto">
            <a:xfrm>
              <a:off x="2047" y="3167"/>
              <a:ext cx="877" cy="1360"/>
            </a:xfrm>
            <a:custGeom>
              <a:avLst/>
              <a:gdLst>
                <a:gd name="T0" fmla="*/ 340 w 878"/>
                <a:gd name="T1" fmla="*/ 1332 h 1361"/>
                <a:gd name="T2" fmla="*/ 510 w 878"/>
                <a:gd name="T3" fmla="*/ 1275 h 1361"/>
                <a:gd name="T4" fmla="*/ 595 w 878"/>
                <a:gd name="T5" fmla="*/ 1162 h 1361"/>
                <a:gd name="T6" fmla="*/ 765 w 878"/>
                <a:gd name="T7" fmla="*/ 1105 h 1361"/>
                <a:gd name="T8" fmla="*/ 793 w 878"/>
                <a:gd name="T9" fmla="*/ 992 h 1361"/>
                <a:gd name="T10" fmla="*/ 765 w 878"/>
                <a:gd name="T11" fmla="*/ 907 h 1361"/>
                <a:gd name="T12" fmla="*/ 652 w 878"/>
                <a:gd name="T13" fmla="*/ 907 h 1361"/>
                <a:gd name="T14" fmla="*/ 481 w 878"/>
                <a:gd name="T15" fmla="*/ 907 h 1361"/>
                <a:gd name="T16" fmla="*/ 652 w 878"/>
                <a:gd name="T17" fmla="*/ 623 h 1361"/>
                <a:gd name="T18" fmla="*/ 708 w 878"/>
                <a:gd name="T19" fmla="*/ 482 h 1361"/>
                <a:gd name="T20" fmla="*/ 765 w 878"/>
                <a:gd name="T21" fmla="*/ 397 h 1361"/>
                <a:gd name="T22" fmla="*/ 737 w 878"/>
                <a:gd name="T23" fmla="*/ 312 h 1361"/>
                <a:gd name="T24" fmla="*/ 878 w 878"/>
                <a:gd name="T25" fmla="*/ 255 h 1361"/>
                <a:gd name="T26" fmla="*/ 737 w 878"/>
                <a:gd name="T27" fmla="*/ 170 h 1361"/>
                <a:gd name="T28" fmla="*/ 623 w 878"/>
                <a:gd name="T29" fmla="*/ 85 h 1361"/>
                <a:gd name="T30" fmla="*/ 595 w 878"/>
                <a:gd name="T31" fmla="*/ 0 h 1361"/>
                <a:gd name="T32" fmla="*/ 425 w 878"/>
                <a:gd name="T33" fmla="*/ 141 h 1361"/>
                <a:gd name="T34" fmla="*/ 340 w 878"/>
                <a:gd name="T35" fmla="*/ 113 h 1361"/>
                <a:gd name="T36" fmla="*/ 226 w 878"/>
                <a:gd name="T37" fmla="*/ 227 h 1361"/>
                <a:gd name="T38" fmla="*/ 113 w 878"/>
                <a:gd name="T39" fmla="*/ 312 h 1361"/>
                <a:gd name="T40" fmla="*/ 113 w 878"/>
                <a:gd name="T41" fmla="*/ 482 h 1361"/>
                <a:gd name="T42" fmla="*/ 0 w 878"/>
                <a:gd name="T43" fmla="*/ 623 h 1361"/>
                <a:gd name="T44" fmla="*/ 198 w 878"/>
                <a:gd name="T45" fmla="*/ 765 h 1361"/>
                <a:gd name="T46" fmla="*/ 85 w 878"/>
                <a:gd name="T47" fmla="*/ 879 h 1361"/>
                <a:gd name="T48" fmla="*/ 0 w 878"/>
                <a:gd name="T49" fmla="*/ 1162 h 1361"/>
                <a:gd name="T50" fmla="*/ 56 w 878"/>
                <a:gd name="T51" fmla="*/ 1247 h 1361"/>
                <a:gd name="T52" fmla="*/ 141 w 878"/>
                <a:gd name="T53" fmla="*/ 992 h 1361"/>
                <a:gd name="T54" fmla="*/ 141 w 878"/>
                <a:gd name="T55" fmla="*/ 1190 h 1361"/>
                <a:gd name="T56" fmla="*/ 113 w 878"/>
                <a:gd name="T57" fmla="*/ 1247 h 1361"/>
                <a:gd name="T58" fmla="*/ 198 w 878"/>
                <a:gd name="T59" fmla="*/ 1275 h 1361"/>
                <a:gd name="T60" fmla="*/ 255 w 878"/>
                <a:gd name="T61" fmla="*/ 1247 h 1361"/>
                <a:gd name="T62" fmla="*/ 226 w 878"/>
                <a:gd name="T63" fmla="*/ 1332 h 1361"/>
                <a:gd name="T64" fmla="*/ 255 w 878"/>
                <a:gd name="T65" fmla="*/ 1361 h 13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878" h="1361">
                  <a:moveTo>
                    <a:pt x="255" y="1361"/>
                  </a:moveTo>
                  <a:lnTo>
                    <a:pt x="340" y="1332"/>
                  </a:lnTo>
                  <a:lnTo>
                    <a:pt x="396" y="1332"/>
                  </a:lnTo>
                  <a:lnTo>
                    <a:pt x="510" y="1275"/>
                  </a:lnTo>
                  <a:lnTo>
                    <a:pt x="510" y="1247"/>
                  </a:lnTo>
                  <a:lnTo>
                    <a:pt x="595" y="1162"/>
                  </a:lnTo>
                  <a:lnTo>
                    <a:pt x="652" y="1190"/>
                  </a:lnTo>
                  <a:lnTo>
                    <a:pt x="765" y="1105"/>
                  </a:lnTo>
                  <a:lnTo>
                    <a:pt x="765" y="1020"/>
                  </a:lnTo>
                  <a:lnTo>
                    <a:pt x="793" y="992"/>
                  </a:lnTo>
                  <a:lnTo>
                    <a:pt x="793" y="935"/>
                  </a:lnTo>
                  <a:lnTo>
                    <a:pt x="765" y="907"/>
                  </a:lnTo>
                  <a:lnTo>
                    <a:pt x="680" y="935"/>
                  </a:lnTo>
                  <a:lnTo>
                    <a:pt x="652" y="907"/>
                  </a:lnTo>
                  <a:lnTo>
                    <a:pt x="510" y="935"/>
                  </a:lnTo>
                  <a:lnTo>
                    <a:pt x="481" y="907"/>
                  </a:lnTo>
                  <a:lnTo>
                    <a:pt x="538" y="765"/>
                  </a:lnTo>
                  <a:lnTo>
                    <a:pt x="652" y="623"/>
                  </a:lnTo>
                  <a:lnTo>
                    <a:pt x="737" y="510"/>
                  </a:lnTo>
                  <a:lnTo>
                    <a:pt x="708" y="482"/>
                  </a:lnTo>
                  <a:lnTo>
                    <a:pt x="765" y="453"/>
                  </a:lnTo>
                  <a:lnTo>
                    <a:pt x="765" y="397"/>
                  </a:lnTo>
                  <a:lnTo>
                    <a:pt x="708" y="368"/>
                  </a:lnTo>
                  <a:lnTo>
                    <a:pt x="737" y="312"/>
                  </a:lnTo>
                  <a:lnTo>
                    <a:pt x="765" y="340"/>
                  </a:lnTo>
                  <a:lnTo>
                    <a:pt x="878" y="255"/>
                  </a:lnTo>
                  <a:lnTo>
                    <a:pt x="850" y="170"/>
                  </a:lnTo>
                  <a:lnTo>
                    <a:pt x="737" y="170"/>
                  </a:lnTo>
                  <a:lnTo>
                    <a:pt x="680" y="113"/>
                  </a:lnTo>
                  <a:lnTo>
                    <a:pt x="623" y="85"/>
                  </a:lnTo>
                  <a:lnTo>
                    <a:pt x="623" y="56"/>
                  </a:lnTo>
                  <a:lnTo>
                    <a:pt x="595" y="0"/>
                  </a:lnTo>
                  <a:lnTo>
                    <a:pt x="481" y="0"/>
                  </a:lnTo>
                  <a:lnTo>
                    <a:pt x="425" y="141"/>
                  </a:lnTo>
                  <a:lnTo>
                    <a:pt x="368" y="141"/>
                  </a:lnTo>
                  <a:lnTo>
                    <a:pt x="340" y="113"/>
                  </a:lnTo>
                  <a:lnTo>
                    <a:pt x="255" y="141"/>
                  </a:lnTo>
                  <a:lnTo>
                    <a:pt x="226" y="227"/>
                  </a:lnTo>
                  <a:lnTo>
                    <a:pt x="141" y="255"/>
                  </a:lnTo>
                  <a:lnTo>
                    <a:pt x="113" y="312"/>
                  </a:lnTo>
                  <a:lnTo>
                    <a:pt x="141" y="340"/>
                  </a:lnTo>
                  <a:lnTo>
                    <a:pt x="113" y="482"/>
                  </a:lnTo>
                  <a:lnTo>
                    <a:pt x="141" y="510"/>
                  </a:lnTo>
                  <a:lnTo>
                    <a:pt x="0" y="623"/>
                  </a:lnTo>
                  <a:lnTo>
                    <a:pt x="56" y="708"/>
                  </a:lnTo>
                  <a:lnTo>
                    <a:pt x="198" y="765"/>
                  </a:lnTo>
                  <a:lnTo>
                    <a:pt x="141" y="850"/>
                  </a:lnTo>
                  <a:lnTo>
                    <a:pt x="85" y="879"/>
                  </a:lnTo>
                  <a:lnTo>
                    <a:pt x="28" y="964"/>
                  </a:lnTo>
                  <a:lnTo>
                    <a:pt x="0" y="1162"/>
                  </a:lnTo>
                  <a:lnTo>
                    <a:pt x="28" y="1162"/>
                  </a:lnTo>
                  <a:lnTo>
                    <a:pt x="56" y="1247"/>
                  </a:lnTo>
                  <a:lnTo>
                    <a:pt x="113" y="1219"/>
                  </a:lnTo>
                  <a:lnTo>
                    <a:pt x="141" y="992"/>
                  </a:lnTo>
                  <a:lnTo>
                    <a:pt x="170" y="1077"/>
                  </a:lnTo>
                  <a:lnTo>
                    <a:pt x="141" y="1190"/>
                  </a:lnTo>
                  <a:lnTo>
                    <a:pt x="170" y="1219"/>
                  </a:lnTo>
                  <a:lnTo>
                    <a:pt x="113" y="1247"/>
                  </a:lnTo>
                  <a:lnTo>
                    <a:pt x="141" y="1275"/>
                  </a:lnTo>
                  <a:lnTo>
                    <a:pt x="198" y="1275"/>
                  </a:lnTo>
                  <a:lnTo>
                    <a:pt x="255" y="1190"/>
                  </a:lnTo>
                  <a:lnTo>
                    <a:pt x="255" y="1247"/>
                  </a:lnTo>
                  <a:lnTo>
                    <a:pt x="198" y="1304"/>
                  </a:lnTo>
                  <a:lnTo>
                    <a:pt x="226" y="1332"/>
                  </a:lnTo>
                  <a:lnTo>
                    <a:pt x="283" y="1304"/>
                  </a:lnTo>
                  <a:lnTo>
                    <a:pt x="255" y="1361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" name="Freeform 699">
              <a:extLst>
                <a:ext uri="{FF2B5EF4-FFF2-40B4-BE49-F238E27FC236}">
                  <a16:creationId xmlns:a16="http://schemas.microsoft.com/office/drawing/2014/main" id="{2BFC957B-7DE4-405F-9FFC-0B29EAF72A14}"/>
                </a:ext>
              </a:extLst>
            </p:cNvPr>
            <p:cNvSpPr>
              <a:spLocks/>
            </p:cNvSpPr>
            <p:nvPr/>
          </p:nvSpPr>
          <p:spPr bwMode="auto">
            <a:xfrm>
              <a:off x="1509" y="3421"/>
              <a:ext cx="737" cy="1049"/>
            </a:xfrm>
            <a:custGeom>
              <a:avLst/>
              <a:gdLst>
                <a:gd name="T0" fmla="*/ 595 w 737"/>
                <a:gd name="T1" fmla="*/ 992 h 1049"/>
                <a:gd name="T2" fmla="*/ 567 w 737"/>
                <a:gd name="T3" fmla="*/ 907 h 1049"/>
                <a:gd name="T4" fmla="*/ 539 w 737"/>
                <a:gd name="T5" fmla="*/ 907 h 1049"/>
                <a:gd name="T6" fmla="*/ 567 w 737"/>
                <a:gd name="T7" fmla="*/ 709 h 1049"/>
                <a:gd name="T8" fmla="*/ 624 w 737"/>
                <a:gd name="T9" fmla="*/ 624 h 1049"/>
                <a:gd name="T10" fmla="*/ 680 w 737"/>
                <a:gd name="T11" fmla="*/ 595 h 1049"/>
                <a:gd name="T12" fmla="*/ 737 w 737"/>
                <a:gd name="T13" fmla="*/ 510 h 1049"/>
                <a:gd name="T14" fmla="*/ 595 w 737"/>
                <a:gd name="T15" fmla="*/ 453 h 1049"/>
                <a:gd name="T16" fmla="*/ 539 w 737"/>
                <a:gd name="T17" fmla="*/ 368 h 1049"/>
                <a:gd name="T18" fmla="*/ 680 w 737"/>
                <a:gd name="T19" fmla="*/ 255 h 1049"/>
                <a:gd name="T20" fmla="*/ 652 w 737"/>
                <a:gd name="T21" fmla="*/ 227 h 1049"/>
                <a:gd name="T22" fmla="*/ 680 w 737"/>
                <a:gd name="T23" fmla="*/ 85 h 1049"/>
                <a:gd name="T24" fmla="*/ 652 w 737"/>
                <a:gd name="T25" fmla="*/ 57 h 1049"/>
                <a:gd name="T26" fmla="*/ 567 w 737"/>
                <a:gd name="T27" fmla="*/ 0 h 1049"/>
                <a:gd name="T28" fmla="*/ 510 w 737"/>
                <a:gd name="T29" fmla="*/ 28 h 1049"/>
                <a:gd name="T30" fmla="*/ 453 w 737"/>
                <a:gd name="T31" fmla="*/ 142 h 1049"/>
                <a:gd name="T32" fmla="*/ 283 w 737"/>
                <a:gd name="T33" fmla="*/ 198 h 1049"/>
                <a:gd name="T34" fmla="*/ 198 w 737"/>
                <a:gd name="T35" fmla="*/ 113 h 1049"/>
                <a:gd name="T36" fmla="*/ 170 w 737"/>
                <a:gd name="T37" fmla="*/ 198 h 1049"/>
                <a:gd name="T38" fmla="*/ 198 w 737"/>
                <a:gd name="T39" fmla="*/ 255 h 1049"/>
                <a:gd name="T40" fmla="*/ 170 w 737"/>
                <a:gd name="T41" fmla="*/ 283 h 1049"/>
                <a:gd name="T42" fmla="*/ 113 w 737"/>
                <a:gd name="T43" fmla="*/ 255 h 1049"/>
                <a:gd name="T44" fmla="*/ 28 w 737"/>
                <a:gd name="T45" fmla="*/ 283 h 1049"/>
                <a:gd name="T46" fmla="*/ 85 w 737"/>
                <a:gd name="T47" fmla="*/ 312 h 1049"/>
                <a:gd name="T48" fmla="*/ 85 w 737"/>
                <a:gd name="T49" fmla="*/ 340 h 1049"/>
                <a:gd name="T50" fmla="*/ 28 w 737"/>
                <a:gd name="T51" fmla="*/ 340 h 1049"/>
                <a:gd name="T52" fmla="*/ 0 w 737"/>
                <a:gd name="T53" fmla="*/ 453 h 1049"/>
                <a:gd name="T54" fmla="*/ 57 w 737"/>
                <a:gd name="T55" fmla="*/ 482 h 1049"/>
                <a:gd name="T56" fmla="*/ 113 w 737"/>
                <a:gd name="T57" fmla="*/ 453 h 1049"/>
                <a:gd name="T58" fmla="*/ 227 w 737"/>
                <a:gd name="T59" fmla="*/ 595 h 1049"/>
                <a:gd name="T60" fmla="*/ 312 w 737"/>
                <a:gd name="T61" fmla="*/ 737 h 1049"/>
                <a:gd name="T62" fmla="*/ 340 w 737"/>
                <a:gd name="T63" fmla="*/ 709 h 1049"/>
                <a:gd name="T64" fmla="*/ 312 w 737"/>
                <a:gd name="T65" fmla="*/ 652 h 1049"/>
                <a:gd name="T66" fmla="*/ 340 w 737"/>
                <a:gd name="T67" fmla="*/ 624 h 1049"/>
                <a:gd name="T68" fmla="*/ 368 w 737"/>
                <a:gd name="T69" fmla="*/ 539 h 1049"/>
                <a:gd name="T70" fmla="*/ 397 w 737"/>
                <a:gd name="T71" fmla="*/ 624 h 1049"/>
                <a:gd name="T72" fmla="*/ 340 w 737"/>
                <a:gd name="T73" fmla="*/ 652 h 1049"/>
                <a:gd name="T74" fmla="*/ 368 w 737"/>
                <a:gd name="T75" fmla="*/ 709 h 1049"/>
                <a:gd name="T76" fmla="*/ 510 w 737"/>
                <a:gd name="T77" fmla="*/ 680 h 1049"/>
                <a:gd name="T78" fmla="*/ 425 w 737"/>
                <a:gd name="T79" fmla="*/ 737 h 1049"/>
                <a:gd name="T80" fmla="*/ 453 w 737"/>
                <a:gd name="T81" fmla="*/ 765 h 1049"/>
                <a:gd name="T82" fmla="*/ 425 w 737"/>
                <a:gd name="T83" fmla="*/ 879 h 1049"/>
                <a:gd name="T84" fmla="*/ 482 w 737"/>
                <a:gd name="T85" fmla="*/ 1049 h 1049"/>
                <a:gd name="T86" fmla="*/ 539 w 737"/>
                <a:gd name="T87" fmla="*/ 1049 h 1049"/>
                <a:gd name="T88" fmla="*/ 539 w 737"/>
                <a:gd name="T89" fmla="*/ 992 h 1049"/>
                <a:gd name="T90" fmla="*/ 595 w 737"/>
                <a:gd name="T91" fmla="*/ 992 h 10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737" h="1049">
                  <a:moveTo>
                    <a:pt x="595" y="992"/>
                  </a:moveTo>
                  <a:lnTo>
                    <a:pt x="567" y="907"/>
                  </a:lnTo>
                  <a:lnTo>
                    <a:pt x="539" y="907"/>
                  </a:lnTo>
                  <a:lnTo>
                    <a:pt x="567" y="709"/>
                  </a:lnTo>
                  <a:lnTo>
                    <a:pt x="624" y="624"/>
                  </a:lnTo>
                  <a:lnTo>
                    <a:pt x="680" y="595"/>
                  </a:lnTo>
                  <a:lnTo>
                    <a:pt x="737" y="510"/>
                  </a:lnTo>
                  <a:lnTo>
                    <a:pt x="595" y="453"/>
                  </a:lnTo>
                  <a:lnTo>
                    <a:pt x="539" y="368"/>
                  </a:lnTo>
                  <a:lnTo>
                    <a:pt x="680" y="255"/>
                  </a:lnTo>
                  <a:lnTo>
                    <a:pt x="652" y="227"/>
                  </a:lnTo>
                  <a:lnTo>
                    <a:pt x="680" y="85"/>
                  </a:lnTo>
                  <a:lnTo>
                    <a:pt x="652" y="57"/>
                  </a:lnTo>
                  <a:lnTo>
                    <a:pt x="567" y="0"/>
                  </a:lnTo>
                  <a:lnTo>
                    <a:pt x="510" y="28"/>
                  </a:lnTo>
                  <a:lnTo>
                    <a:pt x="453" y="142"/>
                  </a:lnTo>
                  <a:lnTo>
                    <a:pt x="283" y="198"/>
                  </a:lnTo>
                  <a:lnTo>
                    <a:pt x="198" y="113"/>
                  </a:lnTo>
                  <a:lnTo>
                    <a:pt x="170" y="198"/>
                  </a:lnTo>
                  <a:lnTo>
                    <a:pt x="198" y="255"/>
                  </a:lnTo>
                  <a:lnTo>
                    <a:pt x="170" y="283"/>
                  </a:lnTo>
                  <a:lnTo>
                    <a:pt x="113" y="255"/>
                  </a:lnTo>
                  <a:lnTo>
                    <a:pt x="28" y="283"/>
                  </a:lnTo>
                  <a:lnTo>
                    <a:pt x="85" y="312"/>
                  </a:lnTo>
                  <a:lnTo>
                    <a:pt x="85" y="340"/>
                  </a:lnTo>
                  <a:lnTo>
                    <a:pt x="28" y="340"/>
                  </a:lnTo>
                  <a:lnTo>
                    <a:pt x="0" y="453"/>
                  </a:lnTo>
                  <a:lnTo>
                    <a:pt x="57" y="482"/>
                  </a:lnTo>
                  <a:lnTo>
                    <a:pt x="113" y="453"/>
                  </a:lnTo>
                  <a:lnTo>
                    <a:pt x="227" y="595"/>
                  </a:lnTo>
                  <a:lnTo>
                    <a:pt x="312" y="737"/>
                  </a:lnTo>
                  <a:lnTo>
                    <a:pt x="340" y="709"/>
                  </a:lnTo>
                  <a:lnTo>
                    <a:pt x="312" y="652"/>
                  </a:lnTo>
                  <a:lnTo>
                    <a:pt x="340" y="624"/>
                  </a:lnTo>
                  <a:lnTo>
                    <a:pt x="368" y="539"/>
                  </a:lnTo>
                  <a:lnTo>
                    <a:pt x="397" y="624"/>
                  </a:lnTo>
                  <a:lnTo>
                    <a:pt x="340" y="652"/>
                  </a:lnTo>
                  <a:lnTo>
                    <a:pt x="368" y="709"/>
                  </a:lnTo>
                  <a:lnTo>
                    <a:pt x="510" y="680"/>
                  </a:lnTo>
                  <a:lnTo>
                    <a:pt x="425" y="737"/>
                  </a:lnTo>
                  <a:lnTo>
                    <a:pt x="453" y="765"/>
                  </a:lnTo>
                  <a:lnTo>
                    <a:pt x="425" y="879"/>
                  </a:lnTo>
                  <a:lnTo>
                    <a:pt x="482" y="1049"/>
                  </a:lnTo>
                  <a:lnTo>
                    <a:pt x="539" y="1049"/>
                  </a:lnTo>
                  <a:lnTo>
                    <a:pt x="539" y="992"/>
                  </a:lnTo>
                  <a:lnTo>
                    <a:pt x="595" y="99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" name="Freeform 700">
              <a:extLst>
                <a:ext uri="{FF2B5EF4-FFF2-40B4-BE49-F238E27FC236}">
                  <a16:creationId xmlns:a16="http://schemas.microsoft.com/office/drawing/2014/main" id="{B364C459-36DA-43F8-B840-40C376837CFB}"/>
                </a:ext>
              </a:extLst>
            </p:cNvPr>
            <p:cNvSpPr>
              <a:spLocks/>
            </p:cNvSpPr>
            <p:nvPr/>
          </p:nvSpPr>
          <p:spPr bwMode="auto">
            <a:xfrm>
              <a:off x="176" y="3449"/>
              <a:ext cx="142" cy="142"/>
            </a:xfrm>
            <a:custGeom>
              <a:avLst/>
              <a:gdLst>
                <a:gd name="T0" fmla="*/ 0 w 142"/>
                <a:gd name="T1" fmla="*/ 0 h 142"/>
                <a:gd name="T2" fmla="*/ 86 w 142"/>
                <a:gd name="T3" fmla="*/ 29 h 142"/>
                <a:gd name="T4" fmla="*/ 142 w 142"/>
                <a:gd name="T5" fmla="*/ 85 h 142"/>
                <a:gd name="T6" fmla="*/ 114 w 142"/>
                <a:gd name="T7" fmla="*/ 142 h 142"/>
                <a:gd name="T8" fmla="*/ 86 w 142"/>
                <a:gd name="T9" fmla="*/ 85 h 142"/>
                <a:gd name="T10" fmla="*/ 29 w 142"/>
                <a:gd name="T11" fmla="*/ 85 h 142"/>
                <a:gd name="T12" fmla="*/ 0 w 142"/>
                <a:gd name="T13" fmla="*/ 0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42" h="142">
                  <a:moveTo>
                    <a:pt x="0" y="0"/>
                  </a:moveTo>
                  <a:lnTo>
                    <a:pt x="86" y="29"/>
                  </a:lnTo>
                  <a:lnTo>
                    <a:pt x="142" y="85"/>
                  </a:lnTo>
                  <a:lnTo>
                    <a:pt x="114" y="142"/>
                  </a:lnTo>
                  <a:lnTo>
                    <a:pt x="86" y="85"/>
                  </a:lnTo>
                  <a:lnTo>
                    <a:pt x="29" y="8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" name="Freeform 701">
              <a:extLst>
                <a:ext uri="{FF2B5EF4-FFF2-40B4-BE49-F238E27FC236}">
                  <a16:creationId xmlns:a16="http://schemas.microsoft.com/office/drawing/2014/main" id="{03649BAC-EF9F-47E3-8EE2-0751A5FFCBEB}"/>
                </a:ext>
              </a:extLst>
            </p:cNvPr>
            <p:cNvSpPr>
              <a:spLocks/>
            </p:cNvSpPr>
            <p:nvPr/>
          </p:nvSpPr>
          <p:spPr bwMode="auto">
            <a:xfrm>
              <a:off x="3267" y="3194"/>
              <a:ext cx="1020" cy="964"/>
            </a:xfrm>
            <a:custGeom>
              <a:avLst/>
              <a:gdLst>
                <a:gd name="T0" fmla="*/ 113 w 1020"/>
                <a:gd name="T1" fmla="*/ 680 h 964"/>
                <a:gd name="T2" fmla="*/ 56 w 1020"/>
                <a:gd name="T3" fmla="*/ 652 h 964"/>
                <a:gd name="T4" fmla="*/ 0 w 1020"/>
                <a:gd name="T5" fmla="*/ 652 h 964"/>
                <a:gd name="T6" fmla="*/ 0 w 1020"/>
                <a:gd name="T7" fmla="*/ 567 h 964"/>
                <a:gd name="T8" fmla="*/ 141 w 1020"/>
                <a:gd name="T9" fmla="*/ 482 h 964"/>
                <a:gd name="T10" fmla="*/ 141 w 1020"/>
                <a:gd name="T11" fmla="*/ 397 h 964"/>
                <a:gd name="T12" fmla="*/ 226 w 1020"/>
                <a:gd name="T13" fmla="*/ 340 h 964"/>
                <a:gd name="T14" fmla="*/ 311 w 1020"/>
                <a:gd name="T15" fmla="*/ 425 h 964"/>
                <a:gd name="T16" fmla="*/ 453 w 1020"/>
                <a:gd name="T17" fmla="*/ 369 h 964"/>
                <a:gd name="T18" fmla="*/ 482 w 1020"/>
                <a:gd name="T19" fmla="*/ 227 h 964"/>
                <a:gd name="T20" fmla="*/ 538 w 1020"/>
                <a:gd name="T21" fmla="*/ 255 h 964"/>
                <a:gd name="T22" fmla="*/ 567 w 1020"/>
                <a:gd name="T23" fmla="*/ 227 h 964"/>
                <a:gd name="T24" fmla="*/ 538 w 1020"/>
                <a:gd name="T25" fmla="*/ 170 h 964"/>
                <a:gd name="T26" fmla="*/ 595 w 1020"/>
                <a:gd name="T27" fmla="*/ 113 h 964"/>
                <a:gd name="T28" fmla="*/ 567 w 1020"/>
                <a:gd name="T29" fmla="*/ 85 h 964"/>
                <a:gd name="T30" fmla="*/ 567 w 1020"/>
                <a:gd name="T31" fmla="*/ 57 h 964"/>
                <a:gd name="T32" fmla="*/ 737 w 1020"/>
                <a:gd name="T33" fmla="*/ 113 h 964"/>
                <a:gd name="T34" fmla="*/ 793 w 1020"/>
                <a:gd name="T35" fmla="*/ 113 h 964"/>
                <a:gd name="T36" fmla="*/ 793 w 1020"/>
                <a:gd name="T37" fmla="*/ 28 h 964"/>
                <a:gd name="T38" fmla="*/ 822 w 1020"/>
                <a:gd name="T39" fmla="*/ 0 h 964"/>
                <a:gd name="T40" fmla="*/ 907 w 1020"/>
                <a:gd name="T41" fmla="*/ 28 h 964"/>
                <a:gd name="T42" fmla="*/ 935 w 1020"/>
                <a:gd name="T43" fmla="*/ 57 h 964"/>
                <a:gd name="T44" fmla="*/ 907 w 1020"/>
                <a:gd name="T45" fmla="*/ 142 h 964"/>
                <a:gd name="T46" fmla="*/ 878 w 1020"/>
                <a:gd name="T47" fmla="*/ 142 h 964"/>
                <a:gd name="T48" fmla="*/ 850 w 1020"/>
                <a:gd name="T49" fmla="*/ 227 h 964"/>
                <a:gd name="T50" fmla="*/ 878 w 1020"/>
                <a:gd name="T51" fmla="*/ 284 h 964"/>
                <a:gd name="T52" fmla="*/ 822 w 1020"/>
                <a:gd name="T53" fmla="*/ 312 h 964"/>
                <a:gd name="T54" fmla="*/ 850 w 1020"/>
                <a:gd name="T55" fmla="*/ 397 h 964"/>
                <a:gd name="T56" fmla="*/ 822 w 1020"/>
                <a:gd name="T57" fmla="*/ 425 h 964"/>
                <a:gd name="T58" fmla="*/ 822 w 1020"/>
                <a:gd name="T59" fmla="*/ 454 h 964"/>
                <a:gd name="T60" fmla="*/ 963 w 1020"/>
                <a:gd name="T61" fmla="*/ 482 h 964"/>
                <a:gd name="T62" fmla="*/ 935 w 1020"/>
                <a:gd name="T63" fmla="*/ 567 h 964"/>
                <a:gd name="T64" fmla="*/ 963 w 1020"/>
                <a:gd name="T65" fmla="*/ 567 h 964"/>
                <a:gd name="T66" fmla="*/ 935 w 1020"/>
                <a:gd name="T67" fmla="*/ 595 h 964"/>
                <a:gd name="T68" fmla="*/ 992 w 1020"/>
                <a:gd name="T69" fmla="*/ 624 h 964"/>
                <a:gd name="T70" fmla="*/ 1020 w 1020"/>
                <a:gd name="T71" fmla="*/ 652 h 964"/>
                <a:gd name="T72" fmla="*/ 878 w 1020"/>
                <a:gd name="T73" fmla="*/ 680 h 964"/>
                <a:gd name="T74" fmla="*/ 878 w 1020"/>
                <a:gd name="T75" fmla="*/ 624 h 964"/>
                <a:gd name="T76" fmla="*/ 765 w 1020"/>
                <a:gd name="T77" fmla="*/ 652 h 964"/>
                <a:gd name="T78" fmla="*/ 708 w 1020"/>
                <a:gd name="T79" fmla="*/ 766 h 964"/>
                <a:gd name="T80" fmla="*/ 652 w 1020"/>
                <a:gd name="T81" fmla="*/ 680 h 964"/>
                <a:gd name="T82" fmla="*/ 595 w 1020"/>
                <a:gd name="T83" fmla="*/ 766 h 964"/>
                <a:gd name="T84" fmla="*/ 680 w 1020"/>
                <a:gd name="T85" fmla="*/ 822 h 964"/>
                <a:gd name="T86" fmla="*/ 623 w 1020"/>
                <a:gd name="T87" fmla="*/ 907 h 964"/>
                <a:gd name="T88" fmla="*/ 510 w 1020"/>
                <a:gd name="T89" fmla="*/ 964 h 964"/>
                <a:gd name="T90" fmla="*/ 482 w 1020"/>
                <a:gd name="T91" fmla="*/ 936 h 964"/>
                <a:gd name="T92" fmla="*/ 538 w 1020"/>
                <a:gd name="T93" fmla="*/ 851 h 964"/>
                <a:gd name="T94" fmla="*/ 482 w 1020"/>
                <a:gd name="T95" fmla="*/ 851 h 964"/>
                <a:gd name="T96" fmla="*/ 425 w 1020"/>
                <a:gd name="T97" fmla="*/ 907 h 964"/>
                <a:gd name="T98" fmla="*/ 340 w 1020"/>
                <a:gd name="T99" fmla="*/ 907 h 964"/>
                <a:gd name="T100" fmla="*/ 311 w 1020"/>
                <a:gd name="T101" fmla="*/ 851 h 964"/>
                <a:gd name="T102" fmla="*/ 226 w 1020"/>
                <a:gd name="T103" fmla="*/ 879 h 964"/>
                <a:gd name="T104" fmla="*/ 226 w 1020"/>
                <a:gd name="T105" fmla="*/ 851 h 964"/>
                <a:gd name="T106" fmla="*/ 283 w 1020"/>
                <a:gd name="T107" fmla="*/ 822 h 964"/>
                <a:gd name="T108" fmla="*/ 255 w 1020"/>
                <a:gd name="T109" fmla="*/ 766 h 964"/>
                <a:gd name="T110" fmla="*/ 141 w 1020"/>
                <a:gd name="T111" fmla="*/ 737 h 964"/>
                <a:gd name="T112" fmla="*/ 113 w 1020"/>
                <a:gd name="T113" fmla="*/ 680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1020" h="964">
                  <a:moveTo>
                    <a:pt x="113" y="680"/>
                  </a:moveTo>
                  <a:lnTo>
                    <a:pt x="56" y="652"/>
                  </a:lnTo>
                  <a:lnTo>
                    <a:pt x="0" y="652"/>
                  </a:lnTo>
                  <a:lnTo>
                    <a:pt x="0" y="567"/>
                  </a:lnTo>
                  <a:lnTo>
                    <a:pt x="141" y="482"/>
                  </a:lnTo>
                  <a:lnTo>
                    <a:pt x="141" y="397"/>
                  </a:lnTo>
                  <a:lnTo>
                    <a:pt x="226" y="340"/>
                  </a:lnTo>
                  <a:lnTo>
                    <a:pt x="311" y="425"/>
                  </a:lnTo>
                  <a:lnTo>
                    <a:pt x="453" y="369"/>
                  </a:lnTo>
                  <a:lnTo>
                    <a:pt x="482" y="227"/>
                  </a:lnTo>
                  <a:lnTo>
                    <a:pt x="538" y="255"/>
                  </a:lnTo>
                  <a:lnTo>
                    <a:pt x="567" y="227"/>
                  </a:lnTo>
                  <a:lnTo>
                    <a:pt x="538" y="170"/>
                  </a:lnTo>
                  <a:lnTo>
                    <a:pt x="595" y="113"/>
                  </a:lnTo>
                  <a:lnTo>
                    <a:pt x="567" y="85"/>
                  </a:lnTo>
                  <a:lnTo>
                    <a:pt x="567" y="57"/>
                  </a:lnTo>
                  <a:lnTo>
                    <a:pt x="737" y="113"/>
                  </a:lnTo>
                  <a:lnTo>
                    <a:pt x="793" y="113"/>
                  </a:lnTo>
                  <a:lnTo>
                    <a:pt x="793" y="28"/>
                  </a:lnTo>
                  <a:lnTo>
                    <a:pt x="822" y="0"/>
                  </a:lnTo>
                  <a:lnTo>
                    <a:pt x="907" y="28"/>
                  </a:lnTo>
                  <a:lnTo>
                    <a:pt x="935" y="57"/>
                  </a:lnTo>
                  <a:lnTo>
                    <a:pt x="907" y="142"/>
                  </a:lnTo>
                  <a:lnTo>
                    <a:pt x="878" y="142"/>
                  </a:lnTo>
                  <a:lnTo>
                    <a:pt x="850" y="227"/>
                  </a:lnTo>
                  <a:lnTo>
                    <a:pt x="878" y="284"/>
                  </a:lnTo>
                  <a:lnTo>
                    <a:pt x="822" y="312"/>
                  </a:lnTo>
                  <a:lnTo>
                    <a:pt x="850" y="397"/>
                  </a:lnTo>
                  <a:lnTo>
                    <a:pt x="822" y="425"/>
                  </a:lnTo>
                  <a:lnTo>
                    <a:pt x="822" y="454"/>
                  </a:lnTo>
                  <a:lnTo>
                    <a:pt x="963" y="482"/>
                  </a:lnTo>
                  <a:lnTo>
                    <a:pt x="935" y="567"/>
                  </a:lnTo>
                  <a:lnTo>
                    <a:pt x="963" y="567"/>
                  </a:lnTo>
                  <a:lnTo>
                    <a:pt x="935" y="595"/>
                  </a:lnTo>
                  <a:lnTo>
                    <a:pt x="992" y="624"/>
                  </a:lnTo>
                  <a:lnTo>
                    <a:pt x="1020" y="652"/>
                  </a:lnTo>
                  <a:lnTo>
                    <a:pt x="878" y="680"/>
                  </a:lnTo>
                  <a:lnTo>
                    <a:pt x="878" y="624"/>
                  </a:lnTo>
                  <a:lnTo>
                    <a:pt x="765" y="652"/>
                  </a:lnTo>
                  <a:lnTo>
                    <a:pt x="708" y="766"/>
                  </a:lnTo>
                  <a:lnTo>
                    <a:pt x="652" y="680"/>
                  </a:lnTo>
                  <a:lnTo>
                    <a:pt x="595" y="766"/>
                  </a:lnTo>
                  <a:lnTo>
                    <a:pt x="680" y="822"/>
                  </a:lnTo>
                  <a:lnTo>
                    <a:pt x="623" y="907"/>
                  </a:lnTo>
                  <a:lnTo>
                    <a:pt x="510" y="964"/>
                  </a:lnTo>
                  <a:lnTo>
                    <a:pt x="482" y="936"/>
                  </a:lnTo>
                  <a:lnTo>
                    <a:pt x="538" y="851"/>
                  </a:lnTo>
                  <a:lnTo>
                    <a:pt x="482" y="851"/>
                  </a:lnTo>
                  <a:lnTo>
                    <a:pt x="425" y="907"/>
                  </a:lnTo>
                  <a:lnTo>
                    <a:pt x="340" y="907"/>
                  </a:lnTo>
                  <a:lnTo>
                    <a:pt x="311" y="851"/>
                  </a:lnTo>
                  <a:lnTo>
                    <a:pt x="226" y="879"/>
                  </a:lnTo>
                  <a:lnTo>
                    <a:pt x="226" y="851"/>
                  </a:lnTo>
                  <a:lnTo>
                    <a:pt x="283" y="822"/>
                  </a:lnTo>
                  <a:lnTo>
                    <a:pt x="255" y="766"/>
                  </a:lnTo>
                  <a:lnTo>
                    <a:pt x="141" y="737"/>
                  </a:lnTo>
                  <a:lnTo>
                    <a:pt x="113" y="68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2" name="Freeform 702">
              <a:extLst>
                <a:ext uri="{FF2B5EF4-FFF2-40B4-BE49-F238E27FC236}">
                  <a16:creationId xmlns:a16="http://schemas.microsoft.com/office/drawing/2014/main" id="{1052A0E1-48EE-4DC4-B6C5-171526AB93B2}"/>
                </a:ext>
              </a:extLst>
            </p:cNvPr>
            <p:cNvSpPr>
              <a:spLocks/>
            </p:cNvSpPr>
            <p:nvPr/>
          </p:nvSpPr>
          <p:spPr bwMode="auto">
            <a:xfrm>
              <a:off x="4882" y="4158"/>
              <a:ext cx="312" cy="312"/>
            </a:xfrm>
            <a:custGeom>
              <a:avLst/>
              <a:gdLst>
                <a:gd name="T0" fmla="*/ 256 w 312"/>
                <a:gd name="T1" fmla="*/ 198 h 312"/>
                <a:gd name="T2" fmla="*/ 142 w 312"/>
                <a:gd name="T3" fmla="*/ 312 h 312"/>
                <a:gd name="T4" fmla="*/ 0 w 312"/>
                <a:gd name="T5" fmla="*/ 255 h 312"/>
                <a:gd name="T6" fmla="*/ 29 w 312"/>
                <a:gd name="T7" fmla="*/ 142 h 312"/>
                <a:gd name="T8" fmla="*/ 57 w 312"/>
                <a:gd name="T9" fmla="*/ 198 h 312"/>
                <a:gd name="T10" fmla="*/ 86 w 312"/>
                <a:gd name="T11" fmla="*/ 170 h 312"/>
                <a:gd name="T12" fmla="*/ 142 w 312"/>
                <a:gd name="T13" fmla="*/ 198 h 312"/>
                <a:gd name="T14" fmla="*/ 171 w 312"/>
                <a:gd name="T15" fmla="*/ 85 h 312"/>
                <a:gd name="T16" fmla="*/ 227 w 312"/>
                <a:gd name="T17" fmla="*/ 0 h 312"/>
                <a:gd name="T18" fmla="*/ 227 w 312"/>
                <a:gd name="T19" fmla="*/ 57 h 312"/>
                <a:gd name="T20" fmla="*/ 312 w 312"/>
                <a:gd name="T21" fmla="*/ 57 h 312"/>
                <a:gd name="T22" fmla="*/ 227 w 312"/>
                <a:gd name="T23" fmla="*/ 142 h 312"/>
                <a:gd name="T24" fmla="*/ 256 w 312"/>
                <a:gd name="T25" fmla="*/ 198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12" h="312">
                  <a:moveTo>
                    <a:pt x="256" y="198"/>
                  </a:moveTo>
                  <a:lnTo>
                    <a:pt x="142" y="312"/>
                  </a:lnTo>
                  <a:lnTo>
                    <a:pt x="0" y="255"/>
                  </a:lnTo>
                  <a:lnTo>
                    <a:pt x="29" y="142"/>
                  </a:lnTo>
                  <a:lnTo>
                    <a:pt x="57" y="198"/>
                  </a:lnTo>
                  <a:lnTo>
                    <a:pt x="86" y="170"/>
                  </a:lnTo>
                  <a:lnTo>
                    <a:pt x="142" y="198"/>
                  </a:lnTo>
                  <a:lnTo>
                    <a:pt x="171" y="85"/>
                  </a:lnTo>
                  <a:lnTo>
                    <a:pt x="227" y="0"/>
                  </a:lnTo>
                  <a:lnTo>
                    <a:pt x="227" y="57"/>
                  </a:lnTo>
                  <a:lnTo>
                    <a:pt x="312" y="57"/>
                  </a:lnTo>
                  <a:lnTo>
                    <a:pt x="227" y="142"/>
                  </a:lnTo>
                  <a:lnTo>
                    <a:pt x="256" y="19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3" name="Freeform 703">
              <a:extLst>
                <a:ext uri="{FF2B5EF4-FFF2-40B4-BE49-F238E27FC236}">
                  <a16:creationId xmlns:a16="http://schemas.microsoft.com/office/drawing/2014/main" id="{239AAD0B-C815-4F07-8629-5370DAACA567}"/>
                </a:ext>
              </a:extLst>
            </p:cNvPr>
            <p:cNvSpPr>
              <a:spLocks/>
            </p:cNvSpPr>
            <p:nvPr/>
          </p:nvSpPr>
          <p:spPr bwMode="auto">
            <a:xfrm>
              <a:off x="5733" y="4782"/>
              <a:ext cx="113" cy="113"/>
            </a:xfrm>
            <a:custGeom>
              <a:avLst/>
              <a:gdLst>
                <a:gd name="T0" fmla="*/ 113 w 113"/>
                <a:gd name="T1" fmla="*/ 113 h 113"/>
                <a:gd name="T2" fmla="*/ 113 w 113"/>
                <a:gd name="T3" fmla="*/ 56 h 113"/>
                <a:gd name="T4" fmla="*/ 85 w 113"/>
                <a:gd name="T5" fmla="*/ 0 h 113"/>
                <a:gd name="T6" fmla="*/ 57 w 113"/>
                <a:gd name="T7" fmla="*/ 56 h 113"/>
                <a:gd name="T8" fmla="*/ 0 w 113"/>
                <a:gd name="T9" fmla="*/ 56 h 113"/>
                <a:gd name="T10" fmla="*/ 0 w 113"/>
                <a:gd name="T11" fmla="*/ 85 h 113"/>
                <a:gd name="T12" fmla="*/ 113 w 113"/>
                <a:gd name="T13" fmla="*/ 113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3" h="113">
                  <a:moveTo>
                    <a:pt x="113" y="113"/>
                  </a:moveTo>
                  <a:lnTo>
                    <a:pt x="113" y="56"/>
                  </a:lnTo>
                  <a:lnTo>
                    <a:pt x="85" y="0"/>
                  </a:lnTo>
                  <a:lnTo>
                    <a:pt x="57" y="56"/>
                  </a:lnTo>
                  <a:lnTo>
                    <a:pt x="0" y="56"/>
                  </a:lnTo>
                  <a:lnTo>
                    <a:pt x="0" y="85"/>
                  </a:lnTo>
                  <a:lnTo>
                    <a:pt x="113" y="113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4" name="Freeform 704">
              <a:extLst>
                <a:ext uri="{FF2B5EF4-FFF2-40B4-BE49-F238E27FC236}">
                  <a16:creationId xmlns:a16="http://schemas.microsoft.com/office/drawing/2014/main" id="{0EC9F51B-4E0C-40F2-B3DA-35D117177D31}"/>
                </a:ext>
              </a:extLst>
            </p:cNvPr>
            <p:cNvSpPr>
              <a:spLocks/>
            </p:cNvSpPr>
            <p:nvPr/>
          </p:nvSpPr>
          <p:spPr bwMode="auto">
            <a:xfrm>
              <a:off x="5478" y="5179"/>
              <a:ext cx="255" cy="170"/>
            </a:xfrm>
            <a:custGeom>
              <a:avLst/>
              <a:gdLst>
                <a:gd name="T0" fmla="*/ 142 w 255"/>
                <a:gd name="T1" fmla="*/ 0 h 170"/>
                <a:gd name="T2" fmla="*/ 85 w 255"/>
                <a:gd name="T3" fmla="*/ 28 h 170"/>
                <a:gd name="T4" fmla="*/ 113 w 255"/>
                <a:gd name="T5" fmla="*/ 85 h 170"/>
                <a:gd name="T6" fmla="*/ 0 w 255"/>
                <a:gd name="T7" fmla="*/ 113 h 170"/>
                <a:gd name="T8" fmla="*/ 28 w 255"/>
                <a:gd name="T9" fmla="*/ 170 h 170"/>
                <a:gd name="T10" fmla="*/ 113 w 255"/>
                <a:gd name="T11" fmla="*/ 170 h 170"/>
                <a:gd name="T12" fmla="*/ 255 w 255"/>
                <a:gd name="T13" fmla="*/ 113 h 170"/>
                <a:gd name="T14" fmla="*/ 227 w 255"/>
                <a:gd name="T15" fmla="*/ 56 h 170"/>
                <a:gd name="T16" fmla="*/ 142 w 255"/>
                <a:gd name="T17" fmla="*/ 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55" h="170">
                  <a:moveTo>
                    <a:pt x="142" y="0"/>
                  </a:moveTo>
                  <a:lnTo>
                    <a:pt x="85" y="28"/>
                  </a:lnTo>
                  <a:lnTo>
                    <a:pt x="113" y="85"/>
                  </a:lnTo>
                  <a:lnTo>
                    <a:pt x="0" y="113"/>
                  </a:lnTo>
                  <a:lnTo>
                    <a:pt x="28" y="170"/>
                  </a:lnTo>
                  <a:lnTo>
                    <a:pt x="113" y="170"/>
                  </a:lnTo>
                  <a:lnTo>
                    <a:pt x="255" y="113"/>
                  </a:lnTo>
                  <a:lnTo>
                    <a:pt x="227" y="56"/>
                  </a:lnTo>
                  <a:lnTo>
                    <a:pt x="142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5" name="Freeform 705">
              <a:extLst>
                <a:ext uri="{FF2B5EF4-FFF2-40B4-BE49-F238E27FC236}">
                  <a16:creationId xmlns:a16="http://schemas.microsoft.com/office/drawing/2014/main" id="{76BF699A-28B9-48EF-831C-7AC88939E092}"/>
                </a:ext>
              </a:extLst>
            </p:cNvPr>
            <p:cNvSpPr>
              <a:spLocks/>
            </p:cNvSpPr>
            <p:nvPr/>
          </p:nvSpPr>
          <p:spPr bwMode="auto">
            <a:xfrm>
              <a:off x="5875" y="4838"/>
              <a:ext cx="567" cy="426"/>
            </a:xfrm>
            <a:custGeom>
              <a:avLst/>
              <a:gdLst>
                <a:gd name="T0" fmla="*/ 198 w 567"/>
                <a:gd name="T1" fmla="*/ 0 h 426"/>
                <a:gd name="T2" fmla="*/ 170 w 567"/>
                <a:gd name="T3" fmla="*/ 85 h 426"/>
                <a:gd name="T4" fmla="*/ 227 w 567"/>
                <a:gd name="T5" fmla="*/ 142 h 426"/>
                <a:gd name="T6" fmla="*/ 170 w 567"/>
                <a:gd name="T7" fmla="*/ 227 h 426"/>
                <a:gd name="T8" fmla="*/ 141 w 567"/>
                <a:gd name="T9" fmla="*/ 227 h 426"/>
                <a:gd name="T10" fmla="*/ 113 w 567"/>
                <a:gd name="T11" fmla="*/ 341 h 426"/>
                <a:gd name="T12" fmla="*/ 0 w 567"/>
                <a:gd name="T13" fmla="*/ 369 h 426"/>
                <a:gd name="T14" fmla="*/ 56 w 567"/>
                <a:gd name="T15" fmla="*/ 426 h 426"/>
                <a:gd name="T16" fmla="*/ 113 w 567"/>
                <a:gd name="T17" fmla="*/ 397 h 426"/>
                <a:gd name="T18" fmla="*/ 113 w 567"/>
                <a:gd name="T19" fmla="*/ 369 h 426"/>
                <a:gd name="T20" fmla="*/ 170 w 567"/>
                <a:gd name="T21" fmla="*/ 312 h 426"/>
                <a:gd name="T22" fmla="*/ 198 w 567"/>
                <a:gd name="T23" fmla="*/ 312 h 426"/>
                <a:gd name="T24" fmla="*/ 227 w 567"/>
                <a:gd name="T25" fmla="*/ 284 h 426"/>
                <a:gd name="T26" fmla="*/ 198 w 567"/>
                <a:gd name="T27" fmla="*/ 256 h 426"/>
                <a:gd name="T28" fmla="*/ 255 w 567"/>
                <a:gd name="T29" fmla="*/ 256 h 426"/>
                <a:gd name="T30" fmla="*/ 255 w 567"/>
                <a:gd name="T31" fmla="*/ 199 h 426"/>
                <a:gd name="T32" fmla="*/ 397 w 567"/>
                <a:gd name="T33" fmla="*/ 199 h 426"/>
                <a:gd name="T34" fmla="*/ 453 w 567"/>
                <a:gd name="T35" fmla="*/ 170 h 426"/>
                <a:gd name="T36" fmla="*/ 510 w 567"/>
                <a:gd name="T37" fmla="*/ 170 h 426"/>
                <a:gd name="T38" fmla="*/ 567 w 567"/>
                <a:gd name="T39" fmla="*/ 114 h 426"/>
                <a:gd name="T40" fmla="*/ 482 w 567"/>
                <a:gd name="T41" fmla="*/ 57 h 426"/>
                <a:gd name="T42" fmla="*/ 482 w 567"/>
                <a:gd name="T43" fmla="*/ 0 h 426"/>
                <a:gd name="T44" fmla="*/ 397 w 567"/>
                <a:gd name="T45" fmla="*/ 0 h 426"/>
                <a:gd name="T46" fmla="*/ 397 w 567"/>
                <a:gd name="T47" fmla="*/ 142 h 426"/>
                <a:gd name="T48" fmla="*/ 283 w 567"/>
                <a:gd name="T49" fmla="*/ 85 h 426"/>
                <a:gd name="T50" fmla="*/ 255 w 567"/>
                <a:gd name="T51" fmla="*/ 114 h 426"/>
                <a:gd name="T52" fmla="*/ 227 w 567"/>
                <a:gd name="T53" fmla="*/ 85 h 426"/>
                <a:gd name="T54" fmla="*/ 227 w 567"/>
                <a:gd name="T55" fmla="*/ 57 h 426"/>
                <a:gd name="T56" fmla="*/ 198 w 567"/>
                <a:gd name="T57" fmla="*/ 0 h 4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567" h="426">
                  <a:moveTo>
                    <a:pt x="198" y="0"/>
                  </a:moveTo>
                  <a:lnTo>
                    <a:pt x="170" y="85"/>
                  </a:lnTo>
                  <a:lnTo>
                    <a:pt x="227" y="142"/>
                  </a:lnTo>
                  <a:lnTo>
                    <a:pt x="170" y="227"/>
                  </a:lnTo>
                  <a:lnTo>
                    <a:pt x="141" y="227"/>
                  </a:lnTo>
                  <a:lnTo>
                    <a:pt x="113" y="341"/>
                  </a:lnTo>
                  <a:lnTo>
                    <a:pt x="0" y="369"/>
                  </a:lnTo>
                  <a:lnTo>
                    <a:pt x="56" y="426"/>
                  </a:lnTo>
                  <a:lnTo>
                    <a:pt x="113" y="397"/>
                  </a:lnTo>
                  <a:lnTo>
                    <a:pt x="113" y="369"/>
                  </a:lnTo>
                  <a:lnTo>
                    <a:pt x="170" y="312"/>
                  </a:lnTo>
                  <a:lnTo>
                    <a:pt x="198" y="312"/>
                  </a:lnTo>
                  <a:lnTo>
                    <a:pt x="227" y="284"/>
                  </a:lnTo>
                  <a:lnTo>
                    <a:pt x="198" y="256"/>
                  </a:lnTo>
                  <a:lnTo>
                    <a:pt x="255" y="256"/>
                  </a:lnTo>
                  <a:lnTo>
                    <a:pt x="255" y="199"/>
                  </a:lnTo>
                  <a:lnTo>
                    <a:pt x="397" y="199"/>
                  </a:lnTo>
                  <a:lnTo>
                    <a:pt x="453" y="170"/>
                  </a:lnTo>
                  <a:lnTo>
                    <a:pt x="510" y="170"/>
                  </a:lnTo>
                  <a:lnTo>
                    <a:pt x="567" y="114"/>
                  </a:lnTo>
                  <a:lnTo>
                    <a:pt x="482" y="57"/>
                  </a:lnTo>
                  <a:lnTo>
                    <a:pt x="482" y="0"/>
                  </a:lnTo>
                  <a:lnTo>
                    <a:pt x="397" y="0"/>
                  </a:lnTo>
                  <a:lnTo>
                    <a:pt x="397" y="142"/>
                  </a:lnTo>
                  <a:lnTo>
                    <a:pt x="283" y="85"/>
                  </a:lnTo>
                  <a:lnTo>
                    <a:pt x="255" y="114"/>
                  </a:lnTo>
                  <a:lnTo>
                    <a:pt x="227" y="85"/>
                  </a:lnTo>
                  <a:lnTo>
                    <a:pt x="227" y="57"/>
                  </a:lnTo>
                  <a:lnTo>
                    <a:pt x="198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6" name="Freeform 706">
              <a:extLst>
                <a:ext uri="{FF2B5EF4-FFF2-40B4-BE49-F238E27FC236}">
                  <a16:creationId xmlns:a16="http://schemas.microsoft.com/office/drawing/2014/main" id="{2B5B9C60-70C9-4E48-9DEE-900F714E34A4}"/>
                </a:ext>
              </a:extLst>
            </p:cNvPr>
            <p:cNvSpPr>
              <a:spLocks/>
            </p:cNvSpPr>
            <p:nvPr/>
          </p:nvSpPr>
          <p:spPr bwMode="auto">
            <a:xfrm>
              <a:off x="6498" y="5065"/>
              <a:ext cx="482" cy="312"/>
            </a:xfrm>
            <a:custGeom>
              <a:avLst/>
              <a:gdLst>
                <a:gd name="T0" fmla="*/ 171 w 482"/>
                <a:gd name="T1" fmla="*/ 0 h 312"/>
                <a:gd name="T2" fmla="*/ 114 w 482"/>
                <a:gd name="T3" fmla="*/ 57 h 312"/>
                <a:gd name="T4" fmla="*/ 85 w 482"/>
                <a:gd name="T5" fmla="*/ 57 h 312"/>
                <a:gd name="T6" fmla="*/ 0 w 482"/>
                <a:gd name="T7" fmla="*/ 85 h 312"/>
                <a:gd name="T8" fmla="*/ 0 w 482"/>
                <a:gd name="T9" fmla="*/ 142 h 312"/>
                <a:gd name="T10" fmla="*/ 29 w 482"/>
                <a:gd name="T11" fmla="*/ 142 h 312"/>
                <a:gd name="T12" fmla="*/ 114 w 482"/>
                <a:gd name="T13" fmla="*/ 85 h 312"/>
                <a:gd name="T14" fmla="*/ 142 w 482"/>
                <a:gd name="T15" fmla="*/ 85 h 312"/>
                <a:gd name="T16" fmla="*/ 142 w 482"/>
                <a:gd name="T17" fmla="*/ 142 h 312"/>
                <a:gd name="T18" fmla="*/ 199 w 482"/>
                <a:gd name="T19" fmla="*/ 170 h 312"/>
                <a:gd name="T20" fmla="*/ 199 w 482"/>
                <a:gd name="T21" fmla="*/ 227 h 312"/>
                <a:gd name="T22" fmla="*/ 312 w 482"/>
                <a:gd name="T23" fmla="*/ 199 h 312"/>
                <a:gd name="T24" fmla="*/ 369 w 482"/>
                <a:gd name="T25" fmla="*/ 255 h 312"/>
                <a:gd name="T26" fmla="*/ 369 w 482"/>
                <a:gd name="T27" fmla="*/ 312 h 312"/>
                <a:gd name="T28" fmla="*/ 482 w 482"/>
                <a:gd name="T29" fmla="*/ 227 h 312"/>
                <a:gd name="T30" fmla="*/ 454 w 482"/>
                <a:gd name="T31" fmla="*/ 199 h 312"/>
                <a:gd name="T32" fmla="*/ 426 w 482"/>
                <a:gd name="T33" fmla="*/ 227 h 312"/>
                <a:gd name="T34" fmla="*/ 397 w 482"/>
                <a:gd name="T35" fmla="*/ 199 h 312"/>
                <a:gd name="T36" fmla="*/ 426 w 482"/>
                <a:gd name="T37" fmla="*/ 170 h 312"/>
                <a:gd name="T38" fmla="*/ 341 w 482"/>
                <a:gd name="T39" fmla="*/ 114 h 312"/>
                <a:gd name="T40" fmla="*/ 341 w 482"/>
                <a:gd name="T41" fmla="*/ 142 h 312"/>
                <a:gd name="T42" fmla="*/ 284 w 482"/>
                <a:gd name="T43" fmla="*/ 85 h 312"/>
                <a:gd name="T44" fmla="*/ 171 w 482"/>
                <a:gd name="T45" fmla="*/ 0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482" h="312">
                  <a:moveTo>
                    <a:pt x="171" y="0"/>
                  </a:moveTo>
                  <a:lnTo>
                    <a:pt x="114" y="57"/>
                  </a:lnTo>
                  <a:lnTo>
                    <a:pt x="85" y="57"/>
                  </a:lnTo>
                  <a:lnTo>
                    <a:pt x="0" y="85"/>
                  </a:lnTo>
                  <a:lnTo>
                    <a:pt x="0" y="142"/>
                  </a:lnTo>
                  <a:lnTo>
                    <a:pt x="29" y="142"/>
                  </a:lnTo>
                  <a:lnTo>
                    <a:pt x="114" y="85"/>
                  </a:lnTo>
                  <a:lnTo>
                    <a:pt x="142" y="85"/>
                  </a:lnTo>
                  <a:lnTo>
                    <a:pt x="142" y="142"/>
                  </a:lnTo>
                  <a:lnTo>
                    <a:pt x="199" y="170"/>
                  </a:lnTo>
                  <a:lnTo>
                    <a:pt x="199" y="227"/>
                  </a:lnTo>
                  <a:lnTo>
                    <a:pt x="312" y="199"/>
                  </a:lnTo>
                  <a:lnTo>
                    <a:pt x="369" y="255"/>
                  </a:lnTo>
                  <a:lnTo>
                    <a:pt x="369" y="312"/>
                  </a:lnTo>
                  <a:lnTo>
                    <a:pt x="482" y="227"/>
                  </a:lnTo>
                  <a:lnTo>
                    <a:pt x="454" y="199"/>
                  </a:lnTo>
                  <a:lnTo>
                    <a:pt x="426" y="227"/>
                  </a:lnTo>
                  <a:lnTo>
                    <a:pt x="397" y="199"/>
                  </a:lnTo>
                  <a:lnTo>
                    <a:pt x="426" y="170"/>
                  </a:lnTo>
                  <a:lnTo>
                    <a:pt x="341" y="114"/>
                  </a:lnTo>
                  <a:lnTo>
                    <a:pt x="341" y="142"/>
                  </a:lnTo>
                  <a:lnTo>
                    <a:pt x="284" y="85"/>
                  </a:lnTo>
                  <a:lnTo>
                    <a:pt x="171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" name="Freeform 707">
              <a:extLst>
                <a:ext uri="{FF2B5EF4-FFF2-40B4-BE49-F238E27FC236}">
                  <a16:creationId xmlns:a16="http://schemas.microsoft.com/office/drawing/2014/main" id="{B567174A-133A-4BE8-892A-420ED2FF38A1}"/>
                </a:ext>
              </a:extLst>
            </p:cNvPr>
            <p:cNvSpPr>
              <a:spLocks/>
            </p:cNvSpPr>
            <p:nvPr/>
          </p:nvSpPr>
          <p:spPr bwMode="auto">
            <a:xfrm>
              <a:off x="6527" y="4271"/>
              <a:ext cx="1361" cy="596"/>
            </a:xfrm>
            <a:custGeom>
              <a:avLst/>
              <a:gdLst>
                <a:gd name="T0" fmla="*/ 56 w 1361"/>
                <a:gd name="T1" fmla="*/ 57 h 596"/>
                <a:gd name="T2" fmla="*/ 56 w 1361"/>
                <a:gd name="T3" fmla="*/ 227 h 596"/>
                <a:gd name="T4" fmla="*/ 0 w 1361"/>
                <a:gd name="T5" fmla="*/ 341 h 596"/>
                <a:gd name="T6" fmla="*/ 113 w 1361"/>
                <a:gd name="T7" fmla="*/ 511 h 596"/>
                <a:gd name="T8" fmla="*/ 198 w 1361"/>
                <a:gd name="T9" fmla="*/ 539 h 596"/>
                <a:gd name="T10" fmla="*/ 397 w 1361"/>
                <a:gd name="T11" fmla="*/ 482 h 596"/>
                <a:gd name="T12" fmla="*/ 482 w 1361"/>
                <a:gd name="T13" fmla="*/ 511 h 596"/>
                <a:gd name="T14" fmla="*/ 510 w 1361"/>
                <a:gd name="T15" fmla="*/ 341 h 596"/>
                <a:gd name="T16" fmla="*/ 510 w 1361"/>
                <a:gd name="T17" fmla="*/ 397 h 596"/>
                <a:gd name="T18" fmla="*/ 595 w 1361"/>
                <a:gd name="T19" fmla="*/ 397 h 596"/>
                <a:gd name="T20" fmla="*/ 680 w 1361"/>
                <a:gd name="T21" fmla="*/ 426 h 596"/>
                <a:gd name="T22" fmla="*/ 680 w 1361"/>
                <a:gd name="T23" fmla="*/ 596 h 596"/>
                <a:gd name="T24" fmla="*/ 879 w 1361"/>
                <a:gd name="T25" fmla="*/ 567 h 596"/>
                <a:gd name="T26" fmla="*/ 850 w 1361"/>
                <a:gd name="T27" fmla="*/ 369 h 596"/>
                <a:gd name="T28" fmla="*/ 907 w 1361"/>
                <a:gd name="T29" fmla="*/ 284 h 596"/>
                <a:gd name="T30" fmla="*/ 1077 w 1361"/>
                <a:gd name="T31" fmla="*/ 312 h 596"/>
                <a:gd name="T32" fmla="*/ 1134 w 1361"/>
                <a:gd name="T33" fmla="*/ 227 h 596"/>
                <a:gd name="T34" fmla="*/ 1361 w 1361"/>
                <a:gd name="T35" fmla="*/ 114 h 596"/>
                <a:gd name="T36" fmla="*/ 1219 w 1361"/>
                <a:gd name="T37" fmla="*/ 85 h 596"/>
                <a:gd name="T38" fmla="*/ 1049 w 1361"/>
                <a:gd name="T39" fmla="*/ 114 h 596"/>
                <a:gd name="T40" fmla="*/ 907 w 1361"/>
                <a:gd name="T41" fmla="*/ 199 h 596"/>
                <a:gd name="T42" fmla="*/ 822 w 1361"/>
                <a:gd name="T43" fmla="*/ 256 h 596"/>
                <a:gd name="T44" fmla="*/ 709 w 1361"/>
                <a:gd name="T45" fmla="*/ 341 h 596"/>
                <a:gd name="T46" fmla="*/ 680 w 1361"/>
                <a:gd name="T47" fmla="*/ 256 h 596"/>
                <a:gd name="T48" fmla="*/ 623 w 1361"/>
                <a:gd name="T49" fmla="*/ 256 h 596"/>
                <a:gd name="T50" fmla="*/ 567 w 1361"/>
                <a:gd name="T51" fmla="*/ 170 h 596"/>
                <a:gd name="T52" fmla="*/ 510 w 1361"/>
                <a:gd name="T53" fmla="*/ 57 h 596"/>
                <a:gd name="T54" fmla="*/ 340 w 1361"/>
                <a:gd name="T55" fmla="*/ 57 h 596"/>
                <a:gd name="T56" fmla="*/ 283 w 1361"/>
                <a:gd name="T57" fmla="*/ 0 h 596"/>
                <a:gd name="T58" fmla="*/ 227 w 1361"/>
                <a:gd name="T59" fmla="*/ 57 h 596"/>
                <a:gd name="T60" fmla="*/ 170 w 1361"/>
                <a:gd name="T61" fmla="*/ 29 h 596"/>
                <a:gd name="T62" fmla="*/ 142 w 1361"/>
                <a:gd name="T63" fmla="*/ 114 h 5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361" h="596">
                  <a:moveTo>
                    <a:pt x="85" y="57"/>
                  </a:moveTo>
                  <a:lnTo>
                    <a:pt x="56" y="57"/>
                  </a:lnTo>
                  <a:lnTo>
                    <a:pt x="85" y="170"/>
                  </a:lnTo>
                  <a:lnTo>
                    <a:pt x="56" y="227"/>
                  </a:lnTo>
                  <a:lnTo>
                    <a:pt x="0" y="199"/>
                  </a:lnTo>
                  <a:lnTo>
                    <a:pt x="0" y="341"/>
                  </a:lnTo>
                  <a:lnTo>
                    <a:pt x="142" y="482"/>
                  </a:lnTo>
                  <a:lnTo>
                    <a:pt x="113" y="511"/>
                  </a:lnTo>
                  <a:lnTo>
                    <a:pt x="170" y="596"/>
                  </a:lnTo>
                  <a:lnTo>
                    <a:pt x="198" y="539"/>
                  </a:lnTo>
                  <a:lnTo>
                    <a:pt x="198" y="511"/>
                  </a:lnTo>
                  <a:lnTo>
                    <a:pt x="397" y="482"/>
                  </a:lnTo>
                  <a:lnTo>
                    <a:pt x="425" y="511"/>
                  </a:lnTo>
                  <a:lnTo>
                    <a:pt x="482" y="511"/>
                  </a:lnTo>
                  <a:lnTo>
                    <a:pt x="425" y="426"/>
                  </a:lnTo>
                  <a:lnTo>
                    <a:pt x="510" y="341"/>
                  </a:lnTo>
                  <a:lnTo>
                    <a:pt x="538" y="369"/>
                  </a:lnTo>
                  <a:lnTo>
                    <a:pt x="510" y="397"/>
                  </a:lnTo>
                  <a:lnTo>
                    <a:pt x="510" y="426"/>
                  </a:lnTo>
                  <a:lnTo>
                    <a:pt x="595" y="397"/>
                  </a:lnTo>
                  <a:lnTo>
                    <a:pt x="623" y="426"/>
                  </a:lnTo>
                  <a:lnTo>
                    <a:pt x="680" y="426"/>
                  </a:lnTo>
                  <a:lnTo>
                    <a:pt x="737" y="454"/>
                  </a:lnTo>
                  <a:lnTo>
                    <a:pt x="680" y="596"/>
                  </a:lnTo>
                  <a:lnTo>
                    <a:pt x="765" y="539"/>
                  </a:lnTo>
                  <a:lnTo>
                    <a:pt x="879" y="567"/>
                  </a:lnTo>
                  <a:lnTo>
                    <a:pt x="907" y="539"/>
                  </a:lnTo>
                  <a:lnTo>
                    <a:pt x="850" y="369"/>
                  </a:lnTo>
                  <a:lnTo>
                    <a:pt x="907" y="341"/>
                  </a:lnTo>
                  <a:lnTo>
                    <a:pt x="907" y="284"/>
                  </a:lnTo>
                  <a:lnTo>
                    <a:pt x="1049" y="256"/>
                  </a:lnTo>
                  <a:lnTo>
                    <a:pt x="1077" y="312"/>
                  </a:lnTo>
                  <a:lnTo>
                    <a:pt x="1105" y="284"/>
                  </a:lnTo>
                  <a:lnTo>
                    <a:pt x="1134" y="227"/>
                  </a:lnTo>
                  <a:lnTo>
                    <a:pt x="1247" y="170"/>
                  </a:lnTo>
                  <a:lnTo>
                    <a:pt x="1361" y="114"/>
                  </a:lnTo>
                  <a:lnTo>
                    <a:pt x="1219" y="114"/>
                  </a:lnTo>
                  <a:lnTo>
                    <a:pt x="1219" y="85"/>
                  </a:lnTo>
                  <a:lnTo>
                    <a:pt x="1134" y="85"/>
                  </a:lnTo>
                  <a:lnTo>
                    <a:pt x="1049" y="114"/>
                  </a:lnTo>
                  <a:lnTo>
                    <a:pt x="1020" y="199"/>
                  </a:lnTo>
                  <a:lnTo>
                    <a:pt x="907" y="199"/>
                  </a:lnTo>
                  <a:lnTo>
                    <a:pt x="850" y="256"/>
                  </a:lnTo>
                  <a:lnTo>
                    <a:pt x="822" y="256"/>
                  </a:lnTo>
                  <a:lnTo>
                    <a:pt x="822" y="312"/>
                  </a:lnTo>
                  <a:lnTo>
                    <a:pt x="709" y="341"/>
                  </a:lnTo>
                  <a:lnTo>
                    <a:pt x="652" y="312"/>
                  </a:lnTo>
                  <a:lnTo>
                    <a:pt x="680" y="256"/>
                  </a:lnTo>
                  <a:lnTo>
                    <a:pt x="652" y="227"/>
                  </a:lnTo>
                  <a:lnTo>
                    <a:pt x="623" y="256"/>
                  </a:lnTo>
                  <a:lnTo>
                    <a:pt x="538" y="199"/>
                  </a:lnTo>
                  <a:lnTo>
                    <a:pt x="567" y="170"/>
                  </a:lnTo>
                  <a:lnTo>
                    <a:pt x="510" y="114"/>
                  </a:lnTo>
                  <a:lnTo>
                    <a:pt x="510" y="57"/>
                  </a:lnTo>
                  <a:lnTo>
                    <a:pt x="453" y="114"/>
                  </a:lnTo>
                  <a:lnTo>
                    <a:pt x="340" y="57"/>
                  </a:lnTo>
                  <a:lnTo>
                    <a:pt x="340" y="29"/>
                  </a:lnTo>
                  <a:lnTo>
                    <a:pt x="283" y="0"/>
                  </a:lnTo>
                  <a:lnTo>
                    <a:pt x="283" y="29"/>
                  </a:lnTo>
                  <a:lnTo>
                    <a:pt x="227" y="57"/>
                  </a:lnTo>
                  <a:lnTo>
                    <a:pt x="198" y="0"/>
                  </a:lnTo>
                  <a:lnTo>
                    <a:pt x="170" y="29"/>
                  </a:lnTo>
                  <a:lnTo>
                    <a:pt x="170" y="114"/>
                  </a:lnTo>
                  <a:lnTo>
                    <a:pt x="142" y="114"/>
                  </a:lnTo>
                  <a:lnTo>
                    <a:pt x="85" y="5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" name="Freeform 708">
              <a:extLst>
                <a:ext uri="{FF2B5EF4-FFF2-40B4-BE49-F238E27FC236}">
                  <a16:creationId xmlns:a16="http://schemas.microsoft.com/office/drawing/2014/main" id="{6FCBC15D-0A29-483F-AFB8-92224F42E7B7}"/>
                </a:ext>
              </a:extLst>
            </p:cNvPr>
            <p:cNvSpPr>
              <a:spLocks/>
            </p:cNvSpPr>
            <p:nvPr/>
          </p:nvSpPr>
          <p:spPr bwMode="auto">
            <a:xfrm>
              <a:off x="7264" y="4271"/>
              <a:ext cx="113" cy="142"/>
            </a:xfrm>
            <a:custGeom>
              <a:avLst/>
              <a:gdLst>
                <a:gd name="T0" fmla="*/ 57 w 113"/>
                <a:gd name="T1" fmla="*/ 0 h 142"/>
                <a:gd name="T2" fmla="*/ 0 w 113"/>
                <a:gd name="T3" fmla="*/ 29 h 142"/>
                <a:gd name="T4" fmla="*/ 0 w 113"/>
                <a:gd name="T5" fmla="*/ 114 h 142"/>
                <a:gd name="T6" fmla="*/ 28 w 113"/>
                <a:gd name="T7" fmla="*/ 85 h 142"/>
                <a:gd name="T8" fmla="*/ 57 w 113"/>
                <a:gd name="T9" fmla="*/ 142 h 142"/>
                <a:gd name="T10" fmla="*/ 113 w 113"/>
                <a:gd name="T11" fmla="*/ 142 h 142"/>
                <a:gd name="T12" fmla="*/ 85 w 113"/>
                <a:gd name="T13" fmla="*/ 57 h 142"/>
                <a:gd name="T14" fmla="*/ 57 w 113"/>
                <a:gd name="T15" fmla="*/ 0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13" h="142">
                  <a:moveTo>
                    <a:pt x="57" y="0"/>
                  </a:moveTo>
                  <a:lnTo>
                    <a:pt x="0" y="29"/>
                  </a:lnTo>
                  <a:lnTo>
                    <a:pt x="0" y="114"/>
                  </a:lnTo>
                  <a:lnTo>
                    <a:pt x="28" y="85"/>
                  </a:lnTo>
                  <a:lnTo>
                    <a:pt x="57" y="142"/>
                  </a:lnTo>
                  <a:lnTo>
                    <a:pt x="113" y="142"/>
                  </a:lnTo>
                  <a:lnTo>
                    <a:pt x="85" y="57"/>
                  </a:lnTo>
                  <a:lnTo>
                    <a:pt x="57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9" name="Freeform 709">
              <a:extLst>
                <a:ext uri="{FF2B5EF4-FFF2-40B4-BE49-F238E27FC236}">
                  <a16:creationId xmlns:a16="http://schemas.microsoft.com/office/drawing/2014/main" id="{2D9F2203-6F17-42D6-80BD-86B690C311AE}"/>
                </a:ext>
              </a:extLst>
            </p:cNvPr>
            <p:cNvSpPr>
              <a:spLocks/>
            </p:cNvSpPr>
            <p:nvPr/>
          </p:nvSpPr>
          <p:spPr bwMode="auto">
            <a:xfrm>
              <a:off x="7349" y="4867"/>
              <a:ext cx="113" cy="56"/>
            </a:xfrm>
            <a:custGeom>
              <a:avLst/>
              <a:gdLst>
                <a:gd name="T0" fmla="*/ 28 w 113"/>
                <a:gd name="T1" fmla="*/ 0 h 56"/>
                <a:gd name="T2" fmla="*/ 0 w 113"/>
                <a:gd name="T3" fmla="*/ 0 h 56"/>
                <a:gd name="T4" fmla="*/ 85 w 113"/>
                <a:gd name="T5" fmla="*/ 56 h 56"/>
                <a:gd name="T6" fmla="*/ 113 w 113"/>
                <a:gd name="T7" fmla="*/ 28 h 56"/>
                <a:gd name="T8" fmla="*/ 28 w 113"/>
                <a:gd name="T9" fmla="*/ 0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3" h="56">
                  <a:moveTo>
                    <a:pt x="28" y="0"/>
                  </a:moveTo>
                  <a:lnTo>
                    <a:pt x="0" y="0"/>
                  </a:lnTo>
                  <a:lnTo>
                    <a:pt x="85" y="56"/>
                  </a:lnTo>
                  <a:lnTo>
                    <a:pt x="113" y="28"/>
                  </a:lnTo>
                  <a:lnTo>
                    <a:pt x="28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" name="Freeform 710">
              <a:extLst>
                <a:ext uri="{FF2B5EF4-FFF2-40B4-BE49-F238E27FC236}">
                  <a16:creationId xmlns:a16="http://schemas.microsoft.com/office/drawing/2014/main" id="{A7C50351-CF9F-4716-8EE5-DDE7CA72714B}"/>
                </a:ext>
              </a:extLst>
            </p:cNvPr>
            <p:cNvSpPr>
              <a:spLocks/>
            </p:cNvSpPr>
            <p:nvPr/>
          </p:nvSpPr>
          <p:spPr bwMode="auto">
            <a:xfrm>
              <a:off x="7547" y="3931"/>
              <a:ext cx="142" cy="114"/>
            </a:xfrm>
            <a:custGeom>
              <a:avLst/>
              <a:gdLst>
                <a:gd name="T0" fmla="*/ 142 w 142"/>
                <a:gd name="T1" fmla="*/ 85 h 114"/>
                <a:gd name="T2" fmla="*/ 85 w 142"/>
                <a:gd name="T3" fmla="*/ 0 h 114"/>
                <a:gd name="T4" fmla="*/ 0 w 142"/>
                <a:gd name="T5" fmla="*/ 0 h 114"/>
                <a:gd name="T6" fmla="*/ 29 w 142"/>
                <a:gd name="T7" fmla="*/ 57 h 114"/>
                <a:gd name="T8" fmla="*/ 85 w 142"/>
                <a:gd name="T9" fmla="*/ 114 h 114"/>
                <a:gd name="T10" fmla="*/ 142 w 142"/>
                <a:gd name="T11" fmla="*/ 85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2" h="114">
                  <a:moveTo>
                    <a:pt x="142" y="85"/>
                  </a:moveTo>
                  <a:lnTo>
                    <a:pt x="85" y="0"/>
                  </a:lnTo>
                  <a:lnTo>
                    <a:pt x="0" y="0"/>
                  </a:lnTo>
                  <a:lnTo>
                    <a:pt x="29" y="57"/>
                  </a:lnTo>
                  <a:lnTo>
                    <a:pt x="85" y="114"/>
                  </a:lnTo>
                  <a:lnTo>
                    <a:pt x="142" y="8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1" name="Freeform 711">
              <a:extLst>
                <a:ext uri="{FF2B5EF4-FFF2-40B4-BE49-F238E27FC236}">
                  <a16:creationId xmlns:a16="http://schemas.microsoft.com/office/drawing/2014/main" id="{72210781-A516-4E7E-8060-27741A98D80C}"/>
                </a:ext>
              </a:extLst>
            </p:cNvPr>
            <p:cNvSpPr>
              <a:spLocks/>
            </p:cNvSpPr>
            <p:nvPr/>
          </p:nvSpPr>
          <p:spPr bwMode="auto">
            <a:xfrm>
              <a:off x="5960" y="4300"/>
              <a:ext cx="397" cy="538"/>
            </a:xfrm>
            <a:custGeom>
              <a:avLst/>
              <a:gdLst>
                <a:gd name="T0" fmla="*/ 397 w 397"/>
                <a:gd name="T1" fmla="*/ 538 h 538"/>
                <a:gd name="T2" fmla="*/ 397 w 397"/>
                <a:gd name="T3" fmla="*/ 482 h 538"/>
                <a:gd name="T4" fmla="*/ 283 w 397"/>
                <a:gd name="T5" fmla="*/ 368 h 538"/>
                <a:gd name="T6" fmla="*/ 227 w 397"/>
                <a:gd name="T7" fmla="*/ 283 h 538"/>
                <a:gd name="T8" fmla="*/ 283 w 397"/>
                <a:gd name="T9" fmla="*/ 198 h 538"/>
                <a:gd name="T10" fmla="*/ 283 w 397"/>
                <a:gd name="T11" fmla="*/ 56 h 538"/>
                <a:gd name="T12" fmla="*/ 198 w 397"/>
                <a:gd name="T13" fmla="*/ 0 h 538"/>
                <a:gd name="T14" fmla="*/ 56 w 397"/>
                <a:gd name="T15" fmla="*/ 28 h 538"/>
                <a:gd name="T16" fmla="*/ 56 w 397"/>
                <a:gd name="T17" fmla="*/ 170 h 538"/>
                <a:gd name="T18" fmla="*/ 85 w 397"/>
                <a:gd name="T19" fmla="*/ 170 h 538"/>
                <a:gd name="T20" fmla="*/ 56 w 397"/>
                <a:gd name="T21" fmla="*/ 255 h 538"/>
                <a:gd name="T22" fmla="*/ 0 w 397"/>
                <a:gd name="T23" fmla="*/ 283 h 538"/>
                <a:gd name="T24" fmla="*/ 113 w 397"/>
                <a:gd name="T25" fmla="*/ 312 h 538"/>
                <a:gd name="T26" fmla="*/ 170 w 397"/>
                <a:gd name="T27" fmla="*/ 397 h 538"/>
                <a:gd name="T28" fmla="*/ 255 w 397"/>
                <a:gd name="T29" fmla="*/ 425 h 538"/>
                <a:gd name="T30" fmla="*/ 340 w 397"/>
                <a:gd name="T31" fmla="*/ 482 h 538"/>
                <a:gd name="T32" fmla="*/ 312 w 397"/>
                <a:gd name="T33" fmla="*/ 538 h 538"/>
                <a:gd name="T34" fmla="*/ 397 w 397"/>
                <a:gd name="T35" fmla="*/ 538 h 5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397" h="538">
                  <a:moveTo>
                    <a:pt x="397" y="538"/>
                  </a:moveTo>
                  <a:lnTo>
                    <a:pt x="397" y="482"/>
                  </a:lnTo>
                  <a:lnTo>
                    <a:pt x="283" y="368"/>
                  </a:lnTo>
                  <a:lnTo>
                    <a:pt x="227" y="283"/>
                  </a:lnTo>
                  <a:lnTo>
                    <a:pt x="283" y="198"/>
                  </a:lnTo>
                  <a:lnTo>
                    <a:pt x="283" y="56"/>
                  </a:lnTo>
                  <a:lnTo>
                    <a:pt x="198" y="0"/>
                  </a:lnTo>
                  <a:lnTo>
                    <a:pt x="56" y="28"/>
                  </a:lnTo>
                  <a:lnTo>
                    <a:pt x="56" y="170"/>
                  </a:lnTo>
                  <a:lnTo>
                    <a:pt x="85" y="170"/>
                  </a:lnTo>
                  <a:lnTo>
                    <a:pt x="56" y="255"/>
                  </a:lnTo>
                  <a:lnTo>
                    <a:pt x="0" y="283"/>
                  </a:lnTo>
                  <a:lnTo>
                    <a:pt x="113" y="312"/>
                  </a:lnTo>
                  <a:lnTo>
                    <a:pt x="170" y="397"/>
                  </a:lnTo>
                  <a:lnTo>
                    <a:pt x="255" y="425"/>
                  </a:lnTo>
                  <a:lnTo>
                    <a:pt x="340" y="482"/>
                  </a:lnTo>
                  <a:lnTo>
                    <a:pt x="312" y="538"/>
                  </a:lnTo>
                  <a:lnTo>
                    <a:pt x="397" y="53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2" name="Freeform 712">
              <a:extLst>
                <a:ext uri="{FF2B5EF4-FFF2-40B4-BE49-F238E27FC236}">
                  <a16:creationId xmlns:a16="http://schemas.microsoft.com/office/drawing/2014/main" id="{7DA127DB-4D88-416B-965B-3F1E93D8A68A}"/>
                </a:ext>
              </a:extLst>
            </p:cNvPr>
            <p:cNvSpPr>
              <a:spLocks/>
            </p:cNvSpPr>
            <p:nvPr/>
          </p:nvSpPr>
          <p:spPr bwMode="auto">
            <a:xfrm>
              <a:off x="5988" y="3789"/>
              <a:ext cx="652" cy="1163"/>
            </a:xfrm>
            <a:custGeom>
              <a:avLst/>
              <a:gdLst>
                <a:gd name="T0" fmla="*/ 454 w 652"/>
                <a:gd name="T1" fmla="*/ 1163 h 1163"/>
                <a:gd name="T2" fmla="*/ 369 w 652"/>
                <a:gd name="T3" fmla="*/ 1106 h 1163"/>
                <a:gd name="T4" fmla="*/ 369 w 652"/>
                <a:gd name="T5" fmla="*/ 1049 h 1163"/>
                <a:gd name="T6" fmla="*/ 369 w 652"/>
                <a:gd name="T7" fmla="*/ 993 h 1163"/>
                <a:gd name="T8" fmla="*/ 255 w 652"/>
                <a:gd name="T9" fmla="*/ 879 h 1163"/>
                <a:gd name="T10" fmla="*/ 199 w 652"/>
                <a:gd name="T11" fmla="*/ 794 h 1163"/>
                <a:gd name="T12" fmla="*/ 255 w 652"/>
                <a:gd name="T13" fmla="*/ 709 h 1163"/>
                <a:gd name="T14" fmla="*/ 255 w 652"/>
                <a:gd name="T15" fmla="*/ 567 h 1163"/>
                <a:gd name="T16" fmla="*/ 170 w 652"/>
                <a:gd name="T17" fmla="*/ 511 h 1163"/>
                <a:gd name="T18" fmla="*/ 28 w 652"/>
                <a:gd name="T19" fmla="*/ 539 h 1163"/>
                <a:gd name="T20" fmla="*/ 0 w 652"/>
                <a:gd name="T21" fmla="*/ 511 h 1163"/>
                <a:gd name="T22" fmla="*/ 28 w 652"/>
                <a:gd name="T23" fmla="*/ 454 h 1163"/>
                <a:gd name="T24" fmla="*/ 28 w 652"/>
                <a:gd name="T25" fmla="*/ 341 h 1163"/>
                <a:gd name="T26" fmla="*/ 57 w 652"/>
                <a:gd name="T27" fmla="*/ 312 h 1163"/>
                <a:gd name="T28" fmla="*/ 85 w 652"/>
                <a:gd name="T29" fmla="*/ 199 h 1163"/>
                <a:gd name="T30" fmla="*/ 57 w 652"/>
                <a:gd name="T31" fmla="*/ 171 h 1163"/>
                <a:gd name="T32" fmla="*/ 114 w 652"/>
                <a:gd name="T33" fmla="*/ 142 h 1163"/>
                <a:gd name="T34" fmla="*/ 142 w 652"/>
                <a:gd name="T35" fmla="*/ 57 h 1163"/>
                <a:gd name="T36" fmla="*/ 227 w 652"/>
                <a:gd name="T37" fmla="*/ 0 h 1163"/>
                <a:gd name="T38" fmla="*/ 312 w 652"/>
                <a:gd name="T39" fmla="*/ 0 h 1163"/>
                <a:gd name="T40" fmla="*/ 340 w 652"/>
                <a:gd name="T41" fmla="*/ 85 h 1163"/>
                <a:gd name="T42" fmla="*/ 397 w 652"/>
                <a:gd name="T43" fmla="*/ 85 h 1163"/>
                <a:gd name="T44" fmla="*/ 510 w 652"/>
                <a:gd name="T45" fmla="*/ 199 h 1163"/>
                <a:gd name="T46" fmla="*/ 595 w 652"/>
                <a:gd name="T47" fmla="*/ 199 h 1163"/>
                <a:gd name="T48" fmla="*/ 652 w 652"/>
                <a:gd name="T49" fmla="*/ 256 h 1163"/>
                <a:gd name="T50" fmla="*/ 624 w 652"/>
                <a:gd name="T51" fmla="*/ 341 h 1163"/>
                <a:gd name="T52" fmla="*/ 652 w 652"/>
                <a:gd name="T53" fmla="*/ 397 h 1163"/>
                <a:gd name="T54" fmla="*/ 595 w 652"/>
                <a:gd name="T55" fmla="*/ 482 h 1163"/>
                <a:gd name="T56" fmla="*/ 482 w 652"/>
                <a:gd name="T57" fmla="*/ 539 h 1163"/>
                <a:gd name="T58" fmla="*/ 340 w 652"/>
                <a:gd name="T59" fmla="*/ 539 h 1163"/>
                <a:gd name="T60" fmla="*/ 312 w 652"/>
                <a:gd name="T61" fmla="*/ 596 h 1163"/>
                <a:gd name="T62" fmla="*/ 340 w 652"/>
                <a:gd name="T63" fmla="*/ 823 h 1163"/>
                <a:gd name="T64" fmla="*/ 340 w 652"/>
                <a:gd name="T65" fmla="*/ 851 h 1163"/>
                <a:gd name="T66" fmla="*/ 340 w 652"/>
                <a:gd name="T67" fmla="*/ 879 h 1163"/>
                <a:gd name="T68" fmla="*/ 340 w 652"/>
                <a:gd name="T69" fmla="*/ 908 h 1163"/>
                <a:gd name="T70" fmla="*/ 369 w 652"/>
                <a:gd name="T71" fmla="*/ 936 h 1163"/>
                <a:gd name="T72" fmla="*/ 425 w 652"/>
                <a:gd name="T73" fmla="*/ 964 h 1163"/>
                <a:gd name="T74" fmla="*/ 425 w 652"/>
                <a:gd name="T75" fmla="*/ 1021 h 1163"/>
                <a:gd name="T76" fmla="*/ 454 w 652"/>
                <a:gd name="T77" fmla="*/ 1049 h 1163"/>
                <a:gd name="T78" fmla="*/ 482 w 652"/>
                <a:gd name="T79" fmla="*/ 1106 h 1163"/>
                <a:gd name="T80" fmla="*/ 454 w 652"/>
                <a:gd name="T81" fmla="*/ 1163 h 11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652" h="1163">
                  <a:moveTo>
                    <a:pt x="454" y="1163"/>
                  </a:moveTo>
                  <a:lnTo>
                    <a:pt x="369" y="1106"/>
                  </a:lnTo>
                  <a:lnTo>
                    <a:pt x="369" y="1049"/>
                  </a:lnTo>
                  <a:lnTo>
                    <a:pt x="369" y="993"/>
                  </a:lnTo>
                  <a:lnTo>
                    <a:pt x="255" y="879"/>
                  </a:lnTo>
                  <a:lnTo>
                    <a:pt x="199" y="794"/>
                  </a:lnTo>
                  <a:lnTo>
                    <a:pt x="255" y="709"/>
                  </a:lnTo>
                  <a:lnTo>
                    <a:pt x="255" y="567"/>
                  </a:lnTo>
                  <a:lnTo>
                    <a:pt x="170" y="511"/>
                  </a:lnTo>
                  <a:lnTo>
                    <a:pt x="28" y="539"/>
                  </a:lnTo>
                  <a:lnTo>
                    <a:pt x="0" y="511"/>
                  </a:lnTo>
                  <a:lnTo>
                    <a:pt x="28" y="454"/>
                  </a:lnTo>
                  <a:lnTo>
                    <a:pt x="28" y="341"/>
                  </a:lnTo>
                  <a:lnTo>
                    <a:pt x="57" y="312"/>
                  </a:lnTo>
                  <a:lnTo>
                    <a:pt x="85" y="199"/>
                  </a:lnTo>
                  <a:lnTo>
                    <a:pt x="57" y="171"/>
                  </a:lnTo>
                  <a:lnTo>
                    <a:pt x="114" y="142"/>
                  </a:lnTo>
                  <a:lnTo>
                    <a:pt x="142" y="57"/>
                  </a:lnTo>
                  <a:lnTo>
                    <a:pt x="227" y="0"/>
                  </a:lnTo>
                  <a:lnTo>
                    <a:pt x="312" y="0"/>
                  </a:lnTo>
                  <a:lnTo>
                    <a:pt x="340" y="85"/>
                  </a:lnTo>
                  <a:lnTo>
                    <a:pt x="397" y="85"/>
                  </a:lnTo>
                  <a:lnTo>
                    <a:pt x="510" y="199"/>
                  </a:lnTo>
                  <a:lnTo>
                    <a:pt x="595" y="199"/>
                  </a:lnTo>
                  <a:lnTo>
                    <a:pt x="652" y="256"/>
                  </a:lnTo>
                  <a:lnTo>
                    <a:pt x="624" y="341"/>
                  </a:lnTo>
                  <a:lnTo>
                    <a:pt x="652" y="397"/>
                  </a:lnTo>
                  <a:lnTo>
                    <a:pt x="595" y="482"/>
                  </a:lnTo>
                  <a:lnTo>
                    <a:pt x="482" y="539"/>
                  </a:lnTo>
                  <a:lnTo>
                    <a:pt x="340" y="539"/>
                  </a:lnTo>
                  <a:lnTo>
                    <a:pt x="312" y="596"/>
                  </a:lnTo>
                  <a:lnTo>
                    <a:pt x="340" y="823"/>
                  </a:lnTo>
                  <a:lnTo>
                    <a:pt x="340" y="851"/>
                  </a:lnTo>
                  <a:lnTo>
                    <a:pt x="340" y="879"/>
                  </a:lnTo>
                  <a:lnTo>
                    <a:pt x="340" y="908"/>
                  </a:lnTo>
                  <a:lnTo>
                    <a:pt x="369" y="936"/>
                  </a:lnTo>
                  <a:lnTo>
                    <a:pt x="425" y="964"/>
                  </a:lnTo>
                  <a:lnTo>
                    <a:pt x="425" y="1021"/>
                  </a:lnTo>
                  <a:lnTo>
                    <a:pt x="454" y="1049"/>
                  </a:lnTo>
                  <a:lnTo>
                    <a:pt x="482" y="1106"/>
                  </a:lnTo>
                  <a:lnTo>
                    <a:pt x="454" y="1163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3" name="Freeform 713">
              <a:extLst>
                <a:ext uri="{FF2B5EF4-FFF2-40B4-BE49-F238E27FC236}">
                  <a16:creationId xmlns:a16="http://schemas.microsoft.com/office/drawing/2014/main" id="{42E08652-FAFF-457D-951B-579E790B3CAA}"/>
                </a:ext>
              </a:extLst>
            </p:cNvPr>
            <p:cNvSpPr>
              <a:spLocks/>
            </p:cNvSpPr>
            <p:nvPr/>
          </p:nvSpPr>
          <p:spPr bwMode="auto">
            <a:xfrm>
              <a:off x="5648" y="4130"/>
              <a:ext cx="368" cy="482"/>
            </a:xfrm>
            <a:custGeom>
              <a:avLst/>
              <a:gdLst>
                <a:gd name="T0" fmla="*/ 368 w 368"/>
                <a:gd name="T1" fmla="*/ 0 h 482"/>
                <a:gd name="T2" fmla="*/ 368 w 368"/>
                <a:gd name="T3" fmla="*/ 113 h 482"/>
                <a:gd name="T4" fmla="*/ 340 w 368"/>
                <a:gd name="T5" fmla="*/ 170 h 482"/>
                <a:gd name="T6" fmla="*/ 368 w 368"/>
                <a:gd name="T7" fmla="*/ 198 h 482"/>
                <a:gd name="T8" fmla="*/ 368 w 368"/>
                <a:gd name="T9" fmla="*/ 340 h 482"/>
                <a:gd name="T10" fmla="*/ 312 w 368"/>
                <a:gd name="T11" fmla="*/ 425 h 482"/>
                <a:gd name="T12" fmla="*/ 198 w 368"/>
                <a:gd name="T13" fmla="*/ 482 h 482"/>
                <a:gd name="T14" fmla="*/ 198 w 368"/>
                <a:gd name="T15" fmla="*/ 425 h 482"/>
                <a:gd name="T16" fmla="*/ 142 w 368"/>
                <a:gd name="T17" fmla="*/ 397 h 482"/>
                <a:gd name="T18" fmla="*/ 28 w 368"/>
                <a:gd name="T19" fmla="*/ 283 h 482"/>
                <a:gd name="T20" fmla="*/ 0 w 368"/>
                <a:gd name="T21" fmla="*/ 198 h 482"/>
                <a:gd name="T22" fmla="*/ 85 w 368"/>
                <a:gd name="T23" fmla="*/ 170 h 482"/>
                <a:gd name="T24" fmla="*/ 85 w 368"/>
                <a:gd name="T25" fmla="*/ 113 h 482"/>
                <a:gd name="T26" fmla="*/ 142 w 368"/>
                <a:gd name="T27" fmla="*/ 85 h 482"/>
                <a:gd name="T28" fmla="*/ 198 w 368"/>
                <a:gd name="T29" fmla="*/ 28 h 482"/>
                <a:gd name="T30" fmla="*/ 312 w 368"/>
                <a:gd name="T31" fmla="*/ 56 h 482"/>
                <a:gd name="T32" fmla="*/ 368 w 368"/>
                <a:gd name="T33" fmla="*/ 0 h 4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368" h="482">
                  <a:moveTo>
                    <a:pt x="368" y="0"/>
                  </a:moveTo>
                  <a:lnTo>
                    <a:pt x="368" y="113"/>
                  </a:lnTo>
                  <a:lnTo>
                    <a:pt x="340" y="170"/>
                  </a:lnTo>
                  <a:lnTo>
                    <a:pt x="368" y="198"/>
                  </a:lnTo>
                  <a:lnTo>
                    <a:pt x="368" y="340"/>
                  </a:lnTo>
                  <a:lnTo>
                    <a:pt x="312" y="425"/>
                  </a:lnTo>
                  <a:lnTo>
                    <a:pt x="198" y="482"/>
                  </a:lnTo>
                  <a:lnTo>
                    <a:pt x="198" y="425"/>
                  </a:lnTo>
                  <a:lnTo>
                    <a:pt x="142" y="397"/>
                  </a:lnTo>
                  <a:lnTo>
                    <a:pt x="28" y="283"/>
                  </a:lnTo>
                  <a:lnTo>
                    <a:pt x="0" y="198"/>
                  </a:lnTo>
                  <a:lnTo>
                    <a:pt x="85" y="170"/>
                  </a:lnTo>
                  <a:lnTo>
                    <a:pt x="85" y="113"/>
                  </a:lnTo>
                  <a:lnTo>
                    <a:pt x="142" y="85"/>
                  </a:lnTo>
                  <a:lnTo>
                    <a:pt x="198" y="28"/>
                  </a:lnTo>
                  <a:lnTo>
                    <a:pt x="312" y="56"/>
                  </a:lnTo>
                  <a:lnTo>
                    <a:pt x="368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4" name="Freeform 714">
              <a:extLst>
                <a:ext uri="{FF2B5EF4-FFF2-40B4-BE49-F238E27FC236}">
                  <a16:creationId xmlns:a16="http://schemas.microsoft.com/office/drawing/2014/main" id="{37FC89D8-06FB-4AED-861C-FB19E8889004}"/>
                </a:ext>
              </a:extLst>
            </p:cNvPr>
            <p:cNvSpPr>
              <a:spLocks/>
            </p:cNvSpPr>
            <p:nvPr/>
          </p:nvSpPr>
          <p:spPr bwMode="auto">
            <a:xfrm>
              <a:off x="5251" y="3903"/>
              <a:ext cx="794" cy="709"/>
            </a:xfrm>
            <a:custGeom>
              <a:avLst/>
              <a:gdLst>
                <a:gd name="T0" fmla="*/ 794 w 794"/>
                <a:gd name="T1" fmla="*/ 198 h 709"/>
                <a:gd name="T2" fmla="*/ 765 w 794"/>
                <a:gd name="T3" fmla="*/ 227 h 709"/>
                <a:gd name="T4" fmla="*/ 709 w 794"/>
                <a:gd name="T5" fmla="*/ 283 h 709"/>
                <a:gd name="T6" fmla="*/ 595 w 794"/>
                <a:gd name="T7" fmla="*/ 255 h 709"/>
                <a:gd name="T8" fmla="*/ 539 w 794"/>
                <a:gd name="T9" fmla="*/ 312 h 709"/>
                <a:gd name="T10" fmla="*/ 482 w 794"/>
                <a:gd name="T11" fmla="*/ 340 h 709"/>
                <a:gd name="T12" fmla="*/ 482 w 794"/>
                <a:gd name="T13" fmla="*/ 397 h 709"/>
                <a:gd name="T14" fmla="*/ 397 w 794"/>
                <a:gd name="T15" fmla="*/ 425 h 709"/>
                <a:gd name="T16" fmla="*/ 425 w 794"/>
                <a:gd name="T17" fmla="*/ 510 h 709"/>
                <a:gd name="T18" fmla="*/ 539 w 794"/>
                <a:gd name="T19" fmla="*/ 624 h 709"/>
                <a:gd name="T20" fmla="*/ 595 w 794"/>
                <a:gd name="T21" fmla="*/ 652 h 709"/>
                <a:gd name="T22" fmla="*/ 595 w 794"/>
                <a:gd name="T23" fmla="*/ 709 h 709"/>
                <a:gd name="T24" fmla="*/ 482 w 794"/>
                <a:gd name="T25" fmla="*/ 652 h 709"/>
                <a:gd name="T26" fmla="*/ 397 w 794"/>
                <a:gd name="T27" fmla="*/ 567 h 709"/>
                <a:gd name="T28" fmla="*/ 369 w 794"/>
                <a:gd name="T29" fmla="*/ 595 h 709"/>
                <a:gd name="T30" fmla="*/ 397 w 794"/>
                <a:gd name="T31" fmla="*/ 652 h 709"/>
                <a:gd name="T32" fmla="*/ 340 w 794"/>
                <a:gd name="T33" fmla="*/ 652 h 709"/>
                <a:gd name="T34" fmla="*/ 312 w 794"/>
                <a:gd name="T35" fmla="*/ 624 h 709"/>
                <a:gd name="T36" fmla="*/ 312 w 794"/>
                <a:gd name="T37" fmla="*/ 567 h 709"/>
                <a:gd name="T38" fmla="*/ 340 w 794"/>
                <a:gd name="T39" fmla="*/ 567 h 709"/>
                <a:gd name="T40" fmla="*/ 340 w 794"/>
                <a:gd name="T41" fmla="*/ 510 h 709"/>
                <a:gd name="T42" fmla="*/ 284 w 794"/>
                <a:gd name="T43" fmla="*/ 453 h 709"/>
                <a:gd name="T44" fmla="*/ 198 w 794"/>
                <a:gd name="T45" fmla="*/ 482 h 709"/>
                <a:gd name="T46" fmla="*/ 113 w 794"/>
                <a:gd name="T47" fmla="*/ 340 h 709"/>
                <a:gd name="T48" fmla="*/ 0 w 794"/>
                <a:gd name="T49" fmla="*/ 312 h 709"/>
                <a:gd name="T50" fmla="*/ 28 w 794"/>
                <a:gd name="T51" fmla="*/ 283 h 709"/>
                <a:gd name="T52" fmla="*/ 28 w 794"/>
                <a:gd name="T53" fmla="*/ 198 h 709"/>
                <a:gd name="T54" fmla="*/ 57 w 794"/>
                <a:gd name="T55" fmla="*/ 227 h 709"/>
                <a:gd name="T56" fmla="*/ 57 w 794"/>
                <a:gd name="T57" fmla="*/ 170 h 709"/>
                <a:gd name="T58" fmla="*/ 113 w 794"/>
                <a:gd name="T59" fmla="*/ 198 h 709"/>
                <a:gd name="T60" fmla="*/ 198 w 794"/>
                <a:gd name="T61" fmla="*/ 142 h 709"/>
                <a:gd name="T62" fmla="*/ 312 w 794"/>
                <a:gd name="T63" fmla="*/ 113 h 709"/>
                <a:gd name="T64" fmla="*/ 340 w 794"/>
                <a:gd name="T65" fmla="*/ 85 h 709"/>
                <a:gd name="T66" fmla="*/ 312 w 794"/>
                <a:gd name="T67" fmla="*/ 0 h 709"/>
                <a:gd name="T68" fmla="*/ 425 w 794"/>
                <a:gd name="T69" fmla="*/ 57 h 709"/>
                <a:gd name="T70" fmla="*/ 454 w 794"/>
                <a:gd name="T71" fmla="*/ 28 h 709"/>
                <a:gd name="T72" fmla="*/ 595 w 794"/>
                <a:gd name="T73" fmla="*/ 28 h 709"/>
                <a:gd name="T74" fmla="*/ 624 w 794"/>
                <a:gd name="T75" fmla="*/ 113 h 709"/>
                <a:gd name="T76" fmla="*/ 680 w 794"/>
                <a:gd name="T77" fmla="*/ 113 h 709"/>
                <a:gd name="T78" fmla="*/ 737 w 794"/>
                <a:gd name="T79" fmla="*/ 113 h 709"/>
                <a:gd name="T80" fmla="*/ 737 w 794"/>
                <a:gd name="T81" fmla="*/ 170 h 709"/>
                <a:gd name="T82" fmla="*/ 794 w 794"/>
                <a:gd name="T83" fmla="*/ 198 h 7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794" h="709">
                  <a:moveTo>
                    <a:pt x="794" y="198"/>
                  </a:moveTo>
                  <a:lnTo>
                    <a:pt x="765" y="227"/>
                  </a:lnTo>
                  <a:lnTo>
                    <a:pt x="709" y="283"/>
                  </a:lnTo>
                  <a:lnTo>
                    <a:pt x="595" y="255"/>
                  </a:lnTo>
                  <a:lnTo>
                    <a:pt x="539" y="312"/>
                  </a:lnTo>
                  <a:lnTo>
                    <a:pt x="482" y="340"/>
                  </a:lnTo>
                  <a:lnTo>
                    <a:pt x="482" y="397"/>
                  </a:lnTo>
                  <a:lnTo>
                    <a:pt x="397" y="425"/>
                  </a:lnTo>
                  <a:lnTo>
                    <a:pt x="425" y="510"/>
                  </a:lnTo>
                  <a:lnTo>
                    <a:pt x="539" y="624"/>
                  </a:lnTo>
                  <a:lnTo>
                    <a:pt x="595" y="652"/>
                  </a:lnTo>
                  <a:lnTo>
                    <a:pt x="595" y="709"/>
                  </a:lnTo>
                  <a:lnTo>
                    <a:pt x="482" y="652"/>
                  </a:lnTo>
                  <a:lnTo>
                    <a:pt x="397" y="567"/>
                  </a:lnTo>
                  <a:lnTo>
                    <a:pt x="369" y="595"/>
                  </a:lnTo>
                  <a:lnTo>
                    <a:pt x="397" y="652"/>
                  </a:lnTo>
                  <a:lnTo>
                    <a:pt x="340" y="652"/>
                  </a:lnTo>
                  <a:lnTo>
                    <a:pt x="312" y="624"/>
                  </a:lnTo>
                  <a:lnTo>
                    <a:pt x="312" y="567"/>
                  </a:lnTo>
                  <a:lnTo>
                    <a:pt x="340" y="567"/>
                  </a:lnTo>
                  <a:lnTo>
                    <a:pt x="340" y="510"/>
                  </a:lnTo>
                  <a:lnTo>
                    <a:pt x="284" y="453"/>
                  </a:lnTo>
                  <a:lnTo>
                    <a:pt x="198" y="482"/>
                  </a:lnTo>
                  <a:lnTo>
                    <a:pt x="113" y="340"/>
                  </a:lnTo>
                  <a:lnTo>
                    <a:pt x="0" y="312"/>
                  </a:lnTo>
                  <a:lnTo>
                    <a:pt x="28" y="283"/>
                  </a:lnTo>
                  <a:lnTo>
                    <a:pt x="28" y="198"/>
                  </a:lnTo>
                  <a:lnTo>
                    <a:pt x="57" y="227"/>
                  </a:lnTo>
                  <a:lnTo>
                    <a:pt x="57" y="170"/>
                  </a:lnTo>
                  <a:lnTo>
                    <a:pt x="113" y="198"/>
                  </a:lnTo>
                  <a:lnTo>
                    <a:pt x="198" y="142"/>
                  </a:lnTo>
                  <a:lnTo>
                    <a:pt x="312" y="113"/>
                  </a:lnTo>
                  <a:lnTo>
                    <a:pt x="340" y="85"/>
                  </a:lnTo>
                  <a:lnTo>
                    <a:pt x="312" y="0"/>
                  </a:lnTo>
                  <a:lnTo>
                    <a:pt x="425" y="57"/>
                  </a:lnTo>
                  <a:lnTo>
                    <a:pt x="454" y="28"/>
                  </a:lnTo>
                  <a:lnTo>
                    <a:pt x="595" y="28"/>
                  </a:lnTo>
                  <a:lnTo>
                    <a:pt x="624" y="113"/>
                  </a:lnTo>
                  <a:lnTo>
                    <a:pt x="680" y="113"/>
                  </a:lnTo>
                  <a:lnTo>
                    <a:pt x="737" y="113"/>
                  </a:lnTo>
                  <a:lnTo>
                    <a:pt x="737" y="170"/>
                  </a:lnTo>
                  <a:lnTo>
                    <a:pt x="794" y="19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5" name="Freeform 715">
              <a:extLst>
                <a:ext uri="{FF2B5EF4-FFF2-40B4-BE49-F238E27FC236}">
                  <a16:creationId xmlns:a16="http://schemas.microsoft.com/office/drawing/2014/main" id="{75DBDB7C-2485-4AEF-BE02-87562E7A6356}"/>
                </a:ext>
              </a:extLst>
            </p:cNvPr>
            <p:cNvSpPr>
              <a:spLocks/>
            </p:cNvSpPr>
            <p:nvPr/>
          </p:nvSpPr>
          <p:spPr bwMode="auto">
            <a:xfrm>
              <a:off x="5024" y="3449"/>
              <a:ext cx="425" cy="766"/>
            </a:xfrm>
            <a:custGeom>
              <a:avLst/>
              <a:gdLst>
                <a:gd name="T0" fmla="*/ 227 w 425"/>
                <a:gd name="T1" fmla="*/ 766 h 766"/>
                <a:gd name="T2" fmla="*/ 255 w 425"/>
                <a:gd name="T3" fmla="*/ 737 h 766"/>
                <a:gd name="T4" fmla="*/ 255 w 425"/>
                <a:gd name="T5" fmla="*/ 652 h 766"/>
                <a:gd name="T6" fmla="*/ 284 w 425"/>
                <a:gd name="T7" fmla="*/ 681 h 766"/>
                <a:gd name="T8" fmla="*/ 284 w 425"/>
                <a:gd name="T9" fmla="*/ 624 h 766"/>
                <a:gd name="T10" fmla="*/ 340 w 425"/>
                <a:gd name="T11" fmla="*/ 652 h 766"/>
                <a:gd name="T12" fmla="*/ 425 w 425"/>
                <a:gd name="T13" fmla="*/ 596 h 766"/>
                <a:gd name="T14" fmla="*/ 425 w 425"/>
                <a:gd name="T15" fmla="*/ 511 h 766"/>
                <a:gd name="T16" fmla="*/ 397 w 425"/>
                <a:gd name="T17" fmla="*/ 454 h 766"/>
                <a:gd name="T18" fmla="*/ 425 w 425"/>
                <a:gd name="T19" fmla="*/ 340 h 766"/>
                <a:gd name="T20" fmla="*/ 425 w 425"/>
                <a:gd name="T21" fmla="*/ 284 h 766"/>
                <a:gd name="T22" fmla="*/ 369 w 425"/>
                <a:gd name="T23" fmla="*/ 284 h 766"/>
                <a:gd name="T24" fmla="*/ 369 w 425"/>
                <a:gd name="T25" fmla="*/ 255 h 766"/>
                <a:gd name="T26" fmla="*/ 340 w 425"/>
                <a:gd name="T27" fmla="*/ 199 h 766"/>
                <a:gd name="T28" fmla="*/ 340 w 425"/>
                <a:gd name="T29" fmla="*/ 170 h 766"/>
                <a:gd name="T30" fmla="*/ 199 w 425"/>
                <a:gd name="T31" fmla="*/ 114 h 766"/>
                <a:gd name="T32" fmla="*/ 255 w 425"/>
                <a:gd name="T33" fmla="*/ 85 h 766"/>
                <a:gd name="T34" fmla="*/ 227 w 425"/>
                <a:gd name="T35" fmla="*/ 57 h 766"/>
                <a:gd name="T36" fmla="*/ 255 w 425"/>
                <a:gd name="T37" fmla="*/ 29 h 766"/>
                <a:gd name="T38" fmla="*/ 199 w 425"/>
                <a:gd name="T39" fmla="*/ 0 h 766"/>
                <a:gd name="T40" fmla="*/ 142 w 425"/>
                <a:gd name="T41" fmla="*/ 85 h 766"/>
                <a:gd name="T42" fmla="*/ 114 w 425"/>
                <a:gd name="T43" fmla="*/ 57 h 766"/>
                <a:gd name="T44" fmla="*/ 29 w 425"/>
                <a:gd name="T45" fmla="*/ 142 h 766"/>
                <a:gd name="T46" fmla="*/ 114 w 425"/>
                <a:gd name="T47" fmla="*/ 199 h 766"/>
                <a:gd name="T48" fmla="*/ 142 w 425"/>
                <a:gd name="T49" fmla="*/ 340 h 766"/>
                <a:gd name="T50" fmla="*/ 0 w 425"/>
                <a:gd name="T51" fmla="*/ 482 h 766"/>
                <a:gd name="T52" fmla="*/ 0 w 425"/>
                <a:gd name="T53" fmla="*/ 596 h 766"/>
                <a:gd name="T54" fmla="*/ 114 w 425"/>
                <a:gd name="T55" fmla="*/ 624 h 766"/>
                <a:gd name="T56" fmla="*/ 114 w 425"/>
                <a:gd name="T57" fmla="*/ 681 h 766"/>
                <a:gd name="T58" fmla="*/ 142 w 425"/>
                <a:gd name="T59" fmla="*/ 681 h 766"/>
                <a:gd name="T60" fmla="*/ 227 w 425"/>
                <a:gd name="T61" fmla="*/ 766 h 7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425" h="766">
                  <a:moveTo>
                    <a:pt x="227" y="766"/>
                  </a:moveTo>
                  <a:lnTo>
                    <a:pt x="255" y="737"/>
                  </a:lnTo>
                  <a:lnTo>
                    <a:pt x="255" y="652"/>
                  </a:lnTo>
                  <a:lnTo>
                    <a:pt x="284" y="681"/>
                  </a:lnTo>
                  <a:lnTo>
                    <a:pt x="284" y="624"/>
                  </a:lnTo>
                  <a:lnTo>
                    <a:pt x="340" y="652"/>
                  </a:lnTo>
                  <a:lnTo>
                    <a:pt x="425" y="596"/>
                  </a:lnTo>
                  <a:lnTo>
                    <a:pt x="425" y="511"/>
                  </a:lnTo>
                  <a:lnTo>
                    <a:pt x="397" y="454"/>
                  </a:lnTo>
                  <a:lnTo>
                    <a:pt x="425" y="340"/>
                  </a:lnTo>
                  <a:lnTo>
                    <a:pt x="425" y="284"/>
                  </a:lnTo>
                  <a:lnTo>
                    <a:pt x="369" y="284"/>
                  </a:lnTo>
                  <a:lnTo>
                    <a:pt x="369" y="255"/>
                  </a:lnTo>
                  <a:lnTo>
                    <a:pt x="340" y="199"/>
                  </a:lnTo>
                  <a:lnTo>
                    <a:pt x="340" y="170"/>
                  </a:lnTo>
                  <a:lnTo>
                    <a:pt x="199" y="114"/>
                  </a:lnTo>
                  <a:lnTo>
                    <a:pt x="255" y="85"/>
                  </a:lnTo>
                  <a:lnTo>
                    <a:pt x="227" y="57"/>
                  </a:lnTo>
                  <a:lnTo>
                    <a:pt x="255" y="29"/>
                  </a:lnTo>
                  <a:lnTo>
                    <a:pt x="199" y="0"/>
                  </a:lnTo>
                  <a:lnTo>
                    <a:pt x="142" y="85"/>
                  </a:lnTo>
                  <a:lnTo>
                    <a:pt x="114" y="57"/>
                  </a:lnTo>
                  <a:lnTo>
                    <a:pt x="29" y="142"/>
                  </a:lnTo>
                  <a:lnTo>
                    <a:pt x="114" y="199"/>
                  </a:lnTo>
                  <a:lnTo>
                    <a:pt x="142" y="340"/>
                  </a:lnTo>
                  <a:lnTo>
                    <a:pt x="0" y="482"/>
                  </a:lnTo>
                  <a:lnTo>
                    <a:pt x="0" y="596"/>
                  </a:lnTo>
                  <a:lnTo>
                    <a:pt x="114" y="624"/>
                  </a:lnTo>
                  <a:lnTo>
                    <a:pt x="114" y="681"/>
                  </a:lnTo>
                  <a:lnTo>
                    <a:pt x="142" y="681"/>
                  </a:lnTo>
                  <a:lnTo>
                    <a:pt x="227" y="766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6" name="Freeform 716">
              <a:extLst>
                <a:ext uri="{FF2B5EF4-FFF2-40B4-BE49-F238E27FC236}">
                  <a16:creationId xmlns:a16="http://schemas.microsoft.com/office/drawing/2014/main" id="{C98BC669-2E3C-4A95-991F-05F324DD0193}"/>
                </a:ext>
              </a:extLst>
            </p:cNvPr>
            <p:cNvSpPr>
              <a:spLocks/>
            </p:cNvSpPr>
            <p:nvPr/>
          </p:nvSpPr>
          <p:spPr bwMode="auto">
            <a:xfrm>
              <a:off x="3011" y="1266"/>
              <a:ext cx="114" cy="142"/>
            </a:xfrm>
            <a:custGeom>
              <a:avLst/>
              <a:gdLst>
                <a:gd name="T0" fmla="*/ 57 w 114"/>
                <a:gd name="T1" fmla="*/ 0 h 142"/>
                <a:gd name="T2" fmla="*/ 0 w 114"/>
                <a:gd name="T3" fmla="*/ 57 h 142"/>
                <a:gd name="T4" fmla="*/ 29 w 114"/>
                <a:gd name="T5" fmla="*/ 142 h 142"/>
                <a:gd name="T6" fmla="*/ 85 w 114"/>
                <a:gd name="T7" fmla="*/ 114 h 142"/>
                <a:gd name="T8" fmla="*/ 114 w 114"/>
                <a:gd name="T9" fmla="*/ 57 h 142"/>
                <a:gd name="T10" fmla="*/ 85 w 114"/>
                <a:gd name="T11" fmla="*/ 0 h 142"/>
                <a:gd name="T12" fmla="*/ 57 w 114"/>
                <a:gd name="T13" fmla="*/ 0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4" h="142">
                  <a:moveTo>
                    <a:pt x="57" y="0"/>
                  </a:moveTo>
                  <a:lnTo>
                    <a:pt x="0" y="57"/>
                  </a:lnTo>
                  <a:lnTo>
                    <a:pt x="29" y="142"/>
                  </a:lnTo>
                  <a:lnTo>
                    <a:pt x="85" y="114"/>
                  </a:lnTo>
                  <a:lnTo>
                    <a:pt x="114" y="57"/>
                  </a:lnTo>
                  <a:lnTo>
                    <a:pt x="85" y="0"/>
                  </a:lnTo>
                  <a:lnTo>
                    <a:pt x="57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7" name="Freeform 718">
              <a:extLst>
                <a:ext uri="{FF2B5EF4-FFF2-40B4-BE49-F238E27FC236}">
                  <a16:creationId xmlns:a16="http://schemas.microsoft.com/office/drawing/2014/main" id="{488059D0-6EE4-42EA-8F2F-D61BB0E5D455}"/>
                </a:ext>
              </a:extLst>
            </p:cNvPr>
            <p:cNvSpPr>
              <a:spLocks/>
            </p:cNvSpPr>
            <p:nvPr/>
          </p:nvSpPr>
          <p:spPr bwMode="auto">
            <a:xfrm>
              <a:off x="2416" y="1238"/>
              <a:ext cx="142" cy="142"/>
            </a:xfrm>
            <a:custGeom>
              <a:avLst/>
              <a:gdLst>
                <a:gd name="T0" fmla="*/ 28 w 142"/>
                <a:gd name="T1" fmla="*/ 0 h 142"/>
                <a:gd name="T2" fmla="*/ 0 w 142"/>
                <a:gd name="T3" fmla="*/ 85 h 142"/>
                <a:gd name="T4" fmla="*/ 28 w 142"/>
                <a:gd name="T5" fmla="*/ 142 h 142"/>
                <a:gd name="T6" fmla="*/ 142 w 142"/>
                <a:gd name="T7" fmla="*/ 28 h 142"/>
                <a:gd name="T8" fmla="*/ 28 w 142"/>
                <a:gd name="T9" fmla="*/ 0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2" h="142">
                  <a:moveTo>
                    <a:pt x="28" y="0"/>
                  </a:moveTo>
                  <a:lnTo>
                    <a:pt x="0" y="85"/>
                  </a:lnTo>
                  <a:lnTo>
                    <a:pt x="28" y="142"/>
                  </a:lnTo>
                  <a:lnTo>
                    <a:pt x="142" y="28"/>
                  </a:lnTo>
                  <a:lnTo>
                    <a:pt x="28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8" name="Freeform 720">
              <a:extLst>
                <a:ext uri="{FF2B5EF4-FFF2-40B4-BE49-F238E27FC236}">
                  <a16:creationId xmlns:a16="http://schemas.microsoft.com/office/drawing/2014/main" id="{E593DC47-115C-497D-B3EA-90D86DD6D1F7}"/>
                </a:ext>
              </a:extLst>
            </p:cNvPr>
            <p:cNvSpPr>
              <a:spLocks/>
            </p:cNvSpPr>
            <p:nvPr/>
          </p:nvSpPr>
          <p:spPr bwMode="auto">
            <a:xfrm>
              <a:off x="1991" y="1663"/>
              <a:ext cx="397" cy="255"/>
            </a:xfrm>
            <a:custGeom>
              <a:avLst/>
              <a:gdLst>
                <a:gd name="T0" fmla="*/ 0 w 397"/>
                <a:gd name="T1" fmla="*/ 199 h 255"/>
                <a:gd name="T2" fmla="*/ 0 w 397"/>
                <a:gd name="T3" fmla="*/ 85 h 255"/>
                <a:gd name="T4" fmla="*/ 198 w 397"/>
                <a:gd name="T5" fmla="*/ 85 h 255"/>
                <a:gd name="T6" fmla="*/ 368 w 397"/>
                <a:gd name="T7" fmla="*/ 0 h 255"/>
                <a:gd name="T8" fmla="*/ 397 w 397"/>
                <a:gd name="T9" fmla="*/ 57 h 255"/>
                <a:gd name="T10" fmla="*/ 397 w 397"/>
                <a:gd name="T11" fmla="*/ 114 h 255"/>
                <a:gd name="T12" fmla="*/ 340 w 397"/>
                <a:gd name="T13" fmla="*/ 85 h 255"/>
                <a:gd name="T14" fmla="*/ 255 w 397"/>
                <a:gd name="T15" fmla="*/ 142 h 255"/>
                <a:gd name="T16" fmla="*/ 227 w 397"/>
                <a:gd name="T17" fmla="*/ 114 h 255"/>
                <a:gd name="T18" fmla="*/ 170 w 397"/>
                <a:gd name="T19" fmla="*/ 170 h 255"/>
                <a:gd name="T20" fmla="*/ 170 w 397"/>
                <a:gd name="T21" fmla="*/ 227 h 255"/>
                <a:gd name="T22" fmla="*/ 85 w 397"/>
                <a:gd name="T23" fmla="*/ 255 h 255"/>
                <a:gd name="T24" fmla="*/ 0 w 397"/>
                <a:gd name="T25" fmla="*/ 199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97" h="255">
                  <a:moveTo>
                    <a:pt x="0" y="199"/>
                  </a:moveTo>
                  <a:lnTo>
                    <a:pt x="0" y="85"/>
                  </a:lnTo>
                  <a:lnTo>
                    <a:pt x="198" y="85"/>
                  </a:lnTo>
                  <a:lnTo>
                    <a:pt x="368" y="0"/>
                  </a:lnTo>
                  <a:lnTo>
                    <a:pt x="397" y="57"/>
                  </a:lnTo>
                  <a:lnTo>
                    <a:pt x="397" y="114"/>
                  </a:lnTo>
                  <a:lnTo>
                    <a:pt x="340" y="85"/>
                  </a:lnTo>
                  <a:lnTo>
                    <a:pt x="255" y="142"/>
                  </a:lnTo>
                  <a:lnTo>
                    <a:pt x="227" y="114"/>
                  </a:lnTo>
                  <a:lnTo>
                    <a:pt x="170" y="170"/>
                  </a:lnTo>
                  <a:lnTo>
                    <a:pt x="170" y="227"/>
                  </a:lnTo>
                  <a:lnTo>
                    <a:pt x="85" y="255"/>
                  </a:lnTo>
                  <a:lnTo>
                    <a:pt x="0" y="19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9" name="Freeform 721">
              <a:extLst>
                <a:ext uri="{FF2B5EF4-FFF2-40B4-BE49-F238E27FC236}">
                  <a16:creationId xmlns:a16="http://schemas.microsoft.com/office/drawing/2014/main" id="{1C7D8873-6BF3-45A6-9D1F-7658813DDD35}"/>
                </a:ext>
              </a:extLst>
            </p:cNvPr>
            <p:cNvSpPr>
              <a:spLocks/>
            </p:cNvSpPr>
            <p:nvPr/>
          </p:nvSpPr>
          <p:spPr bwMode="auto">
            <a:xfrm>
              <a:off x="885" y="1663"/>
              <a:ext cx="1900" cy="992"/>
            </a:xfrm>
            <a:custGeom>
              <a:avLst/>
              <a:gdLst>
                <a:gd name="T0" fmla="*/ 0 w 1900"/>
                <a:gd name="T1" fmla="*/ 284 h 992"/>
                <a:gd name="T2" fmla="*/ 142 w 1900"/>
                <a:gd name="T3" fmla="*/ 170 h 992"/>
                <a:gd name="T4" fmla="*/ 199 w 1900"/>
                <a:gd name="T5" fmla="*/ 85 h 992"/>
                <a:gd name="T6" fmla="*/ 340 w 1900"/>
                <a:gd name="T7" fmla="*/ 85 h 992"/>
                <a:gd name="T8" fmla="*/ 397 w 1900"/>
                <a:gd name="T9" fmla="*/ 170 h 992"/>
                <a:gd name="T10" fmla="*/ 652 w 1900"/>
                <a:gd name="T11" fmla="*/ 114 h 992"/>
                <a:gd name="T12" fmla="*/ 822 w 1900"/>
                <a:gd name="T13" fmla="*/ 170 h 992"/>
                <a:gd name="T14" fmla="*/ 936 w 1900"/>
                <a:gd name="T15" fmla="*/ 227 h 992"/>
                <a:gd name="T16" fmla="*/ 1021 w 1900"/>
                <a:gd name="T17" fmla="*/ 369 h 992"/>
                <a:gd name="T18" fmla="*/ 1191 w 1900"/>
                <a:gd name="T19" fmla="*/ 340 h 992"/>
                <a:gd name="T20" fmla="*/ 1248 w 1900"/>
                <a:gd name="T21" fmla="*/ 284 h 992"/>
                <a:gd name="T22" fmla="*/ 1276 w 1900"/>
                <a:gd name="T23" fmla="*/ 397 h 992"/>
                <a:gd name="T24" fmla="*/ 1333 w 1900"/>
                <a:gd name="T25" fmla="*/ 284 h 992"/>
                <a:gd name="T26" fmla="*/ 1446 w 1900"/>
                <a:gd name="T27" fmla="*/ 340 h 992"/>
                <a:gd name="T28" fmla="*/ 1644 w 1900"/>
                <a:gd name="T29" fmla="*/ 312 h 992"/>
                <a:gd name="T30" fmla="*/ 1701 w 1900"/>
                <a:gd name="T31" fmla="*/ 425 h 992"/>
                <a:gd name="T32" fmla="*/ 1815 w 1900"/>
                <a:gd name="T33" fmla="*/ 454 h 992"/>
                <a:gd name="T34" fmla="*/ 1900 w 1900"/>
                <a:gd name="T35" fmla="*/ 482 h 992"/>
                <a:gd name="T36" fmla="*/ 1900 w 1900"/>
                <a:gd name="T37" fmla="*/ 624 h 992"/>
                <a:gd name="T38" fmla="*/ 1843 w 1900"/>
                <a:gd name="T39" fmla="*/ 652 h 992"/>
                <a:gd name="T40" fmla="*/ 1730 w 1900"/>
                <a:gd name="T41" fmla="*/ 709 h 992"/>
                <a:gd name="T42" fmla="*/ 1616 w 1900"/>
                <a:gd name="T43" fmla="*/ 567 h 992"/>
                <a:gd name="T44" fmla="*/ 1503 w 1900"/>
                <a:gd name="T45" fmla="*/ 709 h 992"/>
                <a:gd name="T46" fmla="*/ 1418 w 1900"/>
                <a:gd name="T47" fmla="*/ 766 h 992"/>
                <a:gd name="T48" fmla="*/ 1333 w 1900"/>
                <a:gd name="T49" fmla="*/ 851 h 992"/>
                <a:gd name="T50" fmla="*/ 1248 w 1900"/>
                <a:gd name="T51" fmla="*/ 851 h 992"/>
                <a:gd name="T52" fmla="*/ 1077 w 1900"/>
                <a:gd name="T53" fmla="*/ 992 h 992"/>
                <a:gd name="T54" fmla="*/ 1021 w 1900"/>
                <a:gd name="T55" fmla="*/ 964 h 992"/>
                <a:gd name="T56" fmla="*/ 794 w 1900"/>
                <a:gd name="T57" fmla="*/ 992 h 992"/>
                <a:gd name="T58" fmla="*/ 709 w 1900"/>
                <a:gd name="T59" fmla="*/ 879 h 992"/>
                <a:gd name="T60" fmla="*/ 624 w 1900"/>
                <a:gd name="T61" fmla="*/ 822 h 992"/>
                <a:gd name="T62" fmla="*/ 482 w 1900"/>
                <a:gd name="T63" fmla="*/ 737 h 992"/>
                <a:gd name="T64" fmla="*/ 425 w 1900"/>
                <a:gd name="T65" fmla="*/ 652 h 992"/>
                <a:gd name="T66" fmla="*/ 340 w 1900"/>
                <a:gd name="T67" fmla="*/ 539 h 992"/>
                <a:gd name="T68" fmla="*/ 255 w 1900"/>
                <a:gd name="T69" fmla="*/ 425 h 992"/>
                <a:gd name="T70" fmla="*/ 482 w 1900"/>
                <a:gd name="T71" fmla="*/ 397 h 992"/>
                <a:gd name="T72" fmla="*/ 454 w 1900"/>
                <a:gd name="T73" fmla="*/ 312 h 992"/>
                <a:gd name="T74" fmla="*/ 397 w 1900"/>
                <a:gd name="T75" fmla="*/ 227 h 992"/>
                <a:gd name="T76" fmla="*/ 227 w 1900"/>
                <a:gd name="T77" fmla="*/ 255 h 992"/>
                <a:gd name="T78" fmla="*/ 114 w 1900"/>
                <a:gd name="T79" fmla="*/ 199 h 992"/>
                <a:gd name="T80" fmla="*/ 114 w 1900"/>
                <a:gd name="T81" fmla="*/ 255 h 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1900" h="992">
                  <a:moveTo>
                    <a:pt x="114" y="312"/>
                  </a:moveTo>
                  <a:lnTo>
                    <a:pt x="0" y="284"/>
                  </a:lnTo>
                  <a:lnTo>
                    <a:pt x="29" y="199"/>
                  </a:lnTo>
                  <a:lnTo>
                    <a:pt x="142" y="170"/>
                  </a:lnTo>
                  <a:lnTo>
                    <a:pt x="142" y="85"/>
                  </a:lnTo>
                  <a:lnTo>
                    <a:pt x="199" y="85"/>
                  </a:lnTo>
                  <a:lnTo>
                    <a:pt x="199" y="0"/>
                  </a:lnTo>
                  <a:lnTo>
                    <a:pt x="340" y="85"/>
                  </a:lnTo>
                  <a:lnTo>
                    <a:pt x="340" y="142"/>
                  </a:lnTo>
                  <a:lnTo>
                    <a:pt x="397" y="170"/>
                  </a:lnTo>
                  <a:lnTo>
                    <a:pt x="567" y="170"/>
                  </a:lnTo>
                  <a:lnTo>
                    <a:pt x="652" y="114"/>
                  </a:lnTo>
                  <a:lnTo>
                    <a:pt x="794" y="142"/>
                  </a:lnTo>
                  <a:lnTo>
                    <a:pt x="822" y="170"/>
                  </a:lnTo>
                  <a:lnTo>
                    <a:pt x="907" y="142"/>
                  </a:lnTo>
                  <a:lnTo>
                    <a:pt x="936" y="227"/>
                  </a:lnTo>
                  <a:lnTo>
                    <a:pt x="964" y="312"/>
                  </a:lnTo>
                  <a:lnTo>
                    <a:pt x="1021" y="369"/>
                  </a:lnTo>
                  <a:lnTo>
                    <a:pt x="1106" y="369"/>
                  </a:lnTo>
                  <a:lnTo>
                    <a:pt x="1191" y="340"/>
                  </a:lnTo>
                  <a:lnTo>
                    <a:pt x="1219" y="255"/>
                  </a:lnTo>
                  <a:lnTo>
                    <a:pt x="1248" y="284"/>
                  </a:lnTo>
                  <a:lnTo>
                    <a:pt x="1248" y="369"/>
                  </a:lnTo>
                  <a:lnTo>
                    <a:pt x="1276" y="397"/>
                  </a:lnTo>
                  <a:lnTo>
                    <a:pt x="1333" y="369"/>
                  </a:lnTo>
                  <a:lnTo>
                    <a:pt x="1333" y="284"/>
                  </a:lnTo>
                  <a:lnTo>
                    <a:pt x="1389" y="284"/>
                  </a:lnTo>
                  <a:lnTo>
                    <a:pt x="1446" y="340"/>
                  </a:lnTo>
                  <a:lnTo>
                    <a:pt x="1559" y="284"/>
                  </a:lnTo>
                  <a:lnTo>
                    <a:pt x="1644" y="312"/>
                  </a:lnTo>
                  <a:lnTo>
                    <a:pt x="1644" y="397"/>
                  </a:lnTo>
                  <a:lnTo>
                    <a:pt x="1701" y="425"/>
                  </a:lnTo>
                  <a:lnTo>
                    <a:pt x="1758" y="397"/>
                  </a:lnTo>
                  <a:lnTo>
                    <a:pt x="1815" y="454"/>
                  </a:lnTo>
                  <a:lnTo>
                    <a:pt x="1871" y="454"/>
                  </a:lnTo>
                  <a:lnTo>
                    <a:pt x="1900" y="482"/>
                  </a:lnTo>
                  <a:lnTo>
                    <a:pt x="1871" y="567"/>
                  </a:lnTo>
                  <a:lnTo>
                    <a:pt x="1900" y="624"/>
                  </a:lnTo>
                  <a:lnTo>
                    <a:pt x="1871" y="681"/>
                  </a:lnTo>
                  <a:lnTo>
                    <a:pt x="1843" y="652"/>
                  </a:lnTo>
                  <a:lnTo>
                    <a:pt x="1758" y="652"/>
                  </a:lnTo>
                  <a:lnTo>
                    <a:pt x="1730" y="709"/>
                  </a:lnTo>
                  <a:lnTo>
                    <a:pt x="1701" y="709"/>
                  </a:lnTo>
                  <a:lnTo>
                    <a:pt x="1616" y="567"/>
                  </a:lnTo>
                  <a:lnTo>
                    <a:pt x="1531" y="624"/>
                  </a:lnTo>
                  <a:lnTo>
                    <a:pt x="1503" y="709"/>
                  </a:lnTo>
                  <a:lnTo>
                    <a:pt x="1446" y="681"/>
                  </a:lnTo>
                  <a:lnTo>
                    <a:pt x="1418" y="766"/>
                  </a:lnTo>
                  <a:lnTo>
                    <a:pt x="1361" y="822"/>
                  </a:lnTo>
                  <a:lnTo>
                    <a:pt x="1333" y="851"/>
                  </a:lnTo>
                  <a:lnTo>
                    <a:pt x="1276" y="879"/>
                  </a:lnTo>
                  <a:lnTo>
                    <a:pt x="1248" y="851"/>
                  </a:lnTo>
                  <a:lnTo>
                    <a:pt x="1163" y="879"/>
                  </a:lnTo>
                  <a:lnTo>
                    <a:pt x="1077" y="992"/>
                  </a:lnTo>
                  <a:lnTo>
                    <a:pt x="1049" y="992"/>
                  </a:lnTo>
                  <a:lnTo>
                    <a:pt x="1021" y="964"/>
                  </a:lnTo>
                  <a:lnTo>
                    <a:pt x="936" y="936"/>
                  </a:lnTo>
                  <a:lnTo>
                    <a:pt x="794" y="992"/>
                  </a:lnTo>
                  <a:lnTo>
                    <a:pt x="709" y="936"/>
                  </a:lnTo>
                  <a:lnTo>
                    <a:pt x="709" y="879"/>
                  </a:lnTo>
                  <a:lnTo>
                    <a:pt x="681" y="822"/>
                  </a:lnTo>
                  <a:lnTo>
                    <a:pt x="624" y="822"/>
                  </a:lnTo>
                  <a:lnTo>
                    <a:pt x="596" y="766"/>
                  </a:lnTo>
                  <a:lnTo>
                    <a:pt x="482" y="737"/>
                  </a:lnTo>
                  <a:lnTo>
                    <a:pt x="454" y="652"/>
                  </a:lnTo>
                  <a:lnTo>
                    <a:pt x="425" y="652"/>
                  </a:lnTo>
                  <a:lnTo>
                    <a:pt x="369" y="539"/>
                  </a:lnTo>
                  <a:lnTo>
                    <a:pt x="340" y="539"/>
                  </a:lnTo>
                  <a:lnTo>
                    <a:pt x="340" y="482"/>
                  </a:lnTo>
                  <a:lnTo>
                    <a:pt x="255" y="425"/>
                  </a:lnTo>
                  <a:lnTo>
                    <a:pt x="312" y="369"/>
                  </a:lnTo>
                  <a:lnTo>
                    <a:pt x="482" y="397"/>
                  </a:lnTo>
                  <a:lnTo>
                    <a:pt x="482" y="340"/>
                  </a:lnTo>
                  <a:lnTo>
                    <a:pt x="454" y="312"/>
                  </a:lnTo>
                  <a:lnTo>
                    <a:pt x="425" y="284"/>
                  </a:lnTo>
                  <a:lnTo>
                    <a:pt x="397" y="227"/>
                  </a:lnTo>
                  <a:lnTo>
                    <a:pt x="340" y="255"/>
                  </a:lnTo>
                  <a:lnTo>
                    <a:pt x="227" y="255"/>
                  </a:lnTo>
                  <a:lnTo>
                    <a:pt x="199" y="199"/>
                  </a:lnTo>
                  <a:lnTo>
                    <a:pt x="114" y="199"/>
                  </a:lnTo>
                  <a:lnTo>
                    <a:pt x="85" y="227"/>
                  </a:lnTo>
                  <a:lnTo>
                    <a:pt x="114" y="255"/>
                  </a:lnTo>
                  <a:lnTo>
                    <a:pt x="114" y="31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0" name="Freeform 722">
              <a:extLst>
                <a:ext uri="{FF2B5EF4-FFF2-40B4-BE49-F238E27FC236}">
                  <a16:creationId xmlns:a16="http://schemas.microsoft.com/office/drawing/2014/main" id="{8619D717-49D8-4B25-84FE-D8DCE9BB8232}"/>
                </a:ext>
              </a:extLst>
            </p:cNvPr>
            <p:cNvSpPr>
              <a:spLocks/>
            </p:cNvSpPr>
            <p:nvPr/>
          </p:nvSpPr>
          <p:spPr bwMode="auto">
            <a:xfrm>
              <a:off x="488" y="2032"/>
              <a:ext cx="199" cy="198"/>
            </a:xfrm>
            <a:custGeom>
              <a:avLst/>
              <a:gdLst>
                <a:gd name="T0" fmla="*/ 114 w 199"/>
                <a:gd name="T1" fmla="*/ 0 h 198"/>
                <a:gd name="T2" fmla="*/ 170 w 199"/>
                <a:gd name="T3" fmla="*/ 0 h 198"/>
                <a:gd name="T4" fmla="*/ 199 w 199"/>
                <a:gd name="T5" fmla="*/ 56 h 198"/>
                <a:gd name="T6" fmla="*/ 170 w 199"/>
                <a:gd name="T7" fmla="*/ 113 h 198"/>
                <a:gd name="T8" fmla="*/ 85 w 199"/>
                <a:gd name="T9" fmla="*/ 142 h 198"/>
                <a:gd name="T10" fmla="*/ 57 w 199"/>
                <a:gd name="T11" fmla="*/ 198 h 198"/>
                <a:gd name="T12" fmla="*/ 0 w 199"/>
                <a:gd name="T13" fmla="*/ 198 h 198"/>
                <a:gd name="T14" fmla="*/ 0 w 199"/>
                <a:gd name="T15" fmla="*/ 113 h 198"/>
                <a:gd name="T16" fmla="*/ 85 w 199"/>
                <a:gd name="T17" fmla="*/ 85 h 198"/>
                <a:gd name="T18" fmla="*/ 142 w 199"/>
                <a:gd name="T19" fmla="*/ 56 h 198"/>
                <a:gd name="T20" fmla="*/ 114 w 199"/>
                <a:gd name="T21" fmla="*/ 0 h 1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99" h="198">
                  <a:moveTo>
                    <a:pt x="114" y="0"/>
                  </a:moveTo>
                  <a:lnTo>
                    <a:pt x="170" y="0"/>
                  </a:lnTo>
                  <a:lnTo>
                    <a:pt x="199" y="56"/>
                  </a:lnTo>
                  <a:lnTo>
                    <a:pt x="170" y="113"/>
                  </a:lnTo>
                  <a:lnTo>
                    <a:pt x="85" y="142"/>
                  </a:lnTo>
                  <a:lnTo>
                    <a:pt x="57" y="198"/>
                  </a:lnTo>
                  <a:lnTo>
                    <a:pt x="0" y="198"/>
                  </a:lnTo>
                  <a:lnTo>
                    <a:pt x="0" y="113"/>
                  </a:lnTo>
                  <a:lnTo>
                    <a:pt x="85" y="85"/>
                  </a:lnTo>
                  <a:lnTo>
                    <a:pt x="142" y="56"/>
                  </a:lnTo>
                  <a:lnTo>
                    <a:pt x="114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1" name="Freeform 745">
              <a:extLst>
                <a:ext uri="{FF2B5EF4-FFF2-40B4-BE49-F238E27FC236}">
                  <a16:creationId xmlns:a16="http://schemas.microsoft.com/office/drawing/2014/main" id="{6EF08166-7090-4468-819F-DCF9A9CBA9F5}"/>
                </a:ext>
              </a:extLst>
            </p:cNvPr>
            <p:cNvSpPr>
              <a:spLocks/>
            </p:cNvSpPr>
            <p:nvPr/>
          </p:nvSpPr>
          <p:spPr bwMode="auto">
            <a:xfrm>
              <a:off x="1566" y="2230"/>
              <a:ext cx="1502" cy="1389"/>
            </a:xfrm>
            <a:custGeom>
              <a:avLst/>
              <a:gdLst>
                <a:gd name="T0" fmla="*/ 1162 w 1502"/>
                <a:gd name="T1" fmla="*/ 85 h 1389"/>
                <a:gd name="T2" fmla="*/ 1049 w 1502"/>
                <a:gd name="T3" fmla="*/ 142 h 1389"/>
                <a:gd name="T4" fmla="*/ 935 w 1502"/>
                <a:gd name="T5" fmla="*/ 0 h 1389"/>
                <a:gd name="T6" fmla="*/ 822 w 1502"/>
                <a:gd name="T7" fmla="*/ 142 h 1389"/>
                <a:gd name="T8" fmla="*/ 737 w 1502"/>
                <a:gd name="T9" fmla="*/ 199 h 1389"/>
                <a:gd name="T10" fmla="*/ 595 w 1502"/>
                <a:gd name="T11" fmla="*/ 312 h 1389"/>
                <a:gd name="T12" fmla="*/ 482 w 1502"/>
                <a:gd name="T13" fmla="*/ 312 h 1389"/>
                <a:gd name="T14" fmla="*/ 368 w 1502"/>
                <a:gd name="T15" fmla="*/ 596 h 1389"/>
                <a:gd name="T16" fmla="*/ 113 w 1502"/>
                <a:gd name="T17" fmla="*/ 709 h 1389"/>
                <a:gd name="T18" fmla="*/ 85 w 1502"/>
                <a:gd name="T19" fmla="*/ 879 h 1389"/>
                <a:gd name="T20" fmla="*/ 170 w 1502"/>
                <a:gd name="T21" fmla="*/ 964 h 1389"/>
                <a:gd name="T22" fmla="*/ 85 w 1502"/>
                <a:gd name="T23" fmla="*/ 936 h 1389"/>
                <a:gd name="T24" fmla="*/ 56 w 1502"/>
                <a:gd name="T25" fmla="*/ 1021 h 1389"/>
                <a:gd name="T26" fmla="*/ 28 w 1502"/>
                <a:gd name="T27" fmla="*/ 1134 h 1389"/>
                <a:gd name="T28" fmla="*/ 113 w 1502"/>
                <a:gd name="T29" fmla="*/ 1248 h 1389"/>
                <a:gd name="T30" fmla="*/ 141 w 1502"/>
                <a:gd name="T31" fmla="*/ 1304 h 1389"/>
                <a:gd name="T32" fmla="*/ 396 w 1502"/>
                <a:gd name="T33" fmla="*/ 1333 h 1389"/>
                <a:gd name="T34" fmla="*/ 510 w 1502"/>
                <a:gd name="T35" fmla="*/ 1191 h 1389"/>
                <a:gd name="T36" fmla="*/ 623 w 1502"/>
                <a:gd name="T37" fmla="*/ 1191 h 1389"/>
                <a:gd name="T38" fmla="*/ 737 w 1502"/>
                <a:gd name="T39" fmla="*/ 1077 h 1389"/>
                <a:gd name="T40" fmla="*/ 850 w 1502"/>
                <a:gd name="T41" fmla="*/ 1077 h 1389"/>
                <a:gd name="T42" fmla="*/ 963 w 1502"/>
                <a:gd name="T43" fmla="*/ 936 h 1389"/>
                <a:gd name="T44" fmla="*/ 1105 w 1502"/>
                <a:gd name="T45" fmla="*/ 992 h 1389"/>
                <a:gd name="T46" fmla="*/ 1162 w 1502"/>
                <a:gd name="T47" fmla="*/ 1049 h 1389"/>
                <a:gd name="T48" fmla="*/ 1304 w 1502"/>
                <a:gd name="T49" fmla="*/ 1106 h 1389"/>
                <a:gd name="T50" fmla="*/ 1332 w 1502"/>
                <a:gd name="T51" fmla="*/ 1021 h 1389"/>
                <a:gd name="T52" fmla="*/ 1474 w 1502"/>
                <a:gd name="T53" fmla="*/ 851 h 1389"/>
                <a:gd name="T54" fmla="*/ 1502 w 1502"/>
                <a:gd name="T55" fmla="*/ 709 h 1389"/>
                <a:gd name="T56" fmla="*/ 1474 w 1502"/>
                <a:gd name="T57" fmla="*/ 539 h 1389"/>
                <a:gd name="T58" fmla="*/ 1474 w 1502"/>
                <a:gd name="T59" fmla="*/ 425 h 1389"/>
                <a:gd name="T60" fmla="*/ 1417 w 1502"/>
                <a:gd name="T61" fmla="*/ 397 h 1389"/>
                <a:gd name="T62" fmla="*/ 1360 w 1502"/>
                <a:gd name="T63" fmla="*/ 227 h 1389"/>
                <a:gd name="T64" fmla="*/ 1219 w 1502"/>
                <a:gd name="T65" fmla="*/ 199 h 1389"/>
                <a:gd name="T66" fmla="*/ 1190 w 1502"/>
                <a:gd name="T67" fmla="*/ 114 h 13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502" h="1389">
                  <a:moveTo>
                    <a:pt x="1190" y="114"/>
                  </a:moveTo>
                  <a:lnTo>
                    <a:pt x="1162" y="85"/>
                  </a:lnTo>
                  <a:lnTo>
                    <a:pt x="1077" y="85"/>
                  </a:lnTo>
                  <a:lnTo>
                    <a:pt x="1049" y="142"/>
                  </a:lnTo>
                  <a:lnTo>
                    <a:pt x="1020" y="142"/>
                  </a:lnTo>
                  <a:lnTo>
                    <a:pt x="935" y="0"/>
                  </a:lnTo>
                  <a:lnTo>
                    <a:pt x="850" y="57"/>
                  </a:lnTo>
                  <a:lnTo>
                    <a:pt x="822" y="142"/>
                  </a:lnTo>
                  <a:lnTo>
                    <a:pt x="765" y="114"/>
                  </a:lnTo>
                  <a:lnTo>
                    <a:pt x="737" y="199"/>
                  </a:lnTo>
                  <a:lnTo>
                    <a:pt x="652" y="284"/>
                  </a:lnTo>
                  <a:lnTo>
                    <a:pt x="595" y="312"/>
                  </a:lnTo>
                  <a:lnTo>
                    <a:pt x="567" y="284"/>
                  </a:lnTo>
                  <a:lnTo>
                    <a:pt x="482" y="312"/>
                  </a:lnTo>
                  <a:lnTo>
                    <a:pt x="396" y="425"/>
                  </a:lnTo>
                  <a:lnTo>
                    <a:pt x="368" y="596"/>
                  </a:lnTo>
                  <a:lnTo>
                    <a:pt x="311" y="567"/>
                  </a:lnTo>
                  <a:lnTo>
                    <a:pt x="113" y="709"/>
                  </a:lnTo>
                  <a:lnTo>
                    <a:pt x="141" y="766"/>
                  </a:lnTo>
                  <a:lnTo>
                    <a:pt x="85" y="879"/>
                  </a:lnTo>
                  <a:lnTo>
                    <a:pt x="141" y="879"/>
                  </a:lnTo>
                  <a:lnTo>
                    <a:pt x="170" y="964"/>
                  </a:lnTo>
                  <a:lnTo>
                    <a:pt x="141" y="992"/>
                  </a:lnTo>
                  <a:lnTo>
                    <a:pt x="85" y="936"/>
                  </a:lnTo>
                  <a:lnTo>
                    <a:pt x="28" y="936"/>
                  </a:lnTo>
                  <a:lnTo>
                    <a:pt x="56" y="1021"/>
                  </a:lnTo>
                  <a:lnTo>
                    <a:pt x="0" y="1049"/>
                  </a:lnTo>
                  <a:lnTo>
                    <a:pt x="28" y="1134"/>
                  </a:lnTo>
                  <a:lnTo>
                    <a:pt x="113" y="1191"/>
                  </a:lnTo>
                  <a:lnTo>
                    <a:pt x="113" y="1248"/>
                  </a:lnTo>
                  <a:lnTo>
                    <a:pt x="170" y="1276"/>
                  </a:lnTo>
                  <a:lnTo>
                    <a:pt x="141" y="1304"/>
                  </a:lnTo>
                  <a:lnTo>
                    <a:pt x="226" y="1389"/>
                  </a:lnTo>
                  <a:lnTo>
                    <a:pt x="396" y="1333"/>
                  </a:lnTo>
                  <a:lnTo>
                    <a:pt x="453" y="1219"/>
                  </a:lnTo>
                  <a:lnTo>
                    <a:pt x="510" y="1191"/>
                  </a:lnTo>
                  <a:lnTo>
                    <a:pt x="595" y="1248"/>
                  </a:lnTo>
                  <a:lnTo>
                    <a:pt x="623" y="1191"/>
                  </a:lnTo>
                  <a:lnTo>
                    <a:pt x="708" y="1163"/>
                  </a:lnTo>
                  <a:lnTo>
                    <a:pt x="737" y="1077"/>
                  </a:lnTo>
                  <a:lnTo>
                    <a:pt x="822" y="1049"/>
                  </a:lnTo>
                  <a:lnTo>
                    <a:pt x="850" y="1077"/>
                  </a:lnTo>
                  <a:lnTo>
                    <a:pt x="907" y="1077"/>
                  </a:lnTo>
                  <a:lnTo>
                    <a:pt x="963" y="936"/>
                  </a:lnTo>
                  <a:lnTo>
                    <a:pt x="1077" y="936"/>
                  </a:lnTo>
                  <a:lnTo>
                    <a:pt x="1105" y="992"/>
                  </a:lnTo>
                  <a:lnTo>
                    <a:pt x="1105" y="1021"/>
                  </a:lnTo>
                  <a:lnTo>
                    <a:pt x="1162" y="1049"/>
                  </a:lnTo>
                  <a:lnTo>
                    <a:pt x="1219" y="1106"/>
                  </a:lnTo>
                  <a:lnTo>
                    <a:pt x="1304" y="1106"/>
                  </a:lnTo>
                  <a:lnTo>
                    <a:pt x="1360" y="1049"/>
                  </a:lnTo>
                  <a:lnTo>
                    <a:pt x="1332" y="1021"/>
                  </a:lnTo>
                  <a:lnTo>
                    <a:pt x="1417" y="851"/>
                  </a:lnTo>
                  <a:lnTo>
                    <a:pt x="1474" y="851"/>
                  </a:lnTo>
                  <a:lnTo>
                    <a:pt x="1417" y="766"/>
                  </a:lnTo>
                  <a:lnTo>
                    <a:pt x="1502" y="709"/>
                  </a:lnTo>
                  <a:lnTo>
                    <a:pt x="1445" y="652"/>
                  </a:lnTo>
                  <a:lnTo>
                    <a:pt x="1474" y="539"/>
                  </a:lnTo>
                  <a:lnTo>
                    <a:pt x="1445" y="482"/>
                  </a:lnTo>
                  <a:lnTo>
                    <a:pt x="1474" y="425"/>
                  </a:lnTo>
                  <a:lnTo>
                    <a:pt x="1445" y="369"/>
                  </a:lnTo>
                  <a:lnTo>
                    <a:pt x="1417" y="397"/>
                  </a:lnTo>
                  <a:lnTo>
                    <a:pt x="1360" y="312"/>
                  </a:lnTo>
                  <a:lnTo>
                    <a:pt x="1360" y="227"/>
                  </a:lnTo>
                  <a:lnTo>
                    <a:pt x="1304" y="142"/>
                  </a:lnTo>
                  <a:lnTo>
                    <a:pt x="1219" y="199"/>
                  </a:lnTo>
                  <a:lnTo>
                    <a:pt x="1162" y="170"/>
                  </a:lnTo>
                  <a:lnTo>
                    <a:pt x="1190" y="11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2" name="Freeform 746">
              <a:extLst>
                <a:ext uri="{FF2B5EF4-FFF2-40B4-BE49-F238E27FC236}">
                  <a16:creationId xmlns:a16="http://schemas.microsoft.com/office/drawing/2014/main" id="{90B0A365-0D72-4F66-9DF7-09ED969A0FD4}"/>
                </a:ext>
              </a:extLst>
            </p:cNvPr>
            <p:cNvSpPr>
              <a:spLocks/>
            </p:cNvSpPr>
            <p:nvPr/>
          </p:nvSpPr>
          <p:spPr bwMode="auto">
            <a:xfrm>
              <a:off x="570" y="2060"/>
              <a:ext cx="1389" cy="2503"/>
            </a:xfrm>
            <a:custGeom>
              <a:avLst/>
              <a:gdLst>
                <a:gd name="T0" fmla="*/ 655 w 1389"/>
                <a:gd name="T1" fmla="*/ 85 h 2503"/>
                <a:gd name="T2" fmla="*/ 687 w 1389"/>
                <a:gd name="T3" fmla="*/ 139 h 2503"/>
                <a:gd name="T4" fmla="*/ 765 w 1389"/>
                <a:gd name="T5" fmla="*/ 250 h 2503"/>
                <a:gd name="T6" fmla="*/ 911 w 1389"/>
                <a:gd name="T7" fmla="*/ 369 h 2503"/>
                <a:gd name="T8" fmla="*/ 996 w 1389"/>
                <a:gd name="T9" fmla="*/ 425 h 2503"/>
                <a:gd name="T10" fmla="*/ 1024 w 1389"/>
                <a:gd name="T11" fmla="*/ 539 h 2503"/>
                <a:gd name="T12" fmla="*/ 1251 w 1389"/>
                <a:gd name="T13" fmla="*/ 535 h 2503"/>
                <a:gd name="T14" fmla="*/ 1364 w 1389"/>
                <a:gd name="T15" fmla="*/ 595 h 2503"/>
                <a:gd name="T16" fmla="*/ 1364 w 1389"/>
                <a:gd name="T17" fmla="*/ 766 h 2503"/>
                <a:gd name="T18" fmla="*/ 1109 w 1389"/>
                <a:gd name="T19" fmla="*/ 879 h 2503"/>
                <a:gd name="T20" fmla="*/ 1081 w 1389"/>
                <a:gd name="T21" fmla="*/ 1049 h 2503"/>
                <a:gd name="T22" fmla="*/ 1166 w 1389"/>
                <a:gd name="T23" fmla="*/ 1134 h 2503"/>
                <a:gd name="T24" fmla="*/ 1081 w 1389"/>
                <a:gd name="T25" fmla="*/ 1106 h 2503"/>
                <a:gd name="T26" fmla="*/ 1052 w 1389"/>
                <a:gd name="T27" fmla="*/ 1191 h 2503"/>
                <a:gd name="T28" fmla="*/ 1024 w 1389"/>
                <a:gd name="T29" fmla="*/ 1304 h 2503"/>
                <a:gd name="T30" fmla="*/ 1109 w 1389"/>
                <a:gd name="T31" fmla="*/ 1418 h 2503"/>
                <a:gd name="T32" fmla="*/ 1137 w 1389"/>
                <a:gd name="T33" fmla="*/ 1474 h 2503"/>
                <a:gd name="T34" fmla="*/ 1137 w 1389"/>
                <a:gd name="T35" fmla="*/ 1616 h 2503"/>
                <a:gd name="T36" fmla="*/ 1052 w 1389"/>
                <a:gd name="T37" fmla="*/ 1616 h 2503"/>
                <a:gd name="T38" fmla="*/ 1024 w 1389"/>
                <a:gd name="T39" fmla="*/ 1673 h 2503"/>
                <a:gd name="T40" fmla="*/ 967 w 1389"/>
                <a:gd name="T41" fmla="*/ 1701 h 2503"/>
                <a:gd name="T42" fmla="*/ 854 w 1389"/>
                <a:gd name="T43" fmla="*/ 1786 h 2503"/>
                <a:gd name="T44" fmla="*/ 769 w 1389"/>
                <a:gd name="T45" fmla="*/ 1758 h 2503"/>
                <a:gd name="T46" fmla="*/ 712 w 1389"/>
                <a:gd name="T47" fmla="*/ 1871 h 2503"/>
                <a:gd name="T48" fmla="*/ 684 w 1389"/>
                <a:gd name="T49" fmla="*/ 1985 h 2503"/>
                <a:gd name="T50" fmla="*/ 654 w 1389"/>
                <a:gd name="T51" fmla="*/ 1987 h 2503"/>
                <a:gd name="T52" fmla="*/ 344 w 1389"/>
                <a:gd name="T53" fmla="*/ 2325 h 2503"/>
                <a:gd name="T54" fmla="*/ 243 w 1389"/>
                <a:gd name="T55" fmla="*/ 2503 h 2503"/>
                <a:gd name="T56" fmla="*/ 183 w 1389"/>
                <a:gd name="T57" fmla="*/ 2455 h 2503"/>
                <a:gd name="T58" fmla="*/ 60 w 1389"/>
                <a:gd name="T59" fmla="*/ 2325 h 2503"/>
                <a:gd name="T60" fmla="*/ 202 w 1389"/>
                <a:gd name="T61" fmla="*/ 2325 h 2503"/>
                <a:gd name="T62" fmla="*/ 258 w 1389"/>
                <a:gd name="T63" fmla="*/ 2126 h 2503"/>
                <a:gd name="T64" fmla="*/ 258 w 1389"/>
                <a:gd name="T65" fmla="*/ 1985 h 2503"/>
                <a:gd name="T66" fmla="*/ 202 w 1389"/>
                <a:gd name="T67" fmla="*/ 1871 h 2503"/>
                <a:gd name="T68" fmla="*/ 258 w 1389"/>
                <a:gd name="T69" fmla="*/ 1701 h 2503"/>
                <a:gd name="T70" fmla="*/ 145 w 1389"/>
                <a:gd name="T71" fmla="*/ 1673 h 2503"/>
                <a:gd name="T72" fmla="*/ 88 w 1389"/>
                <a:gd name="T73" fmla="*/ 1531 h 2503"/>
                <a:gd name="T74" fmla="*/ 32 w 1389"/>
                <a:gd name="T75" fmla="*/ 1276 h 2503"/>
                <a:gd name="T76" fmla="*/ 117 w 1389"/>
                <a:gd name="T77" fmla="*/ 1219 h 2503"/>
                <a:gd name="T78" fmla="*/ 117 w 1389"/>
                <a:gd name="T79" fmla="*/ 1276 h 2503"/>
                <a:gd name="T80" fmla="*/ 173 w 1389"/>
                <a:gd name="T81" fmla="*/ 1162 h 2503"/>
                <a:gd name="T82" fmla="*/ 315 w 1389"/>
                <a:gd name="T83" fmla="*/ 1049 h 2503"/>
                <a:gd name="T84" fmla="*/ 344 w 1389"/>
                <a:gd name="T85" fmla="*/ 879 h 2503"/>
                <a:gd name="T86" fmla="*/ 315 w 1389"/>
                <a:gd name="T87" fmla="*/ 737 h 2503"/>
                <a:gd name="T88" fmla="*/ 173 w 1389"/>
                <a:gd name="T89" fmla="*/ 567 h 2503"/>
                <a:gd name="T90" fmla="*/ 88 w 1389"/>
                <a:gd name="T91" fmla="*/ 369 h 2503"/>
                <a:gd name="T92" fmla="*/ 145 w 1389"/>
                <a:gd name="T93" fmla="*/ 170 h 2503"/>
                <a:gd name="T94" fmla="*/ 287 w 1389"/>
                <a:gd name="T95" fmla="*/ 114 h 2503"/>
                <a:gd name="T96" fmla="*/ 344 w 1389"/>
                <a:gd name="T97" fmla="*/ 170 h 2503"/>
                <a:gd name="T98" fmla="*/ 514 w 1389"/>
                <a:gd name="T99" fmla="*/ 0 h 2503"/>
                <a:gd name="T100" fmla="*/ 570 w 1389"/>
                <a:gd name="T101" fmla="*/ 28 h 25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1389" h="2503">
                  <a:moveTo>
                    <a:pt x="570" y="28"/>
                  </a:moveTo>
                  <a:lnTo>
                    <a:pt x="655" y="85"/>
                  </a:lnTo>
                  <a:lnTo>
                    <a:pt x="655" y="142"/>
                  </a:lnTo>
                  <a:lnTo>
                    <a:pt x="687" y="139"/>
                  </a:lnTo>
                  <a:lnTo>
                    <a:pt x="740" y="255"/>
                  </a:lnTo>
                  <a:lnTo>
                    <a:pt x="765" y="250"/>
                  </a:lnTo>
                  <a:lnTo>
                    <a:pt x="797" y="340"/>
                  </a:lnTo>
                  <a:lnTo>
                    <a:pt x="911" y="369"/>
                  </a:lnTo>
                  <a:lnTo>
                    <a:pt x="939" y="425"/>
                  </a:lnTo>
                  <a:lnTo>
                    <a:pt x="996" y="425"/>
                  </a:lnTo>
                  <a:lnTo>
                    <a:pt x="1024" y="482"/>
                  </a:lnTo>
                  <a:lnTo>
                    <a:pt x="1024" y="539"/>
                  </a:lnTo>
                  <a:lnTo>
                    <a:pt x="1109" y="595"/>
                  </a:lnTo>
                  <a:lnTo>
                    <a:pt x="1251" y="535"/>
                  </a:lnTo>
                  <a:lnTo>
                    <a:pt x="1336" y="567"/>
                  </a:lnTo>
                  <a:lnTo>
                    <a:pt x="1364" y="595"/>
                  </a:lnTo>
                  <a:lnTo>
                    <a:pt x="1389" y="592"/>
                  </a:lnTo>
                  <a:lnTo>
                    <a:pt x="1364" y="766"/>
                  </a:lnTo>
                  <a:lnTo>
                    <a:pt x="1307" y="737"/>
                  </a:lnTo>
                  <a:lnTo>
                    <a:pt x="1109" y="879"/>
                  </a:lnTo>
                  <a:lnTo>
                    <a:pt x="1137" y="936"/>
                  </a:lnTo>
                  <a:lnTo>
                    <a:pt x="1081" y="1049"/>
                  </a:lnTo>
                  <a:lnTo>
                    <a:pt x="1137" y="1049"/>
                  </a:lnTo>
                  <a:lnTo>
                    <a:pt x="1166" y="1134"/>
                  </a:lnTo>
                  <a:lnTo>
                    <a:pt x="1137" y="1162"/>
                  </a:lnTo>
                  <a:lnTo>
                    <a:pt x="1081" y="1106"/>
                  </a:lnTo>
                  <a:lnTo>
                    <a:pt x="1024" y="1106"/>
                  </a:lnTo>
                  <a:lnTo>
                    <a:pt x="1052" y="1191"/>
                  </a:lnTo>
                  <a:lnTo>
                    <a:pt x="996" y="1219"/>
                  </a:lnTo>
                  <a:lnTo>
                    <a:pt x="1024" y="1304"/>
                  </a:lnTo>
                  <a:lnTo>
                    <a:pt x="1109" y="1361"/>
                  </a:lnTo>
                  <a:lnTo>
                    <a:pt x="1109" y="1418"/>
                  </a:lnTo>
                  <a:lnTo>
                    <a:pt x="1166" y="1446"/>
                  </a:lnTo>
                  <a:lnTo>
                    <a:pt x="1137" y="1474"/>
                  </a:lnTo>
                  <a:lnTo>
                    <a:pt x="1109" y="1531"/>
                  </a:lnTo>
                  <a:lnTo>
                    <a:pt x="1137" y="1616"/>
                  </a:lnTo>
                  <a:lnTo>
                    <a:pt x="1109" y="1644"/>
                  </a:lnTo>
                  <a:lnTo>
                    <a:pt x="1052" y="1616"/>
                  </a:lnTo>
                  <a:lnTo>
                    <a:pt x="972" y="1645"/>
                  </a:lnTo>
                  <a:lnTo>
                    <a:pt x="1024" y="1673"/>
                  </a:lnTo>
                  <a:lnTo>
                    <a:pt x="1029" y="1696"/>
                  </a:lnTo>
                  <a:lnTo>
                    <a:pt x="967" y="1701"/>
                  </a:lnTo>
                  <a:lnTo>
                    <a:pt x="939" y="1814"/>
                  </a:lnTo>
                  <a:lnTo>
                    <a:pt x="854" y="1786"/>
                  </a:lnTo>
                  <a:lnTo>
                    <a:pt x="825" y="1673"/>
                  </a:lnTo>
                  <a:lnTo>
                    <a:pt x="769" y="1758"/>
                  </a:lnTo>
                  <a:lnTo>
                    <a:pt x="769" y="1814"/>
                  </a:lnTo>
                  <a:lnTo>
                    <a:pt x="712" y="1871"/>
                  </a:lnTo>
                  <a:lnTo>
                    <a:pt x="740" y="1928"/>
                  </a:lnTo>
                  <a:lnTo>
                    <a:pt x="684" y="1985"/>
                  </a:lnTo>
                  <a:lnTo>
                    <a:pt x="655" y="1928"/>
                  </a:lnTo>
                  <a:lnTo>
                    <a:pt x="654" y="1987"/>
                  </a:lnTo>
                  <a:lnTo>
                    <a:pt x="600" y="2092"/>
                  </a:lnTo>
                  <a:lnTo>
                    <a:pt x="344" y="2325"/>
                  </a:lnTo>
                  <a:lnTo>
                    <a:pt x="287" y="2495"/>
                  </a:lnTo>
                  <a:lnTo>
                    <a:pt x="243" y="2503"/>
                  </a:lnTo>
                  <a:lnTo>
                    <a:pt x="195" y="2494"/>
                  </a:lnTo>
                  <a:lnTo>
                    <a:pt x="183" y="2455"/>
                  </a:lnTo>
                  <a:lnTo>
                    <a:pt x="173" y="2410"/>
                  </a:lnTo>
                  <a:lnTo>
                    <a:pt x="60" y="2325"/>
                  </a:lnTo>
                  <a:lnTo>
                    <a:pt x="88" y="2296"/>
                  </a:lnTo>
                  <a:lnTo>
                    <a:pt x="202" y="2325"/>
                  </a:lnTo>
                  <a:lnTo>
                    <a:pt x="258" y="2268"/>
                  </a:lnTo>
                  <a:lnTo>
                    <a:pt x="258" y="2126"/>
                  </a:lnTo>
                  <a:lnTo>
                    <a:pt x="202" y="2070"/>
                  </a:lnTo>
                  <a:lnTo>
                    <a:pt x="258" y="1985"/>
                  </a:lnTo>
                  <a:lnTo>
                    <a:pt x="258" y="1900"/>
                  </a:lnTo>
                  <a:lnTo>
                    <a:pt x="202" y="1871"/>
                  </a:lnTo>
                  <a:lnTo>
                    <a:pt x="258" y="1786"/>
                  </a:lnTo>
                  <a:lnTo>
                    <a:pt x="258" y="1701"/>
                  </a:lnTo>
                  <a:lnTo>
                    <a:pt x="202" y="1644"/>
                  </a:lnTo>
                  <a:lnTo>
                    <a:pt x="145" y="1673"/>
                  </a:lnTo>
                  <a:lnTo>
                    <a:pt x="88" y="1616"/>
                  </a:lnTo>
                  <a:lnTo>
                    <a:pt x="88" y="1531"/>
                  </a:lnTo>
                  <a:lnTo>
                    <a:pt x="0" y="1441"/>
                  </a:lnTo>
                  <a:lnTo>
                    <a:pt x="32" y="1276"/>
                  </a:lnTo>
                  <a:lnTo>
                    <a:pt x="81" y="1273"/>
                  </a:lnTo>
                  <a:lnTo>
                    <a:pt x="117" y="1219"/>
                  </a:lnTo>
                  <a:lnTo>
                    <a:pt x="141" y="1234"/>
                  </a:lnTo>
                  <a:lnTo>
                    <a:pt x="117" y="1276"/>
                  </a:lnTo>
                  <a:lnTo>
                    <a:pt x="202" y="1247"/>
                  </a:lnTo>
                  <a:lnTo>
                    <a:pt x="173" y="1162"/>
                  </a:lnTo>
                  <a:lnTo>
                    <a:pt x="287" y="1106"/>
                  </a:lnTo>
                  <a:lnTo>
                    <a:pt x="315" y="1049"/>
                  </a:lnTo>
                  <a:lnTo>
                    <a:pt x="344" y="1021"/>
                  </a:lnTo>
                  <a:lnTo>
                    <a:pt x="344" y="879"/>
                  </a:lnTo>
                  <a:lnTo>
                    <a:pt x="287" y="851"/>
                  </a:lnTo>
                  <a:lnTo>
                    <a:pt x="315" y="737"/>
                  </a:lnTo>
                  <a:lnTo>
                    <a:pt x="202" y="652"/>
                  </a:lnTo>
                  <a:lnTo>
                    <a:pt x="173" y="567"/>
                  </a:lnTo>
                  <a:lnTo>
                    <a:pt x="32" y="454"/>
                  </a:lnTo>
                  <a:lnTo>
                    <a:pt x="88" y="369"/>
                  </a:lnTo>
                  <a:lnTo>
                    <a:pt x="173" y="255"/>
                  </a:lnTo>
                  <a:lnTo>
                    <a:pt x="145" y="170"/>
                  </a:lnTo>
                  <a:lnTo>
                    <a:pt x="202" y="57"/>
                  </a:lnTo>
                  <a:lnTo>
                    <a:pt x="287" y="114"/>
                  </a:lnTo>
                  <a:lnTo>
                    <a:pt x="287" y="170"/>
                  </a:lnTo>
                  <a:lnTo>
                    <a:pt x="344" y="170"/>
                  </a:lnTo>
                  <a:lnTo>
                    <a:pt x="344" y="114"/>
                  </a:lnTo>
                  <a:lnTo>
                    <a:pt x="514" y="0"/>
                  </a:lnTo>
                  <a:lnTo>
                    <a:pt x="514" y="57"/>
                  </a:lnTo>
                  <a:lnTo>
                    <a:pt x="570" y="2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3" name="Freeform 750">
              <a:extLst>
                <a:ext uri="{FF2B5EF4-FFF2-40B4-BE49-F238E27FC236}">
                  <a16:creationId xmlns:a16="http://schemas.microsoft.com/office/drawing/2014/main" id="{F74F2A68-680D-4C17-99E0-E0B3F5884F71}"/>
                </a:ext>
              </a:extLst>
            </p:cNvPr>
            <p:cNvSpPr>
              <a:spLocks/>
            </p:cNvSpPr>
            <p:nvPr/>
          </p:nvSpPr>
          <p:spPr bwMode="auto">
            <a:xfrm>
              <a:off x="3238" y="756"/>
              <a:ext cx="907" cy="680"/>
            </a:xfrm>
            <a:custGeom>
              <a:avLst/>
              <a:gdLst>
                <a:gd name="T0" fmla="*/ 85 w 907"/>
                <a:gd name="T1" fmla="*/ 369 h 680"/>
                <a:gd name="T2" fmla="*/ 29 w 907"/>
                <a:gd name="T3" fmla="*/ 482 h 680"/>
                <a:gd name="T4" fmla="*/ 0 w 907"/>
                <a:gd name="T5" fmla="*/ 539 h 680"/>
                <a:gd name="T6" fmla="*/ 29 w 907"/>
                <a:gd name="T7" fmla="*/ 539 h 680"/>
                <a:gd name="T8" fmla="*/ 57 w 907"/>
                <a:gd name="T9" fmla="*/ 595 h 680"/>
                <a:gd name="T10" fmla="*/ 85 w 907"/>
                <a:gd name="T11" fmla="*/ 567 h 680"/>
                <a:gd name="T12" fmla="*/ 57 w 907"/>
                <a:gd name="T13" fmla="*/ 652 h 680"/>
                <a:gd name="T14" fmla="*/ 170 w 907"/>
                <a:gd name="T15" fmla="*/ 652 h 680"/>
                <a:gd name="T16" fmla="*/ 199 w 907"/>
                <a:gd name="T17" fmla="*/ 680 h 680"/>
                <a:gd name="T18" fmla="*/ 284 w 907"/>
                <a:gd name="T19" fmla="*/ 652 h 680"/>
                <a:gd name="T20" fmla="*/ 284 w 907"/>
                <a:gd name="T21" fmla="*/ 595 h 680"/>
                <a:gd name="T22" fmla="*/ 369 w 907"/>
                <a:gd name="T23" fmla="*/ 539 h 680"/>
                <a:gd name="T24" fmla="*/ 397 w 907"/>
                <a:gd name="T25" fmla="*/ 482 h 680"/>
                <a:gd name="T26" fmla="*/ 454 w 907"/>
                <a:gd name="T27" fmla="*/ 510 h 680"/>
                <a:gd name="T28" fmla="*/ 454 w 907"/>
                <a:gd name="T29" fmla="*/ 595 h 680"/>
                <a:gd name="T30" fmla="*/ 539 w 907"/>
                <a:gd name="T31" fmla="*/ 680 h 680"/>
                <a:gd name="T32" fmla="*/ 652 w 907"/>
                <a:gd name="T33" fmla="*/ 680 h 680"/>
                <a:gd name="T34" fmla="*/ 681 w 907"/>
                <a:gd name="T35" fmla="*/ 595 h 680"/>
                <a:gd name="T36" fmla="*/ 737 w 907"/>
                <a:gd name="T37" fmla="*/ 567 h 680"/>
                <a:gd name="T38" fmla="*/ 766 w 907"/>
                <a:gd name="T39" fmla="*/ 595 h 680"/>
                <a:gd name="T40" fmla="*/ 907 w 907"/>
                <a:gd name="T41" fmla="*/ 510 h 680"/>
                <a:gd name="T42" fmla="*/ 851 w 907"/>
                <a:gd name="T43" fmla="*/ 397 h 680"/>
                <a:gd name="T44" fmla="*/ 766 w 907"/>
                <a:gd name="T45" fmla="*/ 397 h 680"/>
                <a:gd name="T46" fmla="*/ 766 w 907"/>
                <a:gd name="T47" fmla="*/ 340 h 680"/>
                <a:gd name="T48" fmla="*/ 652 w 907"/>
                <a:gd name="T49" fmla="*/ 255 h 680"/>
                <a:gd name="T50" fmla="*/ 709 w 907"/>
                <a:gd name="T51" fmla="*/ 142 h 680"/>
                <a:gd name="T52" fmla="*/ 624 w 907"/>
                <a:gd name="T53" fmla="*/ 85 h 680"/>
                <a:gd name="T54" fmla="*/ 624 w 907"/>
                <a:gd name="T55" fmla="*/ 28 h 680"/>
                <a:gd name="T56" fmla="*/ 539 w 907"/>
                <a:gd name="T57" fmla="*/ 0 h 680"/>
                <a:gd name="T58" fmla="*/ 511 w 907"/>
                <a:gd name="T59" fmla="*/ 28 h 680"/>
                <a:gd name="T60" fmla="*/ 454 w 907"/>
                <a:gd name="T61" fmla="*/ 57 h 680"/>
                <a:gd name="T62" fmla="*/ 482 w 907"/>
                <a:gd name="T63" fmla="*/ 85 h 680"/>
                <a:gd name="T64" fmla="*/ 454 w 907"/>
                <a:gd name="T65" fmla="*/ 227 h 680"/>
                <a:gd name="T66" fmla="*/ 312 w 907"/>
                <a:gd name="T67" fmla="*/ 284 h 680"/>
                <a:gd name="T68" fmla="*/ 227 w 907"/>
                <a:gd name="T69" fmla="*/ 425 h 680"/>
                <a:gd name="T70" fmla="*/ 170 w 907"/>
                <a:gd name="T71" fmla="*/ 425 h 680"/>
                <a:gd name="T72" fmla="*/ 85 w 907"/>
                <a:gd name="T73" fmla="*/ 369 h 6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907" h="680">
                  <a:moveTo>
                    <a:pt x="85" y="369"/>
                  </a:moveTo>
                  <a:lnTo>
                    <a:pt x="29" y="482"/>
                  </a:lnTo>
                  <a:lnTo>
                    <a:pt x="0" y="539"/>
                  </a:lnTo>
                  <a:lnTo>
                    <a:pt x="29" y="539"/>
                  </a:lnTo>
                  <a:lnTo>
                    <a:pt x="57" y="595"/>
                  </a:lnTo>
                  <a:lnTo>
                    <a:pt x="85" y="567"/>
                  </a:lnTo>
                  <a:lnTo>
                    <a:pt x="57" y="652"/>
                  </a:lnTo>
                  <a:lnTo>
                    <a:pt x="170" y="652"/>
                  </a:lnTo>
                  <a:lnTo>
                    <a:pt x="199" y="680"/>
                  </a:lnTo>
                  <a:lnTo>
                    <a:pt x="284" y="652"/>
                  </a:lnTo>
                  <a:lnTo>
                    <a:pt x="284" y="595"/>
                  </a:lnTo>
                  <a:lnTo>
                    <a:pt x="369" y="539"/>
                  </a:lnTo>
                  <a:lnTo>
                    <a:pt x="397" y="482"/>
                  </a:lnTo>
                  <a:lnTo>
                    <a:pt x="454" y="510"/>
                  </a:lnTo>
                  <a:lnTo>
                    <a:pt x="454" y="595"/>
                  </a:lnTo>
                  <a:lnTo>
                    <a:pt x="539" y="680"/>
                  </a:lnTo>
                  <a:lnTo>
                    <a:pt x="652" y="680"/>
                  </a:lnTo>
                  <a:lnTo>
                    <a:pt x="681" y="595"/>
                  </a:lnTo>
                  <a:lnTo>
                    <a:pt x="737" y="567"/>
                  </a:lnTo>
                  <a:lnTo>
                    <a:pt x="766" y="595"/>
                  </a:lnTo>
                  <a:lnTo>
                    <a:pt x="907" y="510"/>
                  </a:lnTo>
                  <a:lnTo>
                    <a:pt x="851" y="397"/>
                  </a:lnTo>
                  <a:lnTo>
                    <a:pt x="766" y="397"/>
                  </a:lnTo>
                  <a:lnTo>
                    <a:pt x="766" y="340"/>
                  </a:lnTo>
                  <a:lnTo>
                    <a:pt x="652" y="255"/>
                  </a:lnTo>
                  <a:lnTo>
                    <a:pt x="709" y="142"/>
                  </a:lnTo>
                  <a:lnTo>
                    <a:pt x="624" y="85"/>
                  </a:lnTo>
                  <a:lnTo>
                    <a:pt x="624" y="28"/>
                  </a:lnTo>
                  <a:lnTo>
                    <a:pt x="539" y="0"/>
                  </a:lnTo>
                  <a:lnTo>
                    <a:pt x="511" y="28"/>
                  </a:lnTo>
                  <a:lnTo>
                    <a:pt x="454" y="57"/>
                  </a:lnTo>
                  <a:lnTo>
                    <a:pt x="482" y="85"/>
                  </a:lnTo>
                  <a:lnTo>
                    <a:pt x="454" y="227"/>
                  </a:lnTo>
                  <a:lnTo>
                    <a:pt x="312" y="284"/>
                  </a:lnTo>
                  <a:lnTo>
                    <a:pt x="227" y="425"/>
                  </a:lnTo>
                  <a:lnTo>
                    <a:pt x="170" y="425"/>
                  </a:lnTo>
                  <a:lnTo>
                    <a:pt x="85" y="36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4" name="Freeform 751">
              <a:extLst>
                <a:ext uri="{FF2B5EF4-FFF2-40B4-BE49-F238E27FC236}">
                  <a16:creationId xmlns:a16="http://schemas.microsoft.com/office/drawing/2014/main" id="{046E089A-BCFB-49D2-80C2-C29B52F19F52}"/>
                </a:ext>
              </a:extLst>
            </p:cNvPr>
            <p:cNvSpPr>
              <a:spLocks/>
            </p:cNvSpPr>
            <p:nvPr/>
          </p:nvSpPr>
          <p:spPr bwMode="auto">
            <a:xfrm>
              <a:off x="2529" y="387"/>
              <a:ext cx="1985" cy="2552"/>
            </a:xfrm>
            <a:custGeom>
              <a:avLst/>
              <a:gdLst>
                <a:gd name="T0" fmla="*/ 482 w 1985"/>
                <a:gd name="T1" fmla="*/ 2495 h 2552"/>
                <a:gd name="T2" fmla="*/ 482 w 1985"/>
                <a:gd name="T3" fmla="*/ 2325 h 2552"/>
                <a:gd name="T4" fmla="*/ 482 w 1985"/>
                <a:gd name="T5" fmla="*/ 2212 h 2552"/>
                <a:gd name="T6" fmla="*/ 397 w 1985"/>
                <a:gd name="T7" fmla="*/ 2155 h 2552"/>
                <a:gd name="T8" fmla="*/ 341 w 1985"/>
                <a:gd name="T9" fmla="*/ 1985 h 2552"/>
                <a:gd name="T10" fmla="*/ 199 w 1985"/>
                <a:gd name="T11" fmla="*/ 2013 h 2552"/>
                <a:gd name="T12" fmla="*/ 256 w 1985"/>
                <a:gd name="T13" fmla="*/ 1900 h 2552"/>
                <a:gd name="T14" fmla="*/ 256 w 1985"/>
                <a:gd name="T15" fmla="*/ 1758 h 2552"/>
                <a:gd name="T16" fmla="*/ 171 w 1985"/>
                <a:gd name="T17" fmla="*/ 1730 h 2552"/>
                <a:gd name="T18" fmla="*/ 57 w 1985"/>
                <a:gd name="T19" fmla="*/ 1701 h 2552"/>
                <a:gd name="T20" fmla="*/ 0 w 1985"/>
                <a:gd name="T21" fmla="*/ 1588 h 2552"/>
                <a:gd name="T22" fmla="*/ 171 w 1985"/>
                <a:gd name="T23" fmla="*/ 1503 h 2552"/>
                <a:gd name="T24" fmla="*/ 256 w 1985"/>
                <a:gd name="T25" fmla="*/ 1418 h 2552"/>
                <a:gd name="T26" fmla="*/ 397 w 1985"/>
                <a:gd name="T27" fmla="*/ 1418 h 2552"/>
                <a:gd name="T28" fmla="*/ 454 w 1985"/>
                <a:gd name="T29" fmla="*/ 1390 h 2552"/>
                <a:gd name="T30" fmla="*/ 567 w 1985"/>
                <a:gd name="T31" fmla="*/ 1276 h 2552"/>
                <a:gd name="T32" fmla="*/ 454 w 1985"/>
                <a:gd name="T33" fmla="*/ 1220 h 2552"/>
                <a:gd name="T34" fmla="*/ 539 w 1985"/>
                <a:gd name="T35" fmla="*/ 1220 h 2552"/>
                <a:gd name="T36" fmla="*/ 709 w 1985"/>
                <a:gd name="T37" fmla="*/ 1106 h 2552"/>
                <a:gd name="T38" fmla="*/ 709 w 1985"/>
                <a:gd name="T39" fmla="*/ 1021 h 2552"/>
                <a:gd name="T40" fmla="*/ 766 w 1985"/>
                <a:gd name="T41" fmla="*/ 1021 h 2552"/>
                <a:gd name="T42" fmla="*/ 908 w 1985"/>
                <a:gd name="T43" fmla="*/ 1049 h 2552"/>
                <a:gd name="T44" fmla="*/ 993 w 1985"/>
                <a:gd name="T45" fmla="*/ 964 h 2552"/>
                <a:gd name="T46" fmla="*/ 1106 w 1985"/>
                <a:gd name="T47" fmla="*/ 851 h 2552"/>
                <a:gd name="T48" fmla="*/ 1163 w 1985"/>
                <a:gd name="T49" fmla="*/ 964 h 2552"/>
                <a:gd name="T50" fmla="*/ 1361 w 1985"/>
                <a:gd name="T51" fmla="*/ 1049 h 2552"/>
                <a:gd name="T52" fmla="*/ 1446 w 1985"/>
                <a:gd name="T53" fmla="*/ 936 h 2552"/>
                <a:gd name="T54" fmla="*/ 1616 w 1985"/>
                <a:gd name="T55" fmla="*/ 879 h 2552"/>
                <a:gd name="T56" fmla="*/ 1475 w 1985"/>
                <a:gd name="T57" fmla="*/ 766 h 2552"/>
                <a:gd name="T58" fmla="*/ 1361 w 1985"/>
                <a:gd name="T59" fmla="*/ 624 h 2552"/>
                <a:gd name="T60" fmla="*/ 1333 w 1985"/>
                <a:gd name="T61" fmla="*/ 454 h 2552"/>
                <a:gd name="T62" fmla="*/ 1248 w 1985"/>
                <a:gd name="T63" fmla="*/ 369 h 2552"/>
                <a:gd name="T64" fmla="*/ 1191 w 1985"/>
                <a:gd name="T65" fmla="*/ 369 h 2552"/>
                <a:gd name="T66" fmla="*/ 1361 w 1985"/>
                <a:gd name="T67" fmla="*/ 284 h 2552"/>
                <a:gd name="T68" fmla="*/ 1361 w 1985"/>
                <a:gd name="T69" fmla="*/ 227 h 2552"/>
                <a:gd name="T70" fmla="*/ 1475 w 1985"/>
                <a:gd name="T71" fmla="*/ 29 h 2552"/>
                <a:gd name="T72" fmla="*/ 1588 w 1985"/>
                <a:gd name="T73" fmla="*/ 142 h 2552"/>
                <a:gd name="T74" fmla="*/ 1645 w 1985"/>
                <a:gd name="T75" fmla="*/ 171 h 2552"/>
                <a:gd name="T76" fmla="*/ 1616 w 1985"/>
                <a:gd name="T77" fmla="*/ 86 h 2552"/>
                <a:gd name="T78" fmla="*/ 1730 w 1985"/>
                <a:gd name="T79" fmla="*/ 57 h 2552"/>
                <a:gd name="T80" fmla="*/ 1786 w 1985"/>
                <a:gd name="T81" fmla="*/ 0 h 2552"/>
                <a:gd name="T82" fmla="*/ 1872 w 1985"/>
                <a:gd name="T83" fmla="*/ 142 h 2552"/>
                <a:gd name="T84" fmla="*/ 1900 w 1985"/>
                <a:gd name="T85" fmla="*/ 312 h 2552"/>
                <a:gd name="T86" fmla="*/ 1957 w 1985"/>
                <a:gd name="T87" fmla="*/ 511 h 2552"/>
                <a:gd name="T88" fmla="*/ 1900 w 1985"/>
                <a:gd name="T89" fmla="*/ 624 h 2552"/>
                <a:gd name="T90" fmla="*/ 1872 w 1985"/>
                <a:gd name="T91" fmla="*/ 766 h 2552"/>
                <a:gd name="T92" fmla="*/ 1645 w 1985"/>
                <a:gd name="T93" fmla="*/ 936 h 2552"/>
                <a:gd name="T94" fmla="*/ 1616 w 1985"/>
                <a:gd name="T95" fmla="*/ 1049 h 2552"/>
                <a:gd name="T96" fmla="*/ 1560 w 1985"/>
                <a:gd name="T97" fmla="*/ 1163 h 2552"/>
                <a:gd name="T98" fmla="*/ 1305 w 1985"/>
                <a:gd name="T99" fmla="*/ 1475 h 2552"/>
                <a:gd name="T100" fmla="*/ 1191 w 1985"/>
                <a:gd name="T101" fmla="*/ 1475 h 2552"/>
                <a:gd name="T102" fmla="*/ 1106 w 1985"/>
                <a:gd name="T103" fmla="*/ 1475 h 2552"/>
                <a:gd name="T104" fmla="*/ 1163 w 1985"/>
                <a:gd name="T105" fmla="*/ 1588 h 2552"/>
                <a:gd name="T106" fmla="*/ 1106 w 1985"/>
                <a:gd name="T107" fmla="*/ 1701 h 2552"/>
                <a:gd name="T108" fmla="*/ 1248 w 1985"/>
                <a:gd name="T109" fmla="*/ 1900 h 2552"/>
                <a:gd name="T110" fmla="*/ 1106 w 1985"/>
                <a:gd name="T111" fmla="*/ 2070 h 2552"/>
                <a:gd name="T112" fmla="*/ 1078 w 1985"/>
                <a:gd name="T113" fmla="*/ 2183 h 2552"/>
                <a:gd name="T114" fmla="*/ 964 w 1985"/>
                <a:gd name="T115" fmla="*/ 2382 h 2552"/>
                <a:gd name="T116" fmla="*/ 879 w 1985"/>
                <a:gd name="T117" fmla="*/ 2354 h 2552"/>
                <a:gd name="T118" fmla="*/ 738 w 1985"/>
                <a:gd name="T119" fmla="*/ 2467 h 2552"/>
                <a:gd name="T120" fmla="*/ 596 w 1985"/>
                <a:gd name="T121" fmla="*/ 2552 h 25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985" h="2552">
                  <a:moveTo>
                    <a:pt x="539" y="2552"/>
                  </a:moveTo>
                  <a:lnTo>
                    <a:pt x="482" y="2495"/>
                  </a:lnTo>
                  <a:lnTo>
                    <a:pt x="511" y="2382"/>
                  </a:lnTo>
                  <a:lnTo>
                    <a:pt x="482" y="2325"/>
                  </a:lnTo>
                  <a:lnTo>
                    <a:pt x="511" y="2268"/>
                  </a:lnTo>
                  <a:lnTo>
                    <a:pt x="482" y="2212"/>
                  </a:lnTo>
                  <a:lnTo>
                    <a:pt x="454" y="2240"/>
                  </a:lnTo>
                  <a:lnTo>
                    <a:pt x="397" y="2155"/>
                  </a:lnTo>
                  <a:lnTo>
                    <a:pt x="397" y="2070"/>
                  </a:lnTo>
                  <a:lnTo>
                    <a:pt x="341" y="1985"/>
                  </a:lnTo>
                  <a:lnTo>
                    <a:pt x="256" y="2042"/>
                  </a:lnTo>
                  <a:lnTo>
                    <a:pt x="199" y="2013"/>
                  </a:lnTo>
                  <a:lnTo>
                    <a:pt x="227" y="1957"/>
                  </a:lnTo>
                  <a:lnTo>
                    <a:pt x="256" y="1900"/>
                  </a:lnTo>
                  <a:lnTo>
                    <a:pt x="227" y="1843"/>
                  </a:lnTo>
                  <a:lnTo>
                    <a:pt x="256" y="1758"/>
                  </a:lnTo>
                  <a:lnTo>
                    <a:pt x="227" y="1730"/>
                  </a:lnTo>
                  <a:lnTo>
                    <a:pt x="171" y="1730"/>
                  </a:lnTo>
                  <a:lnTo>
                    <a:pt x="114" y="1673"/>
                  </a:lnTo>
                  <a:lnTo>
                    <a:pt x="57" y="1701"/>
                  </a:lnTo>
                  <a:lnTo>
                    <a:pt x="0" y="1673"/>
                  </a:lnTo>
                  <a:lnTo>
                    <a:pt x="0" y="1588"/>
                  </a:lnTo>
                  <a:lnTo>
                    <a:pt x="57" y="1588"/>
                  </a:lnTo>
                  <a:lnTo>
                    <a:pt x="171" y="1503"/>
                  </a:lnTo>
                  <a:lnTo>
                    <a:pt x="199" y="1418"/>
                  </a:lnTo>
                  <a:lnTo>
                    <a:pt x="256" y="1418"/>
                  </a:lnTo>
                  <a:lnTo>
                    <a:pt x="284" y="1446"/>
                  </a:lnTo>
                  <a:lnTo>
                    <a:pt x="397" y="1418"/>
                  </a:lnTo>
                  <a:lnTo>
                    <a:pt x="397" y="1361"/>
                  </a:lnTo>
                  <a:lnTo>
                    <a:pt x="454" y="1390"/>
                  </a:lnTo>
                  <a:lnTo>
                    <a:pt x="567" y="1361"/>
                  </a:lnTo>
                  <a:lnTo>
                    <a:pt x="567" y="1276"/>
                  </a:lnTo>
                  <a:lnTo>
                    <a:pt x="482" y="1276"/>
                  </a:lnTo>
                  <a:lnTo>
                    <a:pt x="454" y="1220"/>
                  </a:lnTo>
                  <a:lnTo>
                    <a:pt x="482" y="1163"/>
                  </a:lnTo>
                  <a:lnTo>
                    <a:pt x="539" y="1220"/>
                  </a:lnTo>
                  <a:lnTo>
                    <a:pt x="596" y="1220"/>
                  </a:lnTo>
                  <a:lnTo>
                    <a:pt x="709" y="1106"/>
                  </a:lnTo>
                  <a:lnTo>
                    <a:pt x="653" y="1049"/>
                  </a:lnTo>
                  <a:lnTo>
                    <a:pt x="709" y="1021"/>
                  </a:lnTo>
                  <a:lnTo>
                    <a:pt x="738" y="1049"/>
                  </a:lnTo>
                  <a:lnTo>
                    <a:pt x="766" y="1021"/>
                  </a:lnTo>
                  <a:lnTo>
                    <a:pt x="879" y="1021"/>
                  </a:lnTo>
                  <a:lnTo>
                    <a:pt x="908" y="1049"/>
                  </a:lnTo>
                  <a:lnTo>
                    <a:pt x="993" y="1021"/>
                  </a:lnTo>
                  <a:lnTo>
                    <a:pt x="993" y="964"/>
                  </a:lnTo>
                  <a:lnTo>
                    <a:pt x="1078" y="908"/>
                  </a:lnTo>
                  <a:lnTo>
                    <a:pt x="1106" y="851"/>
                  </a:lnTo>
                  <a:lnTo>
                    <a:pt x="1163" y="879"/>
                  </a:lnTo>
                  <a:lnTo>
                    <a:pt x="1163" y="964"/>
                  </a:lnTo>
                  <a:lnTo>
                    <a:pt x="1248" y="1049"/>
                  </a:lnTo>
                  <a:lnTo>
                    <a:pt x="1361" y="1049"/>
                  </a:lnTo>
                  <a:lnTo>
                    <a:pt x="1390" y="964"/>
                  </a:lnTo>
                  <a:lnTo>
                    <a:pt x="1446" y="936"/>
                  </a:lnTo>
                  <a:lnTo>
                    <a:pt x="1475" y="964"/>
                  </a:lnTo>
                  <a:lnTo>
                    <a:pt x="1616" y="879"/>
                  </a:lnTo>
                  <a:lnTo>
                    <a:pt x="1560" y="765"/>
                  </a:lnTo>
                  <a:lnTo>
                    <a:pt x="1475" y="766"/>
                  </a:lnTo>
                  <a:lnTo>
                    <a:pt x="1475" y="709"/>
                  </a:lnTo>
                  <a:lnTo>
                    <a:pt x="1361" y="624"/>
                  </a:lnTo>
                  <a:lnTo>
                    <a:pt x="1418" y="511"/>
                  </a:lnTo>
                  <a:lnTo>
                    <a:pt x="1333" y="454"/>
                  </a:lnTo>
                  <a:lnTo>
                    <a:pt x="1333" y="397"/>
                  </a:lnTo>
                  <a:lnTo>
                    <a:pt x="1248" y="369"/>
                  </a:lnTo>
                  <a:lnTo>
                    <a:pt x="1220" y="397"/>
                  </a:lnTo>
                  <a:lnTo>
                    <a:pt x="1191" y="369"/>
                  </a:lnTo>
                  <a:lnTo>
                    <a:pt x="1220" y="284"/>
                  </a:lnTo>
                  <a:lnTo>
                    <a:pt x="1361" y="284"/>
                  </a:lnTo>
                  <a:lnTo>
                    <a:pt x="1418" y="256"/>
                  </a:lnTo>
                  <a:lnTo>
                    <a:pt x="1361" y="227"/>
                  </a:lnTo>
                  <a:lnTo>
                    <a:pt x="1390" y="86"/>
                  </a:lnTo>
                  <a:lnTo>
                    <a:pt x="1475" y="29"/>
                  </a:lnTo>
                  <a:lnTo>
                    <a:pt x="1588" y="57"/>
                  </a:lnTo>
                  <a:lnTo>
                    <a:pt x="1588" y="142"/>
                  </a:lnTo>
                  <a:lnTo>
                    <a:pt x="1616" y="199"/>
                  </a:lnTo>
                  <a:lnTo>
                    <a:pt x="1645" y="171"/>
                  </a:lnTo>
                  <a:lnTo>
                    <a:pt x="1616" y="142"/>
                  </a:lnTo>
                  <a:lnTo>
                    <a:pt x="1616" y="86"/>
                  </a:lnTo>
                  <a:lnTo>
                    <a:pt x="1673" y="86"/>
                  </a:lnTo>
                  <a:lnTo>
                    <a:pt x="1730" y="57"/>
                  </a:lnTo>
                  <a:lnTo>
                    <a:pt x="1701" y="0"/>
                  </a:lnTo>
                  <a:lnTo>
                    <a:pt x="1786" y="0"/>
                  </a:lnTo>
                  <a:lnTo>
                    <a:pt x="1815" y="86"/>
                  </a:lnTo>
                  <a:lnTo>
                    <a:pt x="1872" y="142"/>
                  </a:lnTo>
                  <a:lnTo>
                    <a:pt x="1815" y="256"/>
                  </a:lnTo>
                  <a:lnTo>
                    <a:pt x="1900" y="312"/>
                  </a:lnTo>
                  <a:lnTo>
                    <a:pt x="1957" y="312"/>
                  </a:lnTo>
                  <a:lnTo>
                    <a:pt x="1957" y="511"/>
                  </a:lnTo>
                  <a:lnTo>
                    <a:pt x="1985" y="539"/>
                  </a:lnTo>
                  <a:lnTo>
                    <a:pt x="1900" y="624"/>
                  </a:lnTo>
                  <a:lnTo>
                    <a:pt x="1872" y="596"/>
                  </a:lnTo>
                  <a:lnTo>
                    <a:pt x="1872" y="766"/>
                  </a:lnTo>
                  <a:lnTo>
                    <a:pt x="1701" y="936"/>
                  </a:lnTo>
                  <a:lnTo>
                    <a:pt x="1645" y="936"/>
                  </a:lnTo>
                  <a:lnTo>
                    <a:pt x="1616" y="993"/>
                  </a:lnTo>
                  <a:lnTo>
                    <a:pt x="1616" y="1049"/>
                  </a:lnTo>
                  <a:lnTo>
                    <a:pt x="1645" y="1106"/>
                  </a:lnTo>
                  <a:lnTo>
                    <a:pt x="1560" y="1163"/>
                  </a:lnTo>
                  <a:lnTo>
                    <a:pt x="1418" y="1475"/>
                  </a:lnTo>
                  <a:lnTo>
                    <a:pt x="1305" y="1475"/>
                  </a:lnTo>
                  <a:lnTo>
                    <a:pt x="1276" y="1446"/>
                  </a:lnTo>
                  <a:lnTo>
                    <a:pt x="1191" y="1475"/>
                  </a:lnTo>
                  <a:lnTo>
                    <a:pt x="1134" y="1418"/>
                  </a:lnTo>
                  <a:lnTo>
                    <a:pt x="1106" y="1475"/>
                  </a:lnTo>
                  <a:lnTo>
                    <a:pt x="1163" y="1531"/>
                  </a:lnTo>
                  <a:lnTo>
                    <a:pt x="1163" y="1588"/>
                  </a:lnTo>
                  <a:lnTo>
                    <a:pt x="1078" y="1616"/>
                  </a:lnTo>
                  <a:lnTo>
                    <a:pt x="1106" y="1701"/>
                  </a:lnTo>
                  <a:lnTo>
                    <a:pt x="1191" y="1730"/>
                  </a:lnTo>
                  <a:lnTo>
                    <a:pt x="1248" y="1900"/>
                  </a:lnTo>
                  <a:lnTo>
                    <a:pt x="1163" y="2070"/>
                  </a:lnTo>
                  <a:lnTo>
                    <a:pt x="1106" y="2070"/>
                  </a:lnTo>
                  <a:lnTo>
                    <a:pt x="1049" y="2127"/>
                  </a:lnTo>
                  <a:lnTo>
                    <a:pt x="1078" y="2183"/>
                  </a:lnTo>
                  <a:lnTo>
                    <a:pt x="993" y="2183"/>
                  </a:lnTo>
                  <a:lnTo>
                    <a:pt x="964" y="2382"/>
                  </a:lnTo>
                  <a:lnTo>
                    <a:pt x="908" y="2410"/>
                  </a:lnTo>
                  <a:lnTo>
                    <a:pt x="879" y="2354"/>
                  </a:lnTo>
                  <a:lnTo>
                    <a:pt x="766" y="2410"/>
                  </a:lnTo>
                  <a:lnTo>
                    <a:pt x="738" y="2467"/>
                  </a:lnTo>
                  <a:lnTo>
                    <a:pt x="596" y="2495"/>
                  </a:lnTo>
                  <a:lnTo>
                    <a:pt x="596" y="2552"/>
                  </a:lnTo>
                  <a:lnTo>
                    <a:pt x="539" y="255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5" name="Freeform 752">
              <a:extLst>
                <a:ext uri="{FF2B5EF4-FFF2-40B4-BE49-F238E27FC236}">
                  <a16:creationId xmlns:a16="http://schemas.microsoft.com/office/drawing/2014/main" id="{DCC12B3F-402F-4CE1-A691-633D0EB7C33C}"/>
                </a:ext>
              </a:extLst>
            </p:cNvPr>
            <p:cNvSpPr>
              <a:spLocks/>
            </p:cNvSpPr>
            <p:nvPr/>
          </p:nvSpPr>
          <p:spPr bwMode="auto">
            <a:xfrm>
              <a:off x="2529" y="1323"/>
              <a:ext cx="2297" cy="2892"/>
            </a:xfrm>
            <a:custGeom>
              <a:avLst/>
              <a:gdLst>
                <a:gd name="T0" fmla="*/ 1616 w 2297"/>
                <a:gd name="T1" fmla="*/ 57 h 2892"/>
                <a:gd name="T2" fmla="*/ 1560 w 2297"/>
                <a:gd name="T3" fmla="*/ 227 h 2892"/>
                <a:gd name="T4" fmla="*/ 1276 w 2297"/>
                <a:gd name="T5" fmla="*/ 510 h 2892"/>
                <a:gd name="T6" fmla="*/ 1106 w 2297"/>
                <a:gd name="T7" fmla="*/ 539 h 2892"/>
                <a:gd name="T8" fmla="*/ 1078 w 2297"/>
                <a:gd name="T9" fmla="*/ 680 h 2892"/>
                <a:gd name="T10" fmla="*/ 1248 w 2297"/>
                <a:gd name="T11" fmla="*/ 964 h 2892"/>
                <a:gd name="T12" fmla="*/ 1049 w 2297"/>
                <a:gd name="T13" fmla="*/ 1191 h 2892"/>
                <a:gd name="T14" fmla="*/ 964 w 2297"/>
                <a:gd name="T15" fmla="*/ 1446 h 2892"/>
                <a:gd name="T16" fmla="*/ 766 w 2297"/>
                <a:gd name="T17" fmla="*/ 1474 h 2892"/>
                <a:gd name="T18" fmla="*/ 596 w 2297"/>
                <a:gd name="T19" fmla="*/ 1616 h 2892"/>
                <a:gd name="T20" fmla="*/ 511 w 2297"/>
                <a:gd name="T21" fmla="*/ 1758 h 2892"/>
                <a:gd name="T22" fmla="*/ 397 w 2297"/>
                <a:gd name="T23" fmla="*/ 1956 h 2892"/>
                <a:gd name="T24" fmla="*/ 397 w 2297"/>
                <a:gd name="T25" fmla="*/ 2098 h 2892"/>
                <a:gd name="T26" fmla="*/ 227 w 2297"/>
                <a:gd name="T27" fmla="*/ 2211 h 2892"/>
                <a:gd name="T28" fmla="*/ 227 w 2297"/>
                <a:gd name="T29" fmla="*/ 2325 h 2892"/>
                <a:gd name="T30" fmla="*/ 0 w 2297"/>
                <a:gd name="T31" fmla="*/ 2750 h 2892"/>
                <a:gd name="T32" fmla="*/ 199 w 2297"/>
                <a:gd name="T33" fmla="*/ 2778 h 2892"/>
                <a:gd name="T34" fmla="*/ 369 w 2297"/>
                <a:gd name="T35" fmla="*/ 2778 h 2892"/>
                <a:gd name="T36" fmla="*/ 426 w 2297"/>
                <a:gd name="T37" fmla="*/ 2495 h 2892"/>
                <a:gd name="T38" fmla="*/ 539 w 2297"/>
                <a:gd name="T39" fmla="*/ 2608 h 2892"/>
                <a:gd name="T40" fmla="*/ 482 w 2297"/>
                <a:gd name="T41" fmla="*/ 2807 h 2892"/>
                <a:gd name="T42" fmla="*/ 601 w 2297"/>
                <a:gd name="T43" fmla="*/ 2675 h 2892"/>
                <a:gd name="T44" fmla="*/ 647 w 2297"/>
                <a:gd name="T45" fmla="*/ 2807 h 2892"/>
                <a:gd name="T46" fmla="*/ 741 w 2297"/>
                <a:gd name="T47" fmla="*/ 2785 h 2892"/>
                <a:gd name="T48" fmla="*/ 789 w 2297"/>
                <a:gd name="T49" fmla="*/ 2777 h 2892"/>
                <a:gd name="T50" fmla="*/ 851 w 2297"/>
                <a:gd name="T51" fmla="*/ 2665 h 2892"/>
                <a:gd name="T52" fmla="*/ 851 w 2297"/>
                <a:gd name="T53" fmla="*/ 2551 h 2892"/>
                <a:gd name="T54" fmla="*/ 738 w 2297"/>
                <a:gd name="T55" fmla="*/ 2438 h 2892"/>
                <a:gd name="T56" fmla="*/ 964 w 2297"/>
                <a:gd name="T57" fmla="*/ 2211 h 2892"/>
                <a:gd name="T58" fmla="*/ 1220 w 2297"/>
                <a:gd name="T59" fmla="*/ 2098 h 2892"/>
                <a:gd name="T60" fmla="*/ 1276 w 2297"/>
                <a:gd name="T61" fmla="*/ 2041 h 2892"/>
                <a:gd name="T62" fmla="*/ 1303 w 2297"/>
                <a:gd name="T63" fmla="*/ 1925 h 2892"/>
                <a:gd name="T64" fmla="*/ 1531 w 2297"/>
                <a:gd name="T65" fmla="*/ 1899 h 2892"/>
                <a:gd name="T66" fmla="*/ 1673 w 2297"/>
                <a:gd name="T67" fmla="*/ 1928 h 2892"/>
                <a:gd name="T68" fmla="*/ 1815 w 2297"/>
                <a:gd name="T69" fmla="*/ 1984 h 2892"/>
                <a:gd name="T70" fmla="*/ 1957 w 2297"/>
                <a:gd name="T71" fmla="*/ 2013 h 2892"/>
                <a:gd name="T72" fmla="*/ 2042 w 2297"/>
                <a:gd name="T73" fmla="*/ 1843 h 2892"/>
                <a:gd name="T74" fmla="*/ 2127 w 2297"/>
                <a:gd name="T75" fmla="*/ 1729 h 2892"/>
                <a:gd name="T76" fmla="*/ 2098 w 2297"/>
                <a:gd name="T77" fmla="*/ 1503 h 2892"/>
                <a:gd name="T78" fmla="*/ 2098 w 2297"/>
                <a:gd name="T79" fmla="*/ 1332 h 2892"/>
                <a:gd name="T80" fmla="*/ 2098 w 2297"/>
                <a:gd name="T81" fmla="*/ 1134 h 2892"/>
                <a:gd name="T82" fmla="*/ 2127 w 2297"/>
                <a:gd name="T83" fmla="*/ 936 h 2892"/>
                <a:gd name="T84" fmla="*/ 2155 w 2297"/>
                <a:gd name="T85" fmla="*/ 709 h 2892"/>
                <a:gd name="T86" fmla="*/ 2240 w 2297"/>
                <a:gd name="T87" fmla="*/ 567 h 2892"/>
                <a:gd name="T88" fmla="*/ 2098 w 2297"/>
                <a:gd name="T89" fmla="*/ 340 h 2892"/>
                <a:gd name="T90" fmla="*/ 1843 w 2297"/>
                <a:gd name="T91" fmla="*/ 369 h 2892"/>
                <a:gd name="T92" fmla="*/ 1815 w 2297"/>
                <a:gd name="T93" fmla="*/ 227 h 2892"/>
                <a:gd name="T94" fmla="*/ 1758 w 2297"/>
                <a:gd name="T95" fmla="*/ 113 h 28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2297" h="2892">
                  <a:moveTo>
                    <a:pt x="1730" y="0"/>
                  </a:moveTo>
                  <a:lnTo>
                    <a:pt x="1645" y="0"/>
                  </a:lnTo>
                  <a:lnTo>
                    <a:pt x="1616" y="57"/>
                  </a:lnTo>
                  <a:lnTo>
                    <a:pt x="1616" y="113"/>
                  </a:lnTo>
                  <a:lnTo>
                    <a:pt x="1645" y="170"/>
                  </a:lnTo>
                  <a:lnTo>
                    <a:pt x="1560" y="227"/>
                  </a:lnTo>
                  <a:lnTo>
                    <a:pt x="1418" y="539"/>
                  </a:lnTo>
                  <a:lnTo>
                    <a:pt x="1305" y="539"/>
                  </a:lnTo>
                  <a:lnTo>
                    <a:pt x="1276" y="510"/>
                  </a:lnTo>
                  <a:lnTo>
                    <a:pt x="1191" y="539"/>
                  </a:lnTo>
                  <a:lnTo>
                    <a:pt x="1134" y="482"/>
                  </a:lnTo>
                  <a:lnTo>
                    <a:pt x="1106" y="539"/>
                  </a:lnTo>
                  <a:lnTo>
                    <a:pt x="1163" y="595"/>
                  </a:lnTo>
                  <a:lnTo>
                    <a:pt x="1163" y="652"/>
                  </a:lnTo>
                  <a:lnTo>
                    <a:pt x="1078" y="680"/>
                  </a:lnTo>
                  <a:lnTo>
                    <a:pt x="1106" y="765"/>
                  </a:lnTo>
                  <a:lnTo>
                    <a:pt x="1191" y="794"/>
                  </a:lnTo>
                  <a:lnTo>
                    <a:pt x="1248" y="964"/>
                  </a:lnTo>
                  <a:lnTo>
                    <a:pt x="1163" y="1134"/>
                  </a:lnTo>
                  <a:lnTo>
                    <a:pt x="1106" y="1134"/>
                  </a:lnTo>
                  <a:lnTo>
                    <a:pt x="1049" y="1191"/>
                  </a:lnTo>
                  <a:lnTo>
                    <a:pt x="1078" y="1247"/>
                  </a:lnTo>
                  <a:lnTo>
                    <a:pt x="993" y="1247"/>
                  </a:lnTo>
                  <a:lnTo>
                    <a:pt x="964" y="1446"/>
                  </a:lnTo>
                  <a:lnTo>
                    <a:pt x="908" y="1474"/>
                  </a:lnTo>
                  <a:lnTo>
                    <a:pt x="879" y="1418"/>
                  </a:lnTo>
                  <a:lnTo>
                    <a:pt x="766" y="1474"/>
                  </a:lnTo>
                  <a:lnTo>
                    <a:pt x="738" y="1531"/>
                  </a:lnTo>
                  <a:lnTo>
                    <a:pt x="596" y="1559"/>
                  </a:lnTo>
                  <a:lnTo>
                    <a:pt x="596" y="1616"/>
                  </a:lnTo>
                  <a:lnTo>
                    <a:pt x="539" y="1616"/>
                  </a:lnTo>
                  <a:lnTo>
                    <a:pt x="454" y="1673"/>
                  </a:lnTo>
                  <a:lnTo>
                    <a:pt x="511" y="1758"/>
                  </a:lnTo>
                  <a:lnTo>
                    <a:pt x="454" y="1758"/>
                  </a:lnTo>
                  <a:lnTo>
                    <a:pt x="369" y="1928"/>
                  </a:lnTo>
                  <a:lnTo>
                    <a:pt x="397" y="1956"/>
                  </a:lnTo>
                  <a:lnTo>
                    <a:pt x="339" y="2015"/>
                  </a:lnTo>
                  <a:lnTo>
                    <a:pt x="371" y="2017"/>
                  </a:lnTo>
                  <a:lnTo>
                    <a:pt x="397" y="2098"/>
                  </a:lnTo>
                  <a:lnTo>
                    <a:pt x="284" y="2183"/>
                  </a:lnTo>
                  <a:lnTo>
                    <a:pt x="256" y="2155"/>
                  </a:lnTo>
                  <a:lnTo>
                    <a:pt x="227" y="2211"/>
                  </a:lnTo>
                  <a:lnTo>
                    <a:pt x="284" y="2240"/>
                  </a:lnTo>
                  <a:lnTo>
                    <a:pt x="284" y="2296"/>
                  </a:lnTo>
                  <a:lnTo>
                    <a:pt x="227" y="2325"/>
                  </a:lnTo>
                  <a:lnTo>
                    <a:pt x="256" y="2353"/>
                  </a:lnTo>
                  <a:lnTo>
                    <a:pt x="57" y="2608"/>
                  </a:lnTo>
                  <a:lnTo>
                    <a:pt x="0" y="2750"/>
                  </a:lnTo>
                  <a:lnTo>
                    <a:pt x="29" y="2778"/>
                  </a:lnTo>
                  <a:lnTo>
                    <a:pt x="171" y="2750"/>
                  </a:lnTo>
                  <a:lnTo>
                    <a:pt x="199" y="2778"/>
                  </a:lnTo>
                  <a:lnTo>
                    <a:pt x="284" y="2750"/>
                  </a:lnTo>
                  <a:lnTo>
                    <a:pt x="312" y="2778"/>
                  </a:lnTo>
                  <a:lnTo>
                    <a:pt x="369" y="2778"/>
                  </a:lnTo>
                  <a:lnTo>
                    <a:pt x="426" y="2665"/>
                  </a:lnTo>
                  <a:lnTo>
                    <a:pt x="369" y="2608"/>
                  </a:lnTo>
                  <a:lnTo>
                    <a:pt x="426" y="2495"/>
                  </a:lnTo>
                  <a:lnTo>
                    <a:pt x="497" y="2465"/>
                  </a:lnTo>
                  <a:lnTo>
                    <a:pt x="454" y="2608"/>
                  </a:lnTo>
                  <a:lnTo>
                    <a:pt x="539" y="2608"/>
                  </a:lnTo>
                  <a:lnTo>
                    <a:pt x="454" y="2807"/>
                  </a:lnTo>
                  <a:lnTo>
                    <a:pt x="482" y="2892"/>
                  </a:lnTo>
                  <a:lnTo>
                    <a:pt x="482" y="2807"/>
                  </a:lnTo>
                  <a:lnTo>
                    <a:pt x="539" y="2778"/>
                  </a:lnTo>
                  <a:lnTo>
                    <a:pt x="567" y="2693"/>
                  </a:lnTo>
                  <a:lnTo>
                    <a:pt x="601" y="2675"/>
                  </a:lnTo>
                  <a:lnTo>
                    <a:pt x="639" y="2743"/>
                  </a:lnTo>
                  <a:lnTo>
                    <a:pt x="596" y="2807"/>
                  </a:lnTo>
                  <a:lnTo>
                    <a:pt x="647" y="2807"/>
                  </a:lnTo>
                  <a:lnTo>
                    <a:pt x="653" y="2863"/>
                  </a:lnTo>
                  <a:lnTo>
                    <a:pt x="691" y="2799"/>
                  </a:lnTo>
                  <a:lnTo>
                    <a:pt x="741" y="2785"/>
                  </a:lnTo>
                  <a:lnTo>
                    <a:pt x="737" y="2835"/>
                  </a:lnTo>
                  <a:lnTo>
                    <a:pt x="789" y="2815"/>
                  </a:lnTo>
                  <a:lnTo>
                    <a:pt x="789" y="2777"/>
                  </a:lnTo>
                  <a:lnTo>
                    <a:pt x="766" y="2750"/>
                  </a:lnTo>
                  <a:lnTo>
                    <a:pt x="879" y="2693"/>
                  </a:lnTo>
                  <a:lnTo>
                    <a:pt x="851" y="2665"/>
                  </a:lnTo>
                  <a:lnTo>
                    <a:pt x="794" y="2665"/>
                  </a:lnTo>
                  <a:lnTo>
                    <a:pt x="794" y="2608"/>
                  </a:lnTo>
                  <a:lnTo>
                    <a:pt x="851" y="2551"/>
                  </a:lnTo>
                  <a:lnTo>
                    <a:pt x="794" y="2523"/>
                  </a:lnTo>
                  <a:lnTo>
                    <a:pt x="738" y="2523"/>
                  </a:lnTo>
                  <a:lnTo>
                    <a:pt x="738" y="2438"/>
                  </a:lnTo>
                  <a:lnTo>
                    <a:pt x="879" y="2353"/>
                  </a:lnTo>
                  <a:lnTo>
                    <a:pt x="877" y="2269"/>
                  </a:lnTo>
                  <a:lnTo>
                    <a:pt x="964" y="2211"/>
                  </a:lnTo>
                  <a:lnTo>
                    <a:pt x="1049" y="2296"/>
                  </a:lnTo>
                  <a:lnTo>
                    <a:pt x="1191" y="2240"/>
                  </a:lnTo>
                  <a:lnTo>
                    <a:pt x="1220" y="2098"/>
                  </a:lnTo>
                  <a:lnTo>
                    <a:pt x="1276" y="2126"/>
                  </a:lnTo>
                  <a:lnTo>
                    <a:pt x="1305" y="2098"/>
                  </a:lnTo>
                  <a:lnTo>
                    <a:pt x="1276" y="2041"/>
                  </a:lnTo>
                  <a:lnTo>
                    <a:pt x="1333" y="1984"/>
                  </a:lnTo>
                  <a:lnTo>
                    <a:pt x="1305" y="1956"/>
                  </a:lnTo>
                  <a:lnTo>
                    <a:pt x="1303" y="1925"/>
                  </a:lnTo>
                  <a:lnTo>
                    <a:pt x="1475" y="1984"/>
                  </a:lnTo>
                  <a:lnTo>
                    <a:pt x="1531" y="1984"/>
                  </a:lnTo>
                  <a:lnTo>
                    <a:pt x="1531" y="1899"/>
                  </a:lnTo>
                  <a:lnTo>
                    <a:pt x="1560" y="1871"/>
                  </a:lnTo>
                  <a:lnTo>
                    <a:pt x="1645" y="1899"/>
                  </a:lnTo>
                  <a:lnTo>
                    <a:pt x="1673" y="1928"/>
                  </a:lnTo>
                  <a:lnTo>
                    <a:pt x="1645" y="2013"/>
                  </a:lnTo>
                  <a:lnTo>
                    <a:pt x="1786" y="2041"/>
                  </a:lnTo>
                  <a:lnTo>
                    <a:pt x="1815" y="1984"/>
                  </a:lnTo>
                  <a:lnTo>
                    <a:pt x="1872" y="1984"/>
                  </a:lnTo>
                  <a:lnTo>
                    <a:pt x="1900" y="2041"/>
                  </a:lnTo>
                  <a:lnTo>
                    <a:pt x="1957" y="2013"/>
                  </a:lnTo>
                  <a:lnTo>
                    <a:pt x="1985" y="1956"/>
                  </a:lnTo>
                  <a:lnTo>
                    <a:pt x="1957" y="1871"/>
                  </a:lnTo>
                  <a:lnTo>
                    <a:pt x="2042" y="1843"/>
                  </a:lnTo>
                  <a:lnTo>
                    <a:pt x="2013" y="1786"/>
                  </a:lnTo>
                  <a:lnTo>
                    <a:pt x="2013" y="1729"/>
                  </a:lnTo>
                  <a:lnTo>
                    <a:pt x="2127" y="1729"/>
                  </a:lnTo>
                  <a:lnTo>
                    <a:pt x="2155" y="1673"/>
                  </a:lnTo>
                  <a:lnTo>
                    <a:pt x="2098" y="1616"/>
                  </a:lnTo>
                  <a:lnTo>
                    <a:pt x="2098" y="1503"/>
                  </a:lnTo>
                  <a:lnTo>
                    <a:pt x="2042" y="1389"/>
                  </a:lnTo>
                  <a:lnTo>
                    <a:pt x="2042" y="1332"/>
                  </a:lnTo>
                  <a:lnTo>
                    <a:pt x="2098" y="1332"/>
                  </a:lnTo>
                  <a:lnTo>
                    <a:pt x="2127" y="1247"/>
                  </a:lnTo>
                  <a:lnTo>
                    <a:pt x="2042" y="1162"/>
                  </a:lnTo>
                  <a:lnTo>
                    <a:pt x="2098" y="1134"/>
                  </a:lnTo>
                  <a:lnTo>
                    <a:pt x="2070" y="1049"/>
                  </a:lnTo>
                  <a:lnTo>
                    <a:pt x="2070" y="936"/>
                  </a:lnTo>
                  <a:lnTo>
                    <a:pt x="2127" y="936"/>
                  </a:lnTo>
                  <a:lnTo>
                    <a:pt x="2127" y="851"/>
                  </a:lnTo>
                  <a:lnTo>
                    <a:pt x="2183" y="822"/>
                  </a:lnTo>
                  <a:lnTo>
                    <a:pt x="2155" y="709"/>
                  </a:lnTo>
                  <a:lnTo>
                    <a:pt x="2155" y="652"/>
                  </a:lnTo>
                  <a:lnTo>
                    <a:pt x="2212" y="624"/>
                  </a:lnTo>
                  <a:lnTo>
                    <a:pt x="2240" y="567"/>
                  </a:lnTo>
                  <a:lnTo>
                    <a:pt x="2297" y="369"/>
                  </a:lnTo>
                  <a:lnTo>
                    <a:pt x="2127" y="369"/>
                  </a:lnTo>
                  <a:lnTo>
                    <a:pt x="2098" y="340"/>
                  </a:lnTo>
                  <a:lnTo>
                    <a:pt x="2042" y="397"/>
                  </a:lnTo>
                  <a:lnTo>
                    <a:pt x="1928" y="397"/>
                  </a:lnTo>
                  <a:lnTo>
                    <a:pt x="1843" y="369"/>
                  </a:lnTo>
                  <a:lnTo>
                    <a:pt x="1815" y="340"/>
                  </a:lnTo>
                  <a:lnTo>
                    <a:pt x="1843" y="284"/>
                  </a:lnTo>
                  <a:lnTo>
                    <a:pt x="1815" y="227"/>
                  </a:lnTo>
                  <a:lnTo>
                    <a:pt x="1872" y="170"/>
                  </a:lnTo>
                  <a:lnTo>
                    <a:pt x="1843" y="113"/>
                  </a:lnTo>
                  <a:lnTo>
                    <a:pt x="1758" y="113"/>
                  </a:lnTo>
                  <a:lnTo>
                    <a:pt x="1786" y="57"/>
                  </a:lnTo>
                  <a:lnTo>
                    <a:pt x="1730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6" name="Freeform 753">
              <a:extLst>
                <a:ext uri="{FF2B5EF4-FFF2-40B4-BE49-F238E27FC236}">
                  <a16:creationId xmlns:a16="http://schemas.microsoft.com/office/drawing/2014/main" id="{61DF27EC-8599-4CEF-AD27-E8B9A6183D27}"/>
                </a:ext>
              </a:extLst>
            </p:cNvPr>
            <p:cNvSpPr>
              <a:spLocks/>
            </p:cNvSpPr>
            <p:nvPr/>
          </p:nvSpPr>
          <p:spPr bwMode="auto">
            <a:xfrm>
              <a:off x="4089" y="2145"/>
              <a:ext cx="1786" cy="2126"/>
            </a:xfrm>
            <a:custGeom>
              <a:avLst/>
              <a:gdLst>
                <a:gd name="T0" fmla="*/ 567 w 1786"/>
                <a:gd name="T1" fmla="*/ 114 h 2126"/>
                <a:gd name="T2" fmla="*/ 538 w 1786"/>
                <a:gd name="T3" fmla="*/ 312 h 2126"/>
                <a:gd name="T4" fmla="*/ 538 w 1786"/>
                <a:gd name="T5" fmla="*/ 510 h 2126"/>
                <a:gd name="T6" fmla="*/ 538 w 1786"/>
                <a:gd name="T7" fmla="*/ 681 h 2126"/>
                <a:gd name="T8" fmla="*/ 567 w 1786"/>
                <a:gd name="T9" fmla="*/ 907 h 2126"/>
                <a:gd name="T10" fmla="*/ 482 w 1786"/>
                <a:gd name="T11" fmla="*/ 1021 h 2126"/>
                <a:gd name="T12" fmla="*/ 397 w 1786"/>
                <a:gd name="T13" fmla="*/ 1191 h 2126"/>
                <a:gd name="T14" fmla="*/ 255 w 1786"/>
                <a:gd name="T15" fmla="*/ 1162 h 2126"/>
                <a:gd name="T16" fmla="*/ 56 w 1786"/>
                <a:gd name="T17" fmla="*/ 1191 h 2126"/>
                <a:gd name="T18" fmla="*/ 0 w 1786"/>
                <a:gd name="T19" fmla="*/ 1361 h 2126"/>
                <a:gd name="T20" fmla="*/ 0 w 1786"/>
                <a:gd name="T21" fmla="*/ 1503 h 2126"/>
                <a:gd name="T22" fmla="*/ 141 w 1786"/>
                <a:gd name="T23" fmla="*/ 1616 h 2126"/>
                <a:gd name="T24" fmla="*/ 198 w 1786"/>
                <a:gd name="T25" fmla="*/ 1701 h 2126"/>
                <a:gd name="T26" fmla="*/ 255 w 1786"/>
                <a:gd name="T27" fmla="*/ 1701 h 2126"/>
                <a:gd name="T28" fmla="*/ 567 w 1786"/>
                <a:gd name="T29" fmla="*/ 1559 h 2126"/>
                <a:gd name="T30" fmla="*/ 567 w 1786"/>
                <a:gd name="T31" fmla="*/ 1644 h 2126"/>
                <a:gd name="T32" fmla="*/ 680 w 1786"/>
                <a:gd name="T33" fmla="*/ 1815 h 2126"/>
                <a:gd name="T34" fmla="*/ 765 w 1786"/>
                <a:gd name="T35" fmla="*/ 1871 h 2126"/>
                <a:gd name="T36" fmla="*/ 623 w 1786"/>
                <a:gd name="T37" fmla="*/ 2041 h 2126"/>
                <a:gd name="T38" fmla="*/ 765 w 1786"/>
                <a:gd name="T39" fmla="*/ 2126 h 2126"/>
                <a:gd name="T40" fmla="*/ 793 w 1786"/>
                <a:gd name="T41" fmla="*/ 2041 h 2126"/>
                <a:gd name="T42" fmla="*/ 879 w 1786"/>
                <a:gd name="T43" fmla="*/ 1900 h 2126"/>
                <a:gd name="T44" fmla="*/ 1077 w 1786"/>
                <a:gd name="T45" fmla="*/ 1644 h 2126"/>
                <a:gd name="T46" fmla="*/ 1049 w 1786"/>
                <a:gd name="T47" fmla="*/ 1361 h 2126"/>
                <a:gd name="T48" fmla="*/ 1190 w 1786"/>
                <a:gd name="T49" fmla="*/ 1333 h 2126"/>
                <a:gd name="T50" fmla="*/ 1134 w 1786"/>
                <a:gd name="T51" fmla="*/ 1418 h 2126"/>
                <a:gd name="T52" fmla="*/ 1304 w 1786"/>
                <a:gd name="T53" fmla="*/ 1559 h 2126"/>
                <a:gd name="T54" fmla="*/ 1360 w 1786"/>
                <a:gd name="T55" fmla="*/ 1588 h 2126"/>
                <a:gd name="T56" fmla="*/ 1360 w 1786"/>
                <a:gd name="T57" fmla="*/ 1815 h 2126"/>
                <a:gd name="T58" fmla="*/ 1502 w 1786"/>
                <a:gd name="T59" fmla="*/ 1843 h 2126"/>
                <a:gd name="T60" fmla="*/ 1616 w 1786"/>
                <a:gd name="T61" fmla="*/ 1786 h 2126"/>
                <a:gd name="T62" fmla="*/ 1786 w 1786"/>
                <a:gd name="T63" fmla="*/ 1559 h 2126"/>
                <a:gd name="T64" fmla="*/ 1672 w 1786"/>
                <a:gd name="T65" fmla="*/ 1559 h 2126"/>
                <a:gd name="T66" fmla="*/ 1559 w 1786"/>
                <a:gd name="T67" fmla="*/ 1446 h 2126"/>
                <a:gd name="T68" fmla="*/ 1474 w 1786"/>
                <a:gd name="T69" fmla="*/ 1162 h 2126"/>
                <a:gd name="T70" fmla="*/ 1502 w 1786"/>
                <a:gd name="T71" fmla="*/ 964 h 2126"/>
                <a:gd name="T72" fmla="*/ 1389 w 1786"/>
                <a:gd name="T73" fmla="*/ 851 h 2126"/>
                <a:gd name="T74" fmla="*/ 1275 w 1786"/>
                <a:gd name="T75" fmla="*/ 737 h 2126"/>
                <a:gd name="T76" fmla="*/ 1162 w 1786"/>
                <a:gd name="T77" fmla="*/ 624 h 2126"/>
                <a:gd name="T78" fmla="*/ 1134 w 1786"/>
                <a:gd name="T79" fmla="*/ 284 h 2126"/>
                <a:gd name="T80" fmla="*/ 964 w 1786"/>
                <a:gd name="T81" fmla="*/ 227 h 2126"/>
                <a:gd name="T82" fmla="*/ 822 w 1786"/>
                <a:gd name="T83" fmla="*/ 284 h 2126"/>
                <a:gd name="T84" fmla="*/ 737 w 1786"/>
                <a:gd name="T85" fmla="*/ 142 h 2126"/>
                <a:gd name="T86" fmla="*/ 652 w 1786"/>
                <a:gd name="T87" fmla="*/ 0 h 21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786" h="2126">
                  <a:moveTo>
                    <a:pt x="623" y="0"/>
                  </a:moveTo>
                  <a:lnTo>
                    <a:pt x="567" y="29"/>
                  </a:lnTo>
                  <a:lnTo>
                    <a:pt x="567" y="114"/>
                  </a:lnTo>
                  <a:lnTo>
                    <a:pt x="510" y="114"/>
                  </a:lnTo>
                  <a:lnTo>
                    <a:pt x="510" y="227"/>
                  </a:lnTo>
                  <a:lnTo>
                    <a:pt x="538" y="312"/>
                  </a:lnTo>
                  <a:lnTo>
                    <a:pt x="482" y="340"/>
                  </a:lnTo>
                  <a:lnTo>
                    <a:pt x="567" y="425"/>
                  </a:lnTo>
                  <a:lnTo>
                    <a:pt x="538" y="510"/>
                  </a:lnTo>
                  <a:lnTo>
                    <a:pt x="482" y="510"/>
                  </a:lnTo>
                  <a:lnTo>
                    <a:pt x="482" y="567"/>
                  </a:lnTo>
                  <a:lnTo>
                    <a:pt x="538" y="681"/>
                  </a:lnTo>
                  <a:lnTo>
                    <a:pt x="538" y="794"/>
                  </a:lnTo>
                  <a:lnTo>
                    <a:pt x="595" y="851"/>
                  </a:lnTo>
                  <a:lnTo>
                    <a:pt x="567" y="907"/>
                  </a:lnTo>
                  <a:lnTo>
                    <a:pt x="453" y="907"/>
                  </a:lnTo>
                  <a:lnTo>
                    <a:pt x="453" y="964"/>
                  </a:lnTo>
                  <a:lnTo>
                    <a:pt x="482" y="1021"/>
                  </a:lnTo>
                  <a:lnTo>
                    <a:pt x="397" y="1049"/>
                  </a:lnTo>
                  <a:lnTo>
                    <a:pt x="423" y="1131"/>
                  </a:lnTo>
                  <a:lnTo>
                    <a:pt x="397" y="1191"/>
                  </a:lnTo>
                  <a:lnTo>
                    <a:pt x="340" y="1219"/>
                  </a:lnTo>
                  <a:lnTo>
                    <a:pt x="312" y="1162"/>
                  </a:lnTo>
                  <a:lnTo>
                    <a:pt x="255" y="1162"/>
                  </a:lnTo>
                  <a:lnTo>
                    <a:pt x="226" y="1219"/>
                  </a:lnTo>
                  <a:lnTo>
                    <a:pt x="85" y="1191"/>
                  </a:lnTo>
                  <a:lnTo>
                    <a:pt x="56" y="1191"/>
                  </a:lnTo>
                  <a:lnTo>
                    <a:pt x="28" y="1276"/>
                  </a:lnTo>
                  <a:lnTo>
                    <a:pt x="56" y="1333"/>
                  </a:lnTo>
                  <a:lnTo>
                    <a:pt x="0" y="1361"/>
                  </a:lnTo>
                  <a:lnTo>
                    <a:pt x="28" y="1446"/>
                  </a:lnTo>
                  <a:lnTo>
                    <a:pt x="0" y="1474"/>
                  </a:lnTo>
                  <a:lnTo>
                    <a:pt x="0" y="1503"/>
                  </a:lnTo>
                  <a:lnTo>
                    <a:pt x="141" y="1531"/>
                  </a:lnTo>
                  <a:lnTo>
                    <a:pt x="113" y="1616"/>
                  </a:lnTo>
                  <a:lnTo>
                    <a:pt x="141" y="1616"/>
                  </a:lnTo>
                  <a:lnTo>
                    <a:pt x="113" y="1644"/>
                  </a:lnTo>
                  <a:lnTo>
                    <a:pt x="170" y="1673"/>
                  </a:lnTo>
                  <a:lnTo>
                    <a:pt x="198" y="1701"/>
                  </a:lnTo>
                  <a:lnTo>
                    <a:pt x="198" y="1644"/>
                  </a:lnTo>
                  <a:lnTo>
                    <a:pt x="255" y="1644"/>
                  </a:lnTo>
                  <a:lnTo>
                    <a:pt x="255" y="1701"/>
                  </a:lnTo>
                  <a:lnTo>
                    <a:pt x="283" y="1701"/>
                  </a:lnTo>
                  <a:lnTo>
                    <a:pt x="283" y="1616"/>
                  </a:lnTo>
                  <a:lnTo>
                    <a:pt x="567" y="1559"/>
                  </a:lnTo>
                  <a:lnTo>
                    <a:pt x="482" y="1644"/>
                  </a:lnTo>
                  <a:lnTo>
                    <a:pt x="482" y="1701"/>
                  </a:lnTo>
                  <a:lnTo>
                    <a:pt x="567" y="1644"/>
                  </a:lnTo>
                  <a:lnTo>
                    <a:pt x="737" y="1644"/>
                  </a:lnTo>
                  <a:lnTo>
                    <a:pt x="652" y="1786"/>
                  </a:lnTo>
                  <a:lnTo>
                    <a:pt x="680" y="1815"/>
                  </a:lnTo>
                  <a:lnTo>
                    <a:pt x="737" y="1701"/>
                  </a:lnTo>
                  <a:lnTo>
                    <a:pt x="850" y="1786"/>
                  </a:lnTo>
                  <a:lnTo>
                    <a:pt x="765" y="1871"/>
                  </a:lnTo>
                  <a:lnTo>
                    <a:pt x="680" y="1985"/>
                  </a:lnTo>
                  <a:lnTo>
                    <a:pt x="680" y="2013"/>
                  </a:lnTo>
                  <a:lnTo>
                    <a:pt x="623" y="2041"/>
                  </a:lnTo>
                  <a:lnTo>
                    <a:pt x="595" y="2098"/>
                  </a:lnTo>
                  <a:lnTo>
                    <a:pt x="708" y="2041"/>
                  </a:lnTo>
                  <a:lnTo>
                    <a:pt x="765" y="2126"/>
                  </a:lnTo>
                  <a:lnTo>
                    <a:pt x="822" y="2098"/>
                  </a:lnTo>
                  <a:lnTo>
                    <a:pt x="850" y="2070"/>
                  </a:lnTo>
                  <a:lnTo>
                    <a:pt x="793" y="2041"/>
                  </a:lnTo>
                  <a:lnTo>
                    <a:pt x="737" y="2013"/>
                  </a:lnTo>
                  <a:lnTo>
                    <a:pt x="850" y="1985"/>
                  </a:lnTo>
                  <a:lnTo>
                    <a:pt x="879" y="1900"/>
                  </a:lnTo>
                  <a:lnTo>
                    <a:pt x="935" y="1900"/>
                  </a:lnTo>
                  <a:lnTo>
                    <a:pt x="935" y="1786"/>
                  </a:lnTo>
                  <a:lnTo>
                    <a:pt x="1077" y="1644"/>
                  </a:lnTo>
                  <a:lnTo>
                    <a:pt x="1049" y="1503"/>
                  </a:lnTo>
                  <a:lnTo>
                    <a:pt x="964" y="1446"/>
                  </a:lnTo>
                  <a:lnTo>
                    <a:pt x="1049" y="1361"/>
                  </a:lnTo>
                  <a:lnTo>
                    <a:pt x="1077" y="1389"/>
                  </a:lnTo>
                  <a:lnTo>
                    <a:pt x="1134" y="1304"/>
                  </a:lnTo>
                  <a:lnTo>
                    <a:pt x="1190" y="1333"/>
                  </a:lnTo>
                  <a:lnTo>
                    <a:pt x="1162" y="1361"/>
                  </a:lnTo>
                  <a:lnTo>
                    <a:pt x="1190" y="1389"/>
                  </a:lnTo>
                  <a:lnTo>
                    <a:pt x="1134" y="1418"/>
                  </a:lnTo>
                  <a:lnTo>
                    <a:pt x="1275" y="1474"/>
                  </a:lnTo>
                  <a:lnTo>
                    <a:pt x="1275" y="1503"/>
                  </a:lnTo>
                  <a:lnTo>
                    <a:pt x="1304" y="1559"/>
                  </a:lnTo>
                  <a:lnTo>
                    <a:pt x="1304" y="1588"/>
                  </a:lnTo>
                  <a:lnTo>
                    <a:pt x="1332" y="1588"/>
                  </a:lnTo>
                  <a:lnTo>
                    <a:pt x="1360" y="1588"/>
                  </a:lnTo>
                  <a:lnTo>
                    <a:pt x="1360" y="1644"/>
                  </a:lnTo>
                  <a:lnTo>
                    <a:pt x="1332" y="1758"/>
                  </a:lnTo>
                  <a:lnTo>
                    <a:pt x="1360" y="1815"/>
                  </a:lnTo>
                  <a:lnTo>
                    <a:pt x="1360" y="1900"/>
                  </a:lnTo>
                  <a:lnTo>
                    <a:pt x="1474" y="1871"/>
                  </a:lnTo>
                  <a:lnTo>
                    <a:pt x="1502" y="1843"/>
                  </a:lnTo>
                  <a:lnTo>
                    <a:pt x="1474" y="1758"/>
                  </a:lnTo>
                  <a:lnTo>
                    <a:pt x="1587" y="1815"/>
                  </a:lnTo>
                  <a:lnTo>
                    <a:pt x="1616" y="1786"/>
                  </a:lnTo>
                  <a:lnTo>
                    <a:pt x="1757" y="1786"/>
                  </a:lnTo>
                  <a:lnTo>
                    <a:pt x="1786" y="1673"/>
                  </a:lnTo>
                  <a:lnTo>
                    <a:pt x="1786" y="1559"/>
                  </a:lnTo>
                  <a:lnTo>
                    <a:pt x="1729" y="1559"/>
                  </a:lnTo>
                  <a:lnTo>
                    <a:pt x="1701" y="1588"/>
                  </a:lnTo>
                  <a:lnTo>
                    <a:pt x="1672" y="1559"/>
                  </a:lnTo>
                  <a:lnTo>
                    <a:pt x="1616" y="1559"/>
                  </a:lnTo>
                  <a:lnTo>
                    <a:pt x="1644" y="1503"/>
                  </a:lnTo>
                  <a:lnTo>
                    <a:pt x="1559" y="1446"/>
                  </a:lnTo>
                  <a:lnTo>
                    <a:pt x="1531" y="1446"/>
                  </a:lnTo>
                  <a:lnTo>
                    <a:pt x="1474" y="1276"/>
                  </a:lnTo>
                  <a:lnTo>
                    <a:pt x="1474" y="1162"/>
                  </a:lnTo>
                  <a:lnTo>
                    <a:pt x="1417" y="1134"/>
                  </a:lnTo>
                  <a:lnTo>
                    <a:pt x="1474" y="1049"/>
                  </a:lnTo>
                  <a:lnTo>
                    <a:pt x="1502" y="964"/>
                  </a:lnTo>
                  <a:lnTo>
                    <a:pt x="1446" y="936"/>
                  </a:lnTo>
                  <a:lnTo>
                    <a:pt x="1474" y="822"/>
                  </a:lnTo>
                  <a:lnTo>
                    <a:pt x="1389" y="851"/>
                  </a:lnTo>
                  <a:lnTo>
                    <a:pt x="1389" y="709"/>
                  </a:lnTo>
                  <a:lnTo>
                    <a:pt x="1360" y="681"/>
                  </a:lnTo>
                  <a:lnTo>
                    <a:pt x="1275" y="737"/>
                  </a:lnTo>
                  <a:lnTo>
                    <a:pt x="1247" y="681"/>
                  </a:lnTo>
                  <a:lnTo>
                    <a:pt x="1162" y="681"/>
                  </a:lnTo>
                  <a:lnTo>
                    <a:pt x="1162" y="624"/>
                  </a:lnTo>
                  <a:lnTo>
                    <a:pt x="1190" y="567"/>
                  </a:lnTo>
                  <a:lnTo>
                    <a:pt x="1105" y="425"/>
                  </a:lnTo>
                  <a:lnTo>
                    <a:pt x="1134" y="284"/>
                  </a:lnTo>
                  <a:lnTo>
                    <a:pt x="1105" y="255"/>
                  </a:lnTo>
                  <a:lnTo>
                    <a:pt x="1020" y="255"/>
                  </a:lnTo>
                  <a:lnTo>
                    <a:pt x="964" y="227"/>
                  </a:lnTo>
                  <a:lnTo>
                    <a:pt x="907" y="227"/>
                  </a:lnTo>
                  <a:lnTo>
                    <a:pt x="879" y="284"/>
                  </a:lnTo>
                  <a:lnTo>
                    <a:pt x="822" y="284"/>
                  </a:lnTo>
                  <a:lnTo>
                    <a:pt x="822" y="227"/>
                  </a:lnTo>
                  <a:lnTo>
                    <a:pt x="737" y="227"/>
                  </a:lnTo>
                  <a:lnTo>
                    <a:pt x="737" y="142"/>
                  </a:lnTo>
                  <a:lnTo>
                    <a:pt x="623" y="85"/>
                  </a:lnTo>
                  <a:lnTo>
                    <a:pt x="652" y="57"/>
                  </a:lnTo>
                  <a:lnTo>
                    <a:pt x="652" y="0"/>
                  </a:lnTo>
                  <a:lnTo>
                    <a:pt x="623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7" name="Freeform 755">
              <a:extLst>
                <a:ext uri="{FF2B5EF4-FFF2-40B4-BE49-F238E27FC236}">
                  <a16:creationId xmlns:a16="http://schemas.microsoft.com/office/drawing/2014/main" id="{16EEFD44-BE44-4020-96D5-57E74AEB2687}"/>
                </a:ext>
              </a:extLst>
            </p:cNvPr>
            <p:cNvSpPr>
              <a:spLocks/>
            </p:cNvSpPr>
            <p:nvPr/>
          </p:nvSpPr>
          <p:spPr bwMode="auto">
            <a:xfrm>
              <a:off x="5194" y="1493"/>
              <a:ext cx="1700" cy="2693"/>
            </a:xfrm>
            <a:custGeom>
              <a:avLst/>
              <a:gdLst>
                <a:gd name="T0" fmla="*/ 1418 w 1700"/>
                <a:gd name="T1" fmla="*/ 2637 h 2693"/>
                <a:gd name="T2" fmla="*/ 1389 w 1700"/>
                <a:gd name="T3" fmla="*/ 2495 h 2693"/>
                <a:gd name="T4" fmla="*/ 1191 w 1700"/>
                <a:gd name="T5" fmla="*/ 2381 h 2693"/>
                <a:gd name="T6" fmla="*/ 1106 w 1700"/>
                <a:gd name="T7" fmla="*/ 2296 h 2693"/>
                <a:gd name="T8" fmla="*/ 936 w 1700"/>
                <a:gd name="T9" fmla="*/ 2353 h 2693"/>
                <a:gd name="T10" fmla="*/ 851 w 1700"/>
                <a:gd name="T11" fmla="*/ 2467 h 2693"/>
                <a:gd name="T12" fmla="*/ 851 w 1700"/>
                <a:gd name="T13" fmla="*/ 2608 h 2693"/>
                <a:gd name="T14" fmla="*/ 794 w 1700"/>
                <a:gd name="T15" fmla="*/ 2523 h 2693"/>
                <a:gd name="T16" fmla="*/ 652 w 1700"/>
                <a:gd name="T17" fmla="*/ 2438 h 2693"/>
                <a:gd name="T18" fmla="*/ 681 w 1700"/>
                <a:gd name="T19" fmla="*/ 2211 h 2693"/>
                <a:gd name="T20" fmla="*/ 596 w 1700"/>
                <a:gd name="T21" fmla="*/ 2240 h 2693"/>
                <a:gd name="T22" fmla="*/ 511 w 1700"/>
                <a:gd name="T23" fmla="*/ 2211 h 2693"/>
                <a:gd name="T24" fmla="*/ 454 w 1700"/>
                <a:gd name="T25" fmla="*/ 2098 h 2693"/>
                <a:gd name="T26" fmla="*/ 369 w 1700"/>
                <a:gd name="T27" fmla="*/ 1928 h 2693"/>
                <a:gd name="T28" fmla="*/ 312 w 1700"/>
                <a:gd name="T29" fmla="*/ 1786 h 2693"/>
                <a:gd name="T30" fmla="*/ 397 w 1700"/>
                <a:gd name="T31" fmla="*/ 1616 h 2693"/>
                <a:gd name="T32" fmla="*/ 374 w 1700"/>
                <a:gd name="T33" fmla="*/ 1471 h 2693"/>
                <a:gd name="T34" fmla="*/ 284 w 1700"/>
                <a:gd name="T35" fmla="*/ 1361 h 2693"/>
                <a:gd name="T36" fmla="*/ 170 w 1700"/>
                <a:gd name="T37" fmla="*/ 1389 h 2693"/>
                <a:gd name="T38" fmla="*/ 57 w 1700"/>
                <a:gd name="T39" fmla="*/ 1333 h 2693"/>
                <a:gd name="T40" fmla="*/ 85 w 1700"/>
                <a:gd name="T41" fmla="*/ 1219 h 2693"/>
                <a:gd name="T42" fmla="*/ 29 w 1700"/>
                <a:gd name="T43" fmla="*/ 936 h 2693"/>
                <a:gd name="T44" fmla="*/ 29 w 1700"/>
                <a:gd name="T45" fmla="*/ 879 h 2693"/>
                <a:gd name="T46" fmla="*/ 85 w 1700"/>
                <a:gd name="T47" fmla="*/ 822 h 2693"/>
                <a:gd name="T48" fmla="*/ 170 w 1700"/>
                <a:gd name="T49" fmla="*/ 737 h 2693"/>
                <a:gd name="T50" fmla="*/ 341 w 1700"/>
                <a:gd name="T51" fmla="*/ 879 h 2693"/>
                <a:gd name="T52" fmla="*/ 377 w 1700"/>
                <a:gd name="T53" fmla="*/ 829 h 2693"/>
                <a:gd name="T54" fmla="*/ 425 w 1700"/>
                <a:gd name="T55" fmla="*/ 730 h 2693"/>
                <a:gd name="T56" fmla="*/ 482 w 1700"/>
                <a:gd name="T57" fmla="*/ 681 h 2693"/>
                <a:gd name="T58" fmla="*/ 545 w 1700"/>
                <a:gd name="T59" fmla="*/ 595 h 2693"/>
                <a:gd name="T60" fmla="*/ 596 w 1700"/>
                <a:gd name="T61" fmla="*/ 482 h 2693"/>
                <a:gd name="T62" fmla="*/ 539 w 1700"/>
                <a:gd name="T63" fmla="*/ 340 h 2693"/>
                <a:gd name="T64" fmla="*/ 567 w 1700"/>
                <a:gd name="T65" fmla="*/ 227 h 2693"/>
                <a:gd name="T66" fmla="*/ 624 w 1700"/>
                <a:gd name="T67" fmla="*/ 114 h 2693"/>
                <a:gd name="T68" fmla="*/ 737 w 1700"/>
                <a:gd name="T69" fmla="*/ 0 h 2693"/>
                <a:gd name="T70" fmla="*/ 908 w 1700"/>
                <a:gd name="T71" fmla="*/ 170 h 2693"/>
                <a:gd name="T72" fmla="*/ 879 w 1700"/>
                <a:gd name="T73" fmla="*/ 369 h 2693"/>
                <a:gd name="T74" fmla="*/ 902 w 1700"/>
                <a:gd name="T75" fmla="*/ 460 h 2693"/>
                <a:gd name="T76" fmla="*/ 879 w 1700"/>
                <a:gd name="T77" fmla="*/ 652 h 2693"/>
                <a:gd name="T78" fmla="*/ 989 w 1700"/>
                <a:gd name="T79" fmla="*/ 670 h 2693"/>
                <a:gd name="T80" fmla="*/ 1049 w 1700"/>
                <a:gd name="T81" fmla="*/ 794 h 2693"/>
                <a:gd name="T82" fmla="*/ 1139 w 1700"/>
                <a:gd name="T83" fmla="*/ 817 h 2693"/>
                <a:gd name="T84" fmla="*/ 1142 w 1700"/>
                <a:gd name="T85" fmla="*/ 925 h 2693"/>
                <a:gd name="T86" fmla="*/ 1191 w 1700"/>
                <a:gd name="T87" fmla="*/ 1021 h 2693"/>
                <a:gd name="T88" fmla="*/ 1219 w 1700"/>
                <a:gd name="T89" fmla="*/ 1191 h 2693"/>
                <a:gd name="T90" fmla="*/ 1276 w 1700"/>
                <a:gd name="T91" fmla="*/ 1333 h 2693"/>
                <a:gd name="T92" fmla="*/ 1333 w 1700"/>
                <a:gd name="T93" fmla="*/ 1333 h 2693"/>
                <a:gd name="T94" fmla="*/ 1337 w 1700"/>
                <a:gd name="T95" fmla="*/ 1369 h 2693"/>
                <a:gd name="T96" fmla="*/ 1418 w 1700"/>
                <a:gd name="T97" fmla="*/ 1348 h 2693"/>
                <a:gd name="T98" fmla="*/ 1446 w 1700"/>
                <a:gd name="T99" fmla="*/ 1474 h 2693"/>
                <a:gd name="T100" fmla="*/ 1418 w 1700"/>
                <a:gd name="T101" fmla="*/ 1531 h 2693"/>
                <a:gd name="T102" fmla="*/ 1446 w 1700"/>
                <a:gd name="T103" fmla="*/ 1616 h 2693"/>
                <a:gd name="T104" fmla="*/ 1560 w 1700"/>
                <a:gd name="T105" fmla="*/ 1503 h 2693"/>
                <a:gd name="T106" fmla="*/ 1616 w 1700"/>
                <a:gd name="T107" fmla="*/ 1559 h 2693"/>
                <a:gd name="T108" fmla="*/ 1583 w 1700"/>
                <a:gd name="T109" fmla="*/ 1687 h 2693"/>
                <a:gd name="T110" fmla="*/ 1700 w 1700"/>
                <a:gd name="T111" fmla="*/ 1726 h 2693"/>
                <a:gd name="T112" fmla="*/ 1598 w 1700"/>
                <a:gd name="T113" fmla="*/ 1891 h 2693"/>
                <a:gd name="T114" fmla="*/ 1560 w 1700"/>
                <a:gd name="T115" fmla="*/ 1900 h 2693"/>
                <a:gd name="T116" fmla="*/ 1446 w 1700"/>
                <a:gd name="T117" fmla="*/ 2013 h 2693"/>
                <a:gd name="T118" fmla="*/ 1503 w 1700"/>
                <a:gd name="T119" fmla="*/ 2268 h 2693"/>
                <a:gd name="T120" fmla="*/ 1531 w 1700"/>
                <a:gd name="T121" fmla="*/ 2580 h 26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700" h="2693">
                  <a:moveTo>
                    <a:pt x="1446" y="2693"/>
                  </a:moveTo>
                  <a:lnTo>
                    <a:pt x="1418" y="2637"/>
                  </a:lnTo>
                  <a:lnTo>
                    <a:pt x="1446" y="2552"/>
                  </a:lnTo>
                  <a:lnTo>
                    <a:pt x="1389" y="2495"/>
                  </a:lnTo>
                  <a:lnTo>
                    <a:pt x="1304" y="2495"/>
                  </a:lnTo>
                  <a:lnTo>
                    <a:pt x="1191" y="2381"/>
                  </a:lnTo>
                  <a:lnTo>
                    <a:pt x="1134" y="2381"/>
                  </a:lnTo>
                  <a:lnTo>
                    <a:pt x="1106" y="2296"/>
                  </a:lnTo>
                  <a:lnTo>
                    <a:pt x="1021" y="2296"/>
                  </a:lnTo>
                  <a:lnTo>
                    <a:pt x="936" y="2353"/>
                  </a:lnTo>
                  <a:lnTo>
                    <a:pt x="908" y="2438"/>
                  </a:lnTo>
                  <a:lnTo>
                    <a:pt x="851" y="2467"/>
                  </a:lnTo>
                  <a:lnTo>
                    <a:pt x="879" y="2495"/>
                  </a:lnTo>
                  <a:lnTo>
                    <a:pt x="851" y="2608"/>
                  </a:lnTo>
                  <a:lnTo>
                    <a:pt x="794" y="2580"/>
                  </a:lnTo>
                  <a:lnTo>
                    <a:pt x="794" y="2523"/>
                  </a:lnTo>
                  <a:lnTo>
                    <a:pt x="681" y="2523"/>
                  </a:lnTo>
                  <a:lnTo>
                    <a:pt x="652" y="2438"/>
                  </a:lnTo>
                  <a:lnTo>
                    <a:pt x="681" y="2325"/>
                  </a:lnTo>
                  <a:lnTo>
                    <a:pt x="681" y="2211"/>
                  </a:lnTo>
                  <a:lnTo>
                    <a:pt x="624" y="2211"/>
                  </a:lnTo>
                  <a:lnTo>
                    <a:pt x="596" y="2240"/>
                  </a:lnTo>
                  <a:lnTo>
                    <a:pt x="567" y="2211"/>
                  </a:lnTo>
                  <a:lnTo>
                    <a:pt x="511" y="2211"/>
                  </a:lnTo>
                  <a:lnTo>
                    <a:pt x="539" y="2155"/>
                  </a:lnTo>
                  <a:lnTo>
                    <a:pt x="454" y="2098"/>
                  </a:lnTo>
                  <a:lnTo>
                    <a:pt x="422" y="2095"/>
                  </a:lnTo>
                  <a:lnTo>
                    <a:pt x="369" y="1928"/>
                  </a:lnTo>
                  <a:lnTo>
                    <a:pt x="369" y="1814"/>
                  </a:lnTo>
                  <a:lnTo>
                    <a:pt x="312" y="1786"/>
                  </a:lnTo>
                  <a:lnTo>
                    <a:pt x="369" y="1701"/>
                  </a:lnTo>
                  <a:lnTo>
                    <a:pt x="397" y="1616"/>
                  </a:lnTo>
                  <a:lnTo>
                    <a:pt x="341" y="1588"/>
                  </a:lnTo>
                  <a:lnTo>
                    <a:pt x="374" y="1471"/>
                  </a:lnTo>
                  <a:lnTo>
                    <a:pt x="284" y="1503"/>
                  </a:lnTo>
                  <a:lnTo>
                    <a:pt x="284" y="1361"/>
                  </a:lnTo>
                  <a:lnTo>
                    <a:pt x="255" y="1333"/>
                  </a:lnTo>
                  <a:lnTo>
                    <a:pt x="170" y="1389"/>
                  </a:lnTo>
                  <a:lnTo>
                    <a:pt x="142" y="1333"/>
                  </a:lnTo>
                  <a:lnTo>
                    <a:pt x="57" y="1333"/>
                  </a:lnTo>
                  <a:lnTo>
                    <a:pt x="57" y="1276"/>
                  </a:lnTo>
                  <a:lnTo>
                    <a:pt x="85" y="1219"/>
                  </a:lnTo>
                  <a:lnTo>
                    <a:pt x="0" y="1077"/>
                  </a:lnTo>
                  <a:lnTo>
                    <a:pt x="29" y="936"/>
                  </a:lnTo>
                  <a:lnTo>
                    <a:pt x="0" y="907"/>
                  </a:lnTo>
                  <a:lnTo>
                    <a:pt x="29" y="879"/>
                  </a:lnTo>
                  <a:lnTo>
                    <a:pt x="29" y="794"/>
                  </a:lnTo>
                  <a:lnTo>
                    <a:pt x="85" y="822"/>
                  </a:lnTo>
                  <a:lnTo>
                    <a:pt x="142" y="822"/>
                  </a:lnTo>
                  <a:lnTo>
                    <a:pt x="170" y="737"/>
                  </a:lnTo>
                  <a:lnTo>
                    <a:pt x="284" y="794"/>
                  </a:lnTo>
                  <a:lnTo>
                    <a:pt x="341" y="879"/>
                  </a:lnTo>
                  <a:lnTo>
                    <a:pt x="359" y="916"/>
                  </a:lnTo>
                  <a:lnTo>
                    <a:pt x="377" y="829"/>
                  </a:lnTo>
                  <a:lnTo>
                    <a:pt x="426" y="794"/>
                  </a:lnTo>
                  <a:lnTo>
                    <a:pt x="425" y="730"/>
                  </a:lnTo>
                  <a:lnTo>
                    <a:pt x="467" y="727"/>
                  </a:lnTo>
                  <a:lnTo>
                    <a:pt x="482" y="681"/>
                  </a:lnTo>
                  <a:lnTo>
                    <a:pt x="511" y="624"/>
                  </a:lnTo>
                  <a:lnTo>
                    <a:pt x="545" y="595"/>
                  </a:lnTo>
                  <a:lnTo>
                    <a:pt x="602" y="586"/>
                  </a:lnTo>
                  <a:lnTo>
                    <a:pt x="596" y="482"/>
                  </a:lnTo>
                  <a:lnTo>
                    <a:pt x="539" y="425"/>
                  </a:lnTo>
                  <a:lnTo>
                    <a:pt x="539" y="340"/>
                  </a:lnTo>
                  <a:lnTo>
                    <a:pt x="511" y="312"/>
                  </a:lnTo>
                  <a:lnTo>
                    <a:pt x="567" y="227"/>
                  </a:lnTo>
                  <a:lnTo>
                    <a:pt x="624" y="170"/>
                  </a:lnTo>
                  <a:lnTo>
                    <a:pt x="624" y="114"/>
                  </a:lnTo>
                  <a:lnTo>
                    <a:pt x="681" y="57"/>
                  </a:lnTo>
                  <a:lnTo>
                    <a:pt x="737" y="0"/>
                  </a:lnTo>
                  <a:lnTo>
                    <a:pt x="851" y="28"/>
                  </a:lnTo>
                  <a:lnTo>
                    <a:pt x="908" y="170"/>
                  </a:lnTo>
                  <a:lnTo>
                    <a:pt x="851" y="312"/>
                  </a:lnTo>
                  <a:lnTo>
                    <a:pt x="879" y="369"/>
                  </a:lnTo>
                  <a:lnTo>
                    <a:pt x="860" y="451"/>
                  </a:lnTo>
                  <a:lnTo>
                    <a:pt x="902" y="460"/>
                  </a:lnTo>
                  <a:lnTo>
                    <a:pt x="879" y="567"/>
                  </a:lnTo>
                  <a:lnTo>
                    <a:pt x="879" y="652"/>
                  </a:lnTo>
                  <a:lnTo>
                    <a:pt x="929" y="640"/>
                  </a:lnTo>
                  <a:lnTo>
                    <a:pt x="989" y="670"/>
                  </a:lnTo>
                  <a:lnTo>
                    <a:pt x="1007" y="751"/>
                  </a:lnTo>
                  <a:lnTo>
                    <a:pt x="1049" y="794"/>
                  </a:lnTo>
                  <a:lnTo>
                    <a:pt x="1134" y="766"/>
                  </a:lnTo>
                  <a:lnTo>
                    <a:pt x="1139" y="817"/>
                  </a:lnTo>
                  <a:lnTo>
                    <a:pt x="1088" y="892"/>
                  </a:lnTo>
                  <a:lnTo>
                    <a:pt x="1142" y="925"/>
                  </a:lnTo>
                  <a:lnTo>
                    <a:pt x="1118" y="952"/>
                  </a:lnTo>
                  <a:lnTo>
                    <a:pt x="1191" y="1021"/>
                  </a:lnTo>
                  <a:lnTo>
                    <a:pt x="1163" y="1106"/>
                  </a:lnTo>
                  <a:lnTo>
                    <a:pt x="1219" y="1191"/>
                  </a:lnTo>
                  <a:lnTo>
                    <a:pt x="1196" y="1297"/>
                  </a:lnTo>
                  <a:lnTo>
                    <a:pt x="1276" y="1333"/>
                  </a:lnTo>
                  <a:lnTo>
                    <a:pt x="1304" y="1304"/>
                  </a:lnTo>
                  <a:lnTo>
                    <a:pt x="1333" y="1333"/>
                  </a:lnTo>
                  <a:lnTo>
                    <a:pt x="1304" y="1361"/>
                  </a:lnTo>
                  <a:lnTo>
                    <a:pt x="1337" y="1369"/>
                  </a:lnTo>
                  <a:lnTo>
                    <a:pt x="1376" y="1330"/>
                  </a:lnTo>
                  <a:lnTo>
                    <a:pt x="1418" y="1348"/>
                  </a:lnTo>
                  <a:lnTo>
                    <a:pt x="1475" y="1361"/>
                  </a:lnTo>
                  <a:lnTo>
                    <a:pt x="1446" y="1474"/>
                  </a:lnTo>
                  <a:lnTo>
                    <a:pt x="1389" y="1503"/>
                  </a:lnTo>
                  <a:lnTo>
                    <a:pt x="1418" y="1531"/>
                  </a:lnTo>
                  <a:lnTo>
                    <a:pt x="1418" y="1588"/>
                  </a:lnTo>
                  <a:lnTo>
                    <a:pt x="1446" y="1616"/>
                  </a:lnTo>
                  <a:lnTo>
                    <a:pt x="1531" y="1588"/>
                  </a:lnTo>
                  <a:lnTo>
                    <a:pt x="1560" y="1503"/>
                  </a:lnTo>
                  <a:lnTo>
                    <a:pt x="1616" y="1503"/>
                  </a:lnTo>
                  <a:lnTo>
                    <a:pt x="1616" y="1559"/>
                  </a:lnTo>
                  <a:lnTo>
                    <a:pt x="1700" y="1681"/>
                  </a:lnTo>
                  <a:lnTo>
                    <a:pt x="1583" y="1687"/>
                  </a:lnTo>
                  <a:lnTo>
                    <a:pt x="1589" y="1726"/>
                  </a:lnTo>
                  <a:lnTo>
                    <a:pt x="1700" y="1726"/>
                  </a:lnTo>
                  <a:lnTo>
                    <a:pt x="1679" y="1879"/>
                  </a:lnTo>
                  <a:lnTo>
                    <a:pt x="1598" y="1891"/>
                  </a:lnTo>
                  <a:lnTo>
                    <a:pt x="1550" y="1786"/>
                  </a:lnTo>
                  <a:lnTo>
                    <a:pt x="1560" y="1900"/>
                  </a:lnTo>
                  <a:lnTo>
                    <a:pt x="1446" y="1900"/>
                  </a:lnTo>
                  <a:lnTo>
                    <a:pt x="1446" y="2013"/>
                  </a:lnTo>
                  <a:lnTo>
                    <a:pt x="1496" y="2128"/>
                  </a:lnTo>
                  <a:lnTo>
                    <a:pt x="1503" y="2268"/>
                  </a:lnTo>
                  <a:lnTo>
                    <a:pt x="1560" y="2325"/>
                  </a:lnTo>
                  <a:lnTo>
                    <a:pt x="1531" y="2580"/>
                  </a:lnTo>
                  <a:lnTo>
                    <a:pt x="1446" y="2693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8" name="Freeform 756">
              <a:extLst>
                <a:ext uri="{FF2B5EF4-FFF2-40B4-BE49-F238E27FC236}">
                  <a16:creationId xmlns:a16="http://schemas.microsoft.com/office/drawing/2014/main" id="{A28259DD-AD13-4375-B978-D3BC9583F0DA}"/>
                </a:ext>
              </a:extLst>
            </p:cNvPr>
            <p:cNvSpPr>
              <a:spLocks/>
            </p:cNvSpPr>
            <p:nvPr/>
          </p:nvSpPr>
          <p:spPr bwMode="auto">
            <a:xfrm>
              <a:off x="6583" y="2939"/>
              <a:ext cx="256" cy="170"/>
            </a:xfrm>
            <a:custGeom>
              <a:avLst/>
              <a:gdLst>
                <a:gd name="T0" fmla="*/ 227 w 256"/>
                <a:gd name="T1" fmla="*/ 57 h 170"/>
                <a:gd name="T2" fmla="*/ 256 w 256"/>
                <a:gd name="T3" fmla="*/ 0 h 170"/>
                <a:gd name="T4" fmla="*/ 57 w 256"/>
                <a:gd name="T5" fmla="*/ 28 h 170"/>
                <a:gd name="T6" fmla="*/ 0 w 256"/>
                <a:gd name="T7" fmla="*/ 57 h 170"/>
                <a:gd name="T8" fmla="*/ 29 w 256"/>
                <a:gd name="T9" fmla="*/ 85 h 170"/>
                <a:gd name="T10" fmla="*/ 29 w 256"/>
                <a:gd name="T11" fmla="*/ 142 h 170"/>
                <a:gd name="T12" fmla="*/ 57 w 256"/>
                <a:gd name="T13" fmla="*/ 170 h 170"/>
                <a:gd name="T14" fmla="*/ 142 w 256"/>
                <a:gd name="T15" fmla="*/ 142 h 170"/>
                <a:gd name="T16" fmla="*/ 171 w 256"/>
                <a:gd name="T17" fmla="*/ 57 h 170"/>
                <a:gd name="T18" fmla="*/ 227 w 256"/>
                <a:gd name="T19" fmla="*/ 57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56" h="170">
                  <a:moveTo>
                    <a:pt x="227" y="57"/>
                  </a:moveTo>
                  <a:lnTo>
                    <a:pt x="256" y="0"/>
                  </a:lnTo>
                  <a:lnTo>
                    <a:pt x="57" y="28"/>
                  </a:lnTo>
                  <a:lnTo>
                    <a:pt x="0" y="57"/>
                  </a:lnTo>
                  <a:lnTo>
                    <a:pt x="29" y="85"/>
                  </a:lnTo>
                  <a:lnTo>
                    <a:pt x="29" y="142"/>
                  </a:lnTo>
                  <a:lnTo>
                    <a:pt x="57" y="170"/>
                  </a:lnTo>
                  <a:lnTo>
                    <a:pt x="142" y="142"/>
                  </a:lnTo>
                  <a:lnTo>
                    <a:pt x="171" y="57"/>
                  </a:lnTo>
                  <a:lnTo>
                    <a:pt x="227" y="5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7610830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10000">
        <p:fade/>
      </p:transition>
    </mc:Choice>
    <mc:Fallback xmlns="">
      <p:transition spd="med" advClick="0" advTm="10000">
        <p:fade/>
      </p:transition>
    </mc:Fallback>
  </mc:AlternateContent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F0038069-8634-4F32-841E-4343E6E4EB68}"/>
              </a:ext>
            </a:extLst>
          </p:cNvPr>
          <p:cNvSpPr/>
          <p:nvPr/>
        </p:nvSpPr>
        <p:spPr bwMode="auto">
          <a:xfrm>
            <a:off x="0" y="6307108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A9168033-672B-45F1-A9ED-6A49F567C8EB}"/>
              </a:ext>
            </a:extLst>
          </p:cNvPr>
          <p:cNvSpPr/>
          <p:nvPr/>
        </p:nvSpPr>
        <p:spPr bwMode="auto">
          <a:xfrm>
            <a:off x="0" y="6307108"/>
            <a:ext cx="12192000" cy="270030"/>
          </a:xfrm>
          <a:prstGeom prst="rect">
            <a:avLst/>
          </a:prstGeom>
          <a:solidFill>
            <a:srgbClr val="00B0F0"/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8C9783D0-0270-4555-A92D-65165971C0CB}"/>
              </a:ext>
            </a:extLst>
          </p:cNvPr>
          <p:cNvSpPr txBox="1"/>
          <p:nvPr/>
        </p:nvSpPr>
        <p:spPr>
          <a:xfrm>
            <a:off x="549416" y="616042"/>
            <a:ext cx="631684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en-US" altLang="ja-JP" b="1" dirty="0">
                <a:solidFill>
                  <a:schemeClr val="bg1"/>
                </a:solidFill>
                <a:latin typeface="+mj-ea"/>
                <a:ea typeface="+mj-ea"/>
              </a:rPr>
              <a:t>10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4D16442B-31E7-4530-BE82-50228E377E23}"/>
              </a:ext>
            </a:extLst>
          </p:cNvPr>
          <p:cNvSpPr txBox="1"/>
          <p:nvPr/>
        </p:nvSpPr>
        <p:spPr>
          <a:xfrm>
            <a:off x="251490" y="177589"/>
            <a:ext cx="1227536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問 題</a:t>
            </a:r>
          </a:p>
        </p:txBody>
      </p:sp>
      <p:grpSp>
        <p:nvGrpSpPr>
          <p:cNvPr id="8" name="Group 291">
            <a:extLst>
              <a:ext uri="{FF2B5EF4-FFF2-40B4-BE49-F238E27FC236}">
                <a16:creationId xmlns:a16="http://schemas.microsoft.com/office/drawing/2014/main" id="{E9C74815-3FF8-4F19-B337-8970BD569B0E}"/>
              </a:ext>
            </a:extLst>
          </p:cNvPr>
          <p:cNvGrpSpPr>
            <a:grpSpLocks/>
          </p:cNvGrpSpPr>
          <p:nvPr/>
        </p:nvGrpSpPr>
        <p:grpSpPr bwMode="auto">
          <a:xfrm>
            <a:off x="4732972" y="1419227"/>
            <a:ext cx="2726056" cy="4019546"/>
            <a:chOff x="387" y="347"/>
            <a:chExt cx="5018" cy="7399"/>
          </a:xfrm>
        </p:grpSpPr>
        <p:sp>
          <p:nvSpPr>
            <p:cNvPr id="9" name="Freeform 259">
              <a:extLst>
                <a:ext uri="{FF2B5EF4-FFF2-40B4-BE49-F238E27FC236}">
                  <a16:creationId xmlns:a16="http://schemas.microsoft.com/office/drawing/2014/main" id="{3E3B7D45-41AF-4FC9-81D1-554570138BB8}"/>
                </a:ext>
              </a:extLst>
            </p:cNvPr>
            <p:cNvSpPr>
              <a:spLocks/>
            </p:cNvSpPr>
            <p:nvPr/>
          </p:nvSpPr>
          <p:spPr bwMode="auto">
            <a:xfrm>
              <a:off x="1153" y="4826"/>
              <a:ext cx="1587" cy="1616"/>
            </a:xfrm>
            <a:custGeom>
              <a:avLst/>
              <a:gdLst>
                <a:gd name="T0" fmla="*/ 1304 w 1588"/>
                <a:gd name="T1" fmla="*/ 1616 h 1616"/>
                <a:gd name="T2" fmla="*/ 1021 w 1588"/>
                <a:gd name="T3" fmla="*/ 1616 h 1616"/>
                <a:gd name="T4" fmla="*/ 822 w 1588"/>
                <a:gd name="T5" fmla="*/ 1417 h 1616"/>
                <a:gd name="T6" fmla="*/ 680 w 1588"/>
                <a:gd name="T7" fmla="*/ 1531 h 1616"/>
                <a:gd name="T8" fmla="*/ 595 w 1588"/>
                <a:gd name="T9" fmla="*/ 1361 h 1616"/>
                <a:gd name="T10" fmla="*/ 567 w 1588"/>
                <a:gd name="T11" fmla="*/ 1162 h 1616"/>
                <a:gd name="T12" fmla="*/ 425 w 1588"/>
                <a:gd name="T13" fmla="*/ 992 h 1616"/>
                <a:gd name="T14" fmla="*/ 482 w 1588"/>
                <a:gd name="T15" fmla="*/ 879 h 1616"/>
                <a:gd name="T16" fmla="*/ 227 w 1588"/>
                <a:gd name="T17" fmla="*/ 794 h 1616"/>
                <a:gd name="T18" fmla="*/ 28 w 1588"/>
                <a:gd name="T19" fmla="*/ 709 h 1616"/>
                <a:gd name="T20" fmla="*/ 28 w 1588"/>
                <a:gd name="T21" fmla="*/ 482 h 1616"/>
                <a:gd name="T22" fmla="*/ 170 w 1588"/>
                <a:gd name="T23" fmla="*/ 283 h 1616"/>
                <a:gd name="T24" fmla="*/ 312 w 1588"/>
                <a:gd name="T25" fmla="*/ 255 h 1616"/>
                <a:gd name="T26" fmla="*/ 510 w 1588"/>
                <a:gd name="T27" fmla="*/ 283 h 1616"/>
                <a:gd name="T28" fmla="*/ 624 w 1588"/>
                <a:gd name="T29" fmla="*/ 142 h 1616"/>
                <a:gd name="T30" fmla="*/ 737 w 1588"/>
                <a:gd name="T31" fmla="*/ 142 h 1616"/>
                <a:gd name="T32" fmla="*/ 964 w 1588"/>
                <a:gd name="T33" fmla="*/ 113 h 1616"/>
                <a:gd name="T34" fmla="*/ 879 w 1588"/>
                <a:gd name="T35" fmla="*/ 28 h 1616"/>
                <a:gd name="T36" fmla="*/ 1077 w 1588"/>
                <a:gd name="T37" fmla="*/ 0 h 1616"/>
                <a:gd name="T38" fmla="*/ 1247 w 1588"/>
                <a:gd name="T39" fmla="*/ 0 h 1616"/>
                <a:gd name="T40" fmla="*/ 1389 w 1588"/>
                <a:gd name="T41" fmla="*/ 56 h 1616"/>
                <a:gd name="T42" fmla="*/ 1446 w 1588"/>
                <a:gd name="T43" fmla="*/ 113 h 1616"/>
                <a:gd name="T44" fmla="*/ 1361 w 1588"/>
                <a:gd name="T45" fmla="*/ 142 h 1616"/>
                <a:gd name="T46" fmla="*/ 1332 w 1588"/>
                <a:gd name="T47" fmla="*/ 340 h 1616"/>
                <a:gd name="T48" fmla="*/ 1417 w 1588"/>
                <a:gd name="T49" fmla="*/ 312 h 1616"/>
                <a:gd name="T50" fmla="*/ 1559 w 1588"/>
                <a:gd name="T51" fmla="*/ 283 h 1616"/>
                <a:gd name="T52" fmla="*/ 1502 w 1588"/>
                <a:gd name="T53" fmla="*/ 425 h 1616"/>
                <a:gd name="T54" fmla="*/ 1446 w 1588"/>
                <a:gd name="T55" fmla="*/ 567 h 1616"/>
                <a:gd name="T56" fmla="*/ 1389 w 1588"/>
                <a:gd name="T57" fmla="*/ 850 h 1616"/>
                <a:gd name="T58" fmla="*/ 1304 w 1588"/>
                <a:gd name="T59" fmla="*/ 907 h 1616"/>
                <a:gd name="T60" fmla="*/ 1134 w 1588"/>
                <a:gd name="T61" fmla="*/ 1020 h 1616"/>
                <a:gd name="T62" fmla="*/ 1077 w 1588"/>
                <a:gd name="T63" fmla="*/ 935 h 1616"/>
                <a:gd name="T64" fmla="*/ 992 w 1588"/>
                <a:gd name="T65" fmla="*/ 879 h 1616"/>
                <a:gd name="T66" fmla="*/ 964 w 1588"/>
                <a:gd name="T67" fmla="*/ 964 h 1616"/>
                <a:gd name="T68" fmla="*/ 964 w 1588"/>
                <a:gd name="T69" fmla="*/ 1049 h 1616"/>
                <a:gd name="T70" fmla="*/ 1021 w 1588"/>
                <a:gd name="T71" fmla="*/ 1247 h 1616"/>
                <a:gd name="T72" fmla="*/ 1134 w 1588"/>
                <a:gd name="T73" fmla="*/ 1389 h 1616"/>
                <a:gd name="T74" fmla="*/ 1247 w 1588"/>
                <a:gd name="T75" fmla="*/ 1446 h 16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588" h="1616">
                  <a:moveTo>
                    <a:pt x="1361" y="1502"/>
                  </a:moveTo>
                  <a:lnTo>
                    <a:pt x="1304" y="1616"/>
                  </a:lnTo>
                  <a:lnTo>
                    <a:pt x="1191" y="1531"/>
                  </a:lnTo>
                  <a:lnTo>
                    <a:pt x="1021" y="1616"/>
                  </a:lnTo>
                  <a:lnTo>
                    <a:pt x="964" y="1502"/>
                  </a:lnTo>
                  <a:lnTo>
                    <a:pt x="822" y="1417"/>
                  </a:lnTo>
                  <a:lnTo>
                    <a:pt x="765" y="1531"/>
                  </a:lnTo>
                  <a:lnTo>
                    <a:pt x="680" y="1531"/>
                  </a:lnTo>
                  <a:lnTo>
                    <a:pt x="680" y="1446"/>
                  </a:lnTo>
                  <a:lnTo>
                    <a:pt x="595" y="1361"/>
                  </a:lnTo>
                  <a:lnTo>
                    <a:pt x="652" y="1219"/>
                  </a:lnTo>
                  <a:lnTo>
                    <a:pt x="567" y="1162"/>
                  </a:lnTo>
                  <a:lnTo>
                    <a:pt x="595" y="992"/>
                  </a:lnTo>
                  <a:lnTo>
                    <a:pt x="425" y="992"/>
                  </a:lnTo>
                  <a:lnTo>
                    <a:pt x="425" y="935"/>
                  </a:lnTo>
                  <a:lnTo>
                    <a:pt x="482" y="879"/>
                  </a:lnTo>
                  <a:lnTo>
                    <a:pt x="454" y="822"/>
                  </a:lnTo>
                  <a:lnTo>
                    <a:pt x="227" y="794"/>
                  </a:lnTo>
                  <a:lnTo>
                    <a:pt x="142" y="709"/>
                  </a:lnTo>
                  <a:lnTo>
                    <a:pt x="28" y="709"/>
                  </a:lnTo>
                  <a:lnTo>
                    <a:pt x="0" y="510"/>
                  </a:lnTo>
                  <a:lnTo>
                    <a:pt x="28" y="482"/>
                  </a:lnTo>
                  <a:lnTo>
                    <a:pt x="57" y="312"/>
                  </a:lnTo>
                  <a:lnTo>
                    <a:pt x="170" y="283"/>
                  </a:lnTo>
                  <a:lnTo>
                    <a:pt x="255" y="283"/>
                  </a:lnTo>
                  <a:lnTo>
                    <a:pt x="312" y="255"/>
                  </a:lnTo>
                  <a:lnTo>
                    <a:pt x="425" y="312"/>
                  </a:lnTo>
                  <a:lnTo>
                    <a:pt x="510" y="283"/>
                  </a:lnTo>
                  <a:lnTo>
                    <a:pt x="567" y="170"/>
                  </a:lnTo>
                  <a:lnTo>
                    <a:pt x="624" y="142"/>
                  </a:lnTo>
                  <a:lnTo>
                    <a:pt x="652" y="56"/>
                  </a:lnTo>
                  <a:lnTo>
                    <a:pt x="737" y="142"/>
                  </a:lnTo>
                  <a:lnTo>
                    <a:pt x="907" y="170"/>
                  </a:lnTo>
                  <a:lnTo>
                    <a:pt x="964" y="113"/>
                  </a:lnTo>
                  <a:lnTo>
                    <a:pt x="879" y="85"/>
                  </a:lnTo>
                  <a:lnTo>
                    <a:pt x="879" y="28"/>
                  </a:lnTo>
                  <a:lnTo>
                    <a:pt x="964" y="56"/>
                  </a:lnTo>
                  <a:lnTo>
                    <a:pt x="1077" y="0"/>
                  </a:lnTo>
                  <a:lnTo>
                    <a:pt x="1162" y="28"/>
                  </a:lnTo>
                  <a:lnTo>
                    <a:pt x="1247" y="0"/>
                  </a:lnTo>
                  <a:lnTo>
                    <a:pt x="1361" y="28"/>
                  </a:lnTo>
                  <a:lnTo>
                    <a:pt x="1389" y="56"/>
                  </a:lnTo>
                  <a:lnTo>
                    <a:pt x="1417" y="56"/>
                  </a:lnTo>
                  <a:lnTo>
                    <a:pt x="1446" y="113"/>
                  </a:lnTo>
                  <a:lnTo>
                    <a:pt x="1389" y="170"/>
                  </a:lnTo>
                  <a:lnTo>
                    <a:pt x="1361" y="142"/>
                  </a:lnTo>
                  <a:lnTo>
                    <a:pt x="1304" y="198"/>
                  </a:lnTo>
                  <a:lnTo>
                    <a:pt x="1332" y="340"/>
                  </a:lnTo>
                  <a:lnTo>
                    <a:pt x="1389" y="397"/>
                  </a:lnTo>
                  <a:lnTo>
                    <a:pt x="1417" y="312"/>
                  </a:lnTo>
                  <a:lnTo>
                    <a:pt x="1502" y="340"/>
                  </a:lnTo>
                  <a:lnTo>
                    <a:pt x="1559" y="283"/>
                  </a:lnTo>
                  <a:lnTo>
                    <a:pt x="1588" y="425"/>
                  </a:lnTo>
                  <a:lnTo>
                    <a:pt x="1502" y="425"/>
                  </a:lnTo>
                  <a:lnTo>
                    <a:pt x="1559" y="510"/>
                  </a:lnTo>
                  <a:lnTo>
                    <a:pt x="1446" y="567"/>
                  </a:lnTo>
                  <a:lnTo>
                    <a:pt x="1531" y="709"/>
                  </a:lnTo>
                  <a:lnTo>
                    <a:pt x="1389" y="850"/>
                  </a:lnTo>
                  <a:lnTo>
                    <a:pt x="1361" y="907"/>
                  </a:lnTo>
                  <a:lnTo>
                    <a:pt x="1304" y="907"/>
                  </a:lnTo>
                  <a:lnTo>
                    <a:pt x="1219" y="1049"/>
                  </a:lnTo>
                  <a:lnTo>
                    <a:pt x="1134" y="1020"/>
                  </a:lnTo>
                  <a:lnTo>
                    <a:pt x="1134" y="964"/>
                  </a:lnTo>
                  <a:lnTo>
                    <a:pt x="1077" y="935"/>
                  </a:lnTo>
                  <a:lnTo>
                    <a:pt x="1049" y="850"/>
                  </a:lnTo>
                  <a:lnTo>
                    <a:pt x="992" y="879"/>
                  </a:lnTo>
                  <a:lnTo>
                    <a:pt x="935" y="935"/>
                  </a:lnTo>
                  <a:lnTo>
                    <a:pt x="964" y="964"/>
                  </a:lnTo>
                  <a:lnTo>
                    <a:pt x="935" y="1020"/>
                  </a:lnTo>
                  <a:lnTo>
                    <a:pt x="964" y="1049"/>
                  </a:lnTo>
                  <a:lnTo>
                    <a:pt x="907" y="1162"/>
                  </a:lnTo>
                  <a:lnTo>
                    <a:pt x="1021" y="1247"/>
                  </a:lnTo>
                  <a:lnTo>
                    <a:pt x="1049" y="1332"/>
                  </a:lnTo>
                  <a:lnTo>
                    <a:pt x="1134" y="1389"/>
                  </a:lnTo>
                  <a:lnTo>
                    <a:pt x="1191" y="1361"/>
                  </a:lnTo>
                  <a:lnTo>
                    <a:pt x="1247" y="1446"/>
                  </a:lnTo>
                  <a:lnTo>
                    <a:pt x="1361" y="150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" name="Freeform 260">
              <a:extLst>
                <a:ext uri="{FF2B5EF4-FFF2-40B4-BE49-F238E27FC236}">
                  <a16:creationId xmlns:a16="http://schemas.microsoft.com/office/drawing/2014/main" id="{2E865438-2911-431E-A932-A718F3261F87}"/>
                </a:ext>
              </a:extLst>
            </p:cNvPr>
            <p:cNvSpPr>
              <a:spLocks/>
            </p:cNvSpPr>
            <p:nvPr/>
          </p:nvSpPr>
          <p:spPr bwMode="auto">
            <a:xfrm>
              <a:off x="2457" y="4230"/>
              <a:ext cx="1361" cy="1673"/>
            </a:xfrm>
            <a:custGeom>
              <a:avLst/>
              <a:gdLst>
                <a:gd name="T0" fmla="*/ 142 w 1361"/>
                <a:gd name="T1" fmla="*/ 1163 h 1673"/>
                <a:gd name="T2" fmla="*/ 198 w 1361"/>
                <a:gd name="T3" fmla="*/ 1021 h 1673"/>
                <a:gd name="T4" fmla="*/ 255 w 1361"/>
                <a:gd name="T5" fmla="*/ 879 h 1673"/>
                <a:gd name="T6" fmla="*/ 113 w 1361"/>
                <a:gd name="T7" fmla="*/ 908 h 1673"/>
                <a:gd name="T8" fmla="*/ 28 w 1361"/>
                <a:gd name="T9" fmla="*/ 936 h 1673"/>
                <a:gd name="T10" fmla="*/ 57 w 1361"/>
                <a:gd name="T11" fmla="*/ 738 h 1673"/>
                <a:gd name="T12" fmla="*/ 142 w 1361"/>
                <a:gd name="T13" fmla="*/ 709 h 1673"/>
                <a:gd name="T14" fmla="*/ 85 w 1361"/>
                <a:gd name="T15" fmla="*/ 652 h 1673"/>
                <a:gd name="T16" fmla="*/ 28 w 1361"/>
                <a:gd name="T17" fmla="*/ 567 h 1673"/>
                <a:gd name="T18" fmla="*/ 28 w 1361"/>
                <a:gd name="T19" fmla="*/ 369 h 1673"/>
                <a:gd name="T20" fmla="*/ 170 w 1361"/>
                <a:gd name="T21" fmla="*/ 454 h 1673"/>
                <a:gd name="T22" fmla="*/ 312 w 1361"/>
                <a:gd name="T23" fmla="*/ 454 h 1673"/>
                <a:gd name="T24" fmla="*/ 454 w 1361"/>
                <a:gd name="T25" fmla="*/ 426 h 1673"/>
                <a:gd name="T26" fmla="*/ 567 w 1361"/>
                <a:gd name="T27" fmla="*/ 482 h 1673"/>
                <a:gd name="T28" fmla="*/ 709 w 1361"/>
                <a:gd name="T29" fmla="*/ 426 h 1673"/>
                <a:gd name="T30" fmla="*/ 822 w 1361"/>
                <a:gd name="T31" fmla="*/ 341 h 1673"/>
                <a:gd name="T32" fmla="*/ 822 w 1361"/>
                <a:gd name="T33" fmla="*/ 284 h 1673"/>
                <a:gd name="T34" fmla="*/ 936 w 1361"/>
                <a:gd name="T35" fmla="*/ 0 h 1673"/>
                <a:gd name="T36" fmla="*/ 1049 w 1361"/>
                <a:gd name="T37" fmla="*/ 29 h 1673"/>
                <a:gd name="T38" fmla="*/ 1361 w 1361"/>
                <a:gd name="T39" fmla="*/ 85 h 1673"/>
                <a:gd name="T40" fmla="*/ 1191 w 1361"/>
                <a:gd name="T41" fmla="*/ 766 h 1673"/>
                <a:gd name="T42" fmla="*/ 1077 w 1361"/>
                <a:gd name="T43" fmla="*/ 851 h 1673"/>
                <a:gd name="T44" fmla="*/ 1106 w 1361"/>
                <a:gd name="T45" fmla="*/ 1021 h 1673"/>
                <a:gd name="T46" fmla="*/ 1219 w 1361"/>
                <a:gd name="T47" fmla="*/ 1276 h 1673"/>
                <a:gd name="T48" fmla="*/ 1276 w 1361"/>
                <a:gd name="T49" fmla="*/ 1390 h 1673"/>
                <a:gd name="T50" fmla="*/ 1191 w 1361"/>
                <a:gd name="T51" fmla="*/ 1503 h 1673"/>
                <a:gd name="T52" fmla="*/ 1162 w 1361"/>
                <a:gd name="T53" fmla="*/ 1616 h 1673"/>
                <a:gd name="T54" fmla="*/ 1162 w 1361"/>
                <a:gd name="T55" fmla="*/ 1673 h 1673"/>
                <a:gd name="T56" fmla="*/ 1021 w 1361"/>
                <a:gd name="T57" fmla="*/ 1673 h 1673"/>
                <a:gd name="T58" fmla="*/ 964 w 1361"/>
                <a:gd name="T59" fmla="*/ 1588 h 1673"/>
                <a:gd name="T60" fmla="*/ 879 w 1361"/>
                <a:gd name="T61" fmla="*/ 1475 h 1673"/>
                <a:gd name="T62" fmla="*/ 680 w 1361"/>
                <a:gd name="T63" fmla="*/ 1446 h 1673"/>
                <a:gd name="T64" fmla="*/ 510 w 1361"/>
                <a:gd name="T65" fmla="*/ 1390 h 1673"/>
                <a:gd name="T66" fmla="*/ 425 w 1361"/>
                <a:gd name="T67" fmla="*/ 1503 h 1673"/>
                <a:gd name="T68" fmla="*/ 340 w 1361"/>
                <a:gd name="T69" fmla="*/ 1418 h 1673"/>
                <a:gd name="T70" fmla="*/ 198 w 1361"/>
                <a:gd name="T71" fmla="*/ 1390 h 16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361" h="1673">
                  <a:moveTo>
                    <a:pt x="227" y="1305"/>
                  </a:moveTo>
                  <a:lnTo>
                    <a:pt x="142" y="1163"/>
                  </a:lnTo>
                  <a:lnTo>
                    <a:pt x="255" y="1106"/>
                  </a:lnTo>
                  <a:lnTo>
                    <a:pt x="198" y="1021"/>
                  </a:lnTo>
                  <a:lnTo>
                    <a:pt x="284" y="1021"/>
                  </a:lnTo>
                  <a:lnTo>
                    <a:pt x="255" y="879"/>
                  </a:lnTo>
                  <a:lnTo>
                    <a:pt x="198" y="936"/>
                  </a:lnTo>
                  <a:lnTo>
                    <a:pt x="113" y="908"/>
                  </a:lnTo>
                  <a:lnTo>
                    <a:pt x="85" y="993"/>
                  </a:lnTo>
                  <a:lnTo>
                    <a:pt x="28" y="936"/>
                  </a:lnTo>
                  <a:lnTo>
                    <a:pt x="0" y="794"/>
                  </a:lnTo>
                  <a:lnTo>
                    <a:pt x="57" y="738"/>
                  </a:lnTo>
                  <a:lnTo>
                    <a:pt x="85" y="766"/>
                  </a:lnTo>
                  <a:lnTo>
                    <a:pt x="142" y="709"/>
                  </a:lnTo>
                  <a:lnTo>
                    <a:pt x="113" y="652"/>
                  </a:lnTo>
                  <a:lnTo>
                    <a:pt x="85" y="652"/>
                  </a:lnTo>
                  <a:lnTo>
                    <a:pt x="57" y="624"/>
                  </a:lnTo>
                  <a:lnTo>
                    <a:pt x="28" y="567"/>
                  </a:lnTo>
                  <a:lnTo>
                    <a:pt x="85" y="426"/>
                  </a:lnTo>
                  <a:lnTo>
                    <a:pt x="28" y="369"/>
                  </a:lnTo>
                  <a:lnTo>
                    <a:pt x="113" y="341"/>
                  </a:lnTo>
                  <a:lnTo>
                    <a:pt x="170" y="454"/>
                  </a:lnTo>
                  <a:lnTo>
                    <a:pt x="227" y="426"/>
                  </a:lnTo>
                  <a:lnTo>
                    <a:pt x="312" y="454"/>
                  </a:lnTo>
                  <a:lnTo>
                    <a:pt x="340" y="397"/>
                  </a:lnTo>
                  <a:lnTo>
                    <a:pt x="454" y="426"/>
                  </a:lnTo>
                  <a:lnTo>
                    <a:pt x="510" y="482"/>
                  </a:lnTo>
                  <a:lnTo>
                    <a:pt x="567" y="482"/>
                  </a:lnTo>
                  <a:lnTo>
                    <a:pt x="595" y="426"/>
                  </a:lnTo>
                  <a:lnTo>
                    <a:pt x="709" y="426"/>
                  </a:lnTo>
                  <a:lnTo>
                    <a:pt x="765" y="454"/>
                  </a:lnTo>
                  <a:lnTo>
                    <a:pt x="822" y="341"/>
                  </a:lnTo>
                  <a:lnTo>
                    <a:pt x="794" y="312"/>
                  </a:lnTo>
                  <a:lnTo>
                    <a:pt x="822" y="284"/>
                  </a:lnTo>
                  <a:lnTo>
                    <a:pt x="822" y="171"/>
                  </a:lnTo>
                  <a:lnTo>
                    <a:pt x="936" y="0"/>
                  </a:lnTo>
                  <a:lnTo>
                    <a:pt x="1021" y="57"/>
                  </a:lnTo>
                  <a:lnTo>
                    <a:pt x="1049" y="29"/>
                  </a:lnTo>
                  <a:lnTo>
                    <a:pt x="1191" y="85"/>
                  </a:lnTo>
                  <a:lnTo>
                    <a:pt x="1361" y="85"/>
                  </a:lnTo>
                  <a:lnTo>
                    <a:pt x="1162" y="681"/>
                  </a:lnTo>
                  <a:lnTo>
                    <a:pt x="1191" y="766"/>
                  </a:lnTo>
                  <a:lnTo>
                    <a:pt x="1162" y="851"/>
                  </a:lnTo>
                  <a:lnTo>
                    <a:pt x="1077" y="851"/>
                  </a:lnTo>
                  <a:lnTo>
                    <a:pt x="1162" y="936"/>
                  </a:lnTo>
                  <a:lnTo>
                    <a:pt x="1106" y="1021"/>
                  </a:lnTo>
                  <a:lnTo>
                    <a:pt x="1134" y="1276"/>
                  </a:lnTo>
                  <a:lnTo>
                    <a:pt x="1219" y="1276"/>
                  </a:lnTo>
                  <a:lnTo>
                    <a:pt x="1219" y="1333"/>
                  </a:lnTo>
                  <a:lnTo>
                    <a:pt x="1276" y="1390"/>
                  </a:lnTo>
                  <a:lnTo>
                    <a:pt x="1247" y="1531"/>
                  </a:lnTo>
                  <a:lnTo>
                    <a:pt x="1191" y="1503"/>
                  </a:lnTo>
                  <a:lnTo>
                    <a:pt x="1219" y="1588"/>
                  </a:lnTo>
                  <a:lnTo>
                    <a:pt x="1162" y="1616"/>
                  </a:lnTo>
                  <a:lnTo>
                    <a:pt x="1219" y="1673"/>
                  </a:lnTo>
                  <a:lnTo>
                    <a:pt x="1162" y="1673"/>
                  </a:lnTo>
                  <a:lnTo>
                    <a:pt x="1134" y="1673"/>
                  </a:lnTo>
                  <a:lnTo>
                    <a:pt x="1021" y="1673"/>
                  </a:lnTo>
                  <a:lnTo>
                    <a:pt x="936" y="1616"/>
                  </a:lnTo>
                  <a:lnTo>
                    <a:pt x="964" y="1588"/>
                  </a:lnTo>
                  <a:lnTo>
                    <a:pt x="879" y="1531"/>
                  </a:lnTo>
                  <a:lnTo>
                    <a:pt x="879" y="1475"/>
                  </a:lnTo>
                  <a:lnTo>
                    <a:pt x="822" y="1446"/>
                  </a:lnTo>
                  <a:lnTo>
                    <a:pt x="680" y="1446"/>
                  </a:lnTo>
                  <a:lnTo>
                    <a:pt x="624" y="1390"/>
                  </a:lnTo>
                  <a:lnTo>
                    <a:pt x="510" y="1390"/>
                  </a:lnTo>
                  <a:lnTo>
                    <a:pt x="539" y="1475"/>
                  </a:lnTo>
                  <a:lnTo>
                    <a:pt x="425" y="1503"/>
                  </a:lnTo>
                  <a:lnTo>
                    <a:pt x="340" y="1446"/>
                  </a:lnTo>
                  <a:lnTo>
                    <a:pt x="340" y="1418"/>
                  </a:lnTo>
                  <a:lnTo>
                    <a:pt x="255" y="1418"/>
                  </a:lnTo>
                  <a:lnTo>
                    <a:pt x="198" y="1390"/>
                  </a:lnTo>
                  <a:lnTo>
                    <a:pt x="227" y="130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" name="Freeform 261">
              <a:extLst>
                <a:ext uri="{FF2B5EF4-FFF2-40B4-BE49-F238E27FC236}">
                  <a16:creationId xmlns:a16="http://schemas.microsoft.com/office/drawing/2014/main" id="{603143AE-7662-41AE-8351-E5F1D45AC4AD}"/>
                </a:ext>
              </a:extLst>
            </p:cNvPr>
            <p:cNvSpPr>
              <a:spLocks/>
            </p:cNvSpPr>
            <p:nvPr/>
          </p:nvSpPr>
          <p:spPr bwMode="auto">
            <a:xfrm>
              <a:off x="1295" y="4684"/>
              <a:ext cx="822" cy="454"/>
            </a:xfrm>
            <a:custGeom>
              <a:avLst/>
              <a:gdLst>
                <a:gd name="T0" fmla="*/ 737 w 822"/>
                <a:gd name="T1" fmla="*/ 170 h 454"/>
                <a:gd name="T2" fmla="*/ 737 w 822"/>
                <a:gd name="T3" fmla="*/ 227 h 454"/>
                <a:gd name="T4" fmla="*/ 822 w 822"/>
                <a:gd name="T5" fmla="*/ 255 h 454"/>
                <a:gd name="T6" fmla="*/ 765 w 822"/>
                <a:gd name="T7" fmla="*/ 312 h 454"/>
                <a:gd name="T8" fmla="*/ 595 w 822"/>
                <a:gd name="T9" fmla="*/ 284 h 454"/>
                <a:gd name="T10" fmla="*/ 510 w 822"/>
                <a:gd name="T11" fmla="*/ 198 h 454"/>
                <a:gd name="T12" fmla="*/ 482 w 822"/>
                <a:gd name="T13" fmla="*/ 284 h 454"/>
                <a:gd name="T14" fmla="*/ 425 w 822"/>
                <a:gd name="T15" fmla="*/ 312 h 454"/>
                <a:gd name="T16" fmla="*/ 368 w 822"/>
                <a:gd name="T17" fmla="*/ 425 h 454"/>
                <a:gd name="T18" fmla="*/ 283 w 822"/>
                <a:gd name="T19" fmla="*/ 454 h 454"/>
                <a:gd name="T20" fmla="*/ 170 w 822"/>
                <a:gd name="T21" fmla="*/ 397 h 454"/>
                <a:gd name="T22" fmla="*/ 113 w 822"/>
                <a:gd name="T23" fmla="*/ 425 h 454"/>
                <a:gd name="T24" fmla="*/ 28 w 822"/>
                <a:gd name="T25" fmla="*/ 425 h 454"/>
                <a:gd name="T26" fmla="*/ 0 w 822"/>
                <a:gd name="T27" fmla="*/ 369 h 454"/>
                <a:gd name="T28" fmla="*/ 28 w 822"/>
                <a:gd name="T29" fmla="*/ 255 h 454"/>
                <a:gd name="T30" fmla="*/ 113 w 822"/>
                <a:gd name="T31" fmla="*/ 227 h 454"/>
                <a:gd name="T32" fmla="*/ 170 w 822"/>
                <a:gd name="T33" fmla="*/ 170 h 454"/>
                <a:gd name="T34" fmla="*/ 226 w 822"/>
                <a:gd name="T35" fmla="*/ 198 h 454"/>
                <a:gd name="T36" fmla="*/ 226 w 822"/>
                <a:gd name="T37" fmla="*/ 57 h 454"/>
                <a:gd name="T38" fmla="*/ 312 w 822"/>
                <a:gd name="T39" fmla="*/ 0 h 454"/>
                <a:gd name="T40" fmla="*/ 425 w 822"/>
                <a:gd name="T41" fmla="*/ 142 h 454"/>
                <a:gd name="T42" fmla="*/ 453 w 822"/>
                <a:gd name="T43" fmla="*/ 85 h 454"/>
                <a:gd name="T44" fmla="*/ 538 w 822"/>
                <a:gd name="T45" fmla="*/ 85 h 454"/>
                <a:gd name="T46" fmla="*/ 623 w 822"/>
                <a:gd name="T47" fmla="*/ 57 h 454"/>
                <a:gd name="T48" fmla="*/ 708 w 822"/>
                <a:gd name="T49" fmla="*/ 113 h 454"/>
                <a:gd name="T50" fmla="*/ 708 w 822"/>
                <a:gd name="T51" fmla="*/ 142 h 454"/>
                <a:gd name="T52" fmla="*/ 737 w 822"/>
                <a:gd name="T53" fmla="*/ 170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822" h="454">
                  <a:moveTo>
                    <a:pt x="737" y="170"/>
                  </a:moveTo>
                  <a:lnTo>
                    <a:pt x="737" y="227"/>
                  </a:lnTo>
                  <a:lnTo>
                    <a:pt x="822" y="255"/>
                  </a:lnTo>
                  <a:lnTo>
                    <a:pt x="765" y="312"/>
                  </a:lnTo>
                  <a:lnTo>
                    <a:pt x="595" y="284"/>
                  </a:lnTo>
                  <a:lnTo>
                    <a:pt x="510" y="198"/>
                  </a:lnTo>
                  <a:lnTo>
                    <a:pt x="482" y="284"/>
                  </a:lnTo>
                  <a:lnTo>
                    <a:pt x="425" y="312"/>
                  </a:lnTo>
                  <a:lnTo>
                    <a:pt x="368" y="425"/>
                  </a:lnTo>
                  <a:lnTo>
                    <a:pt x="283" y="454"/>
                  </a:lnTo>
                  <a:lnTo>
                    <a:pt x="170" y="397"/>
                  </a:lnTo>
                  <a:lnTo>
                    <a:pt x="113" y="425"/>
                  </a:lnTo>
                  <a:lnTo>
                    <a:pt x="28" y="425"/>
                  </a:lnTo>
                  <a:lnTo>
                    <a:pt x="0" y="369"/>
                  </a:lnTo>
                  <a:lnTo>
                    <a:pt x="28" y="255"/>
                  </a:lnTo>
                  <a:lnTo>
                    <a:pt x="113" y="227"/>
                  </a:lnTo>
                  <a:lnTo>
                    <a:pt x="170" y="170"/>
                  </a:lnTo>
                  <a:lnTo>
                    <a:pt x="226" y="198"/>
                  </a:lnTo>
                  <a:lnTo>
                    <a:pt x="226" y="57"/>
                  </a:lnTo>
                  <a:lnTo>
                    <a:pt x="312" y="0"/>
                  </a:lnTo>
                  <a:lnTo>
                    <a:pt x="425" y="142"/>
                  </a:lnTo>
                  <a:lnTo>
                    <a:pt x="453" y="85"/>
                  </a:lnTo>
                  <a:lnTo>
                    <a:pt x="538" y="85"/>
                  </a:lnTo>
                  <a:lnTo>
                    <a:pt x="623" y="57"/>
                  </a:lnTo>
                  <a:lnTo>
                    <a:pt x="708" y="113"/>
                  </a:lnTo>
                  <a:lnTo>
                    <a:pt x="708" y="142"/>
                  </a:lnTo>
                  <a:lnTo>
                    <a:pt x="737" y="17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2" name="Freeform 262">
              <a:extLst>
                <a:ext uri="{FF2B5EF4-FFF2-40B4-BE49-F238E27FC236}">
                  <a16:creationId xmlns:a16="http://schemas.microsoft.com/office/drawing/2014/main" id="{91D5FCFC-E4D1-413E-B2E4-54D8813B0EAE}"/>
                </a:ext>
              </a:extLst>
            </p:cNvPr>
            <p:cNvSpPr>
              <a:spLocks/>
            </p:cNvSpPr>
            <p:nvPr/>
          </p:nvSpPr>
          <p:spPr bwMode="auto">
            <a:xfrm>
              <a:off x="1068" y="3663"/>
              <a:ext cx="1474" cy="1446"/>
            </a:xfrm>
            <a:custGeom>
              <a:avLst/>
              <a:gdLst>
                <a:gd name="T0" fmla="*/ 255 w 1474"/>
                <a:gd name="T1" fmla="*/ 1446 h 1446"/>
                <a:gd name="T2" fmla="*/ 142 w 1474"/>
                <a:gd name="T3" fmla="*/ 1418 h 1446"/>
                <a:gd name="T4" fmla="*/ 85 w 1474"/>
                <a:gd name="T5" fmla="*/ 1248 h 1446"/>
                <a:gd name="T6" fmla="*/ 0 w 1474"/>
                <a:gd name="T7" fmla="*/ 1191 h 1446"/>
                <a:gd name="T8" fmla="*/ 57 w 1474"/>
                <a:gd name="T9" fmla="*/ 1049 h 1446"/>
                <a:gd name="T10" fmla="*/ 142 w 1474"/>
                <a:gd name="T11" fmla="*/ 1021 h 1446"/>
                <a:gd name="T12" fmla="*/ 142 w 1474"/>
                <a:gd name="T13" fmla="*/ 936 h 1446"/>
                <a:gd name="T14" fmla="*/ 85 w 1474"/>
                <a:gd name="T15" fmla="*/ 879 h 1446"/>
                <a:gd name="T16" fmla="*/ 85 w 1474"/>
                <a:gd name="T17" fmla="*/ 794 h 1446"/>
                <a:gd name="T18" fmla="*/ 57 w 1474"/>
                <a:gd name="T19" fmla="*/ 738 h 1446"/>
                <a:gd name="T20" fmla="*/ 170 w 1474"/>
                <a:gd name="T21" fmla="*/ 652 h 1446"/>
                <a:gd name="T22" fmla="*/ 255 w 1474"/>
                <a:gd name="T23" fmla="*/ 709 h 1446"/>
                <a:gd name="T24" fmla="*/ 340 w 1474"/>
                <a:gd name="T25" fmla="*/ 652 h 1446"/>
                <a:gd name="T26" fmla="*/ 397 w 1474"/>
                <a:gd name="T27" fmla="*/ 511 h 1446"/>
                <a:gd name="T28" fmla="*/ 510 w 1474"/>
                <a:gd name="T29" fmla="*/ 482 h 1446"/>
                <a:gd name="T30" fmla="*/ 453 w 1474"/>
                <a:gd name="T31" fmla="*/ 284 h 1446"/>
                <a:gd name="T32" fmla="*/ 482 w 1474"/>
                <a:gd name="T33" fmla="*/ 199 h 1446"/>
                <a:gd name="T34" fmla="*/ 595 w 1474"/>
                <a:gd name="T35" fmla="*/ 142 h 1446"/>
                <a:gd name="T36" fmla="*/ 539 w 1474"/>
                <a:gd name="T37" fmla="*/ 86 h 1446"/>
                <a:gd name="T38" fmla="*/ 652 w 1474"/>
                <a:gd name="T39" fmla="*/ 0 h 1446"/>
                <a:gd name="T40" fmla="*/ 992 w 1474"/>
                <a:gd name="T41" fmla="*/ 142 h 1446"/>
                <a:gd name="T42" fmla="*/ 1020 w 1474"/>
                <a:gd name="T43" fmla="*/ 86 h 1446"/>
                <a:gd name="T44" fmla="*/ 1106 w 1474"/>
                <a:gd name="T45" fmla="*/ 171 h 1446"/>
                <a:gd name="T46" fmla="*/ 1134 w 1474"/>
                <a:gd name="T47" fmla="*/ 142 h 1446"/>
                <a:gd name="T48" fmla="*/ 1162 w 1474"/>
                <a:gd name="T49" fmla="*/ 199 h 1446"/>
                <a:gd name="T50" fmla="*/ 1247 w 1474"/>
                <a:gd name="T51" fmla="*/ 199 h 1446"/>
                <a:gd name="T52" fmla="*/ 1276 w 1474"/>
                <a:gd name="T53" fmla="*/ 199 h 1446"/>
                <a:gd name="T54" fmla="*/ 1332 w 1474"/>
                <a:gd name="T55" fmla="*/ 256 h 1446"/>
                <a:gd name="T56" fmla="*/ 1332 w 1474"/>
                <a:gd name="T57" fmla="*/ 397 h 1446"/>
                <a:gd name="T58" fmla="*/ 1389 w 1474"/>
                <a:gd name="T59" fmla="*/ 454 h 1446"/>
                <a:gd name="T60" fmla="*/ 1276 w 1474"/>
                <a:gd name="T61" fmla="*/ 511 h 1446"/>
                <a:gd name="T62" fmla="*/ 1304 w 1474"/>
                <a:gd name="T63" fmla="*/ 539 h 1446"/>
                <a:gd name="T64" fmla="*/ 1304 w 1474"/>
                <a:gd name="T65" fmla="*/ 624 h 1446"/>
                <a:gd name="T66" fmla="*/ 1247 w 1474"/>
                <a:gd name="T67" fmla="*/ 652 h 1446"/>
                <a:gd name="T68" fmla="*/ 1247 w 1474"/>
                <a:gd name="T69" fmla="*/ 738 h 1446"/>
                <a:gd name="T70" fmla="*/ 1219 w 1474"/>
                <a:gd name="T71" fmla="*/ 794 h 1446"/>
                <a:gd name="T72" fmla="*/ 1276 w 1474"/>
                <a:gd name="T73" fmla="*/ 851 h 1446"/>
                <a:gd name="T74" fmla="*/ 1304 w 1474"/>
                <a:gd name="T75" fmla="*/ 936 h 1446"/>
                <a:gd name="T76" fmla="*/ 1417 w 1474"/>
                <a:gd name="T77" fmla="*/ 936 h 1446"/>
                <a:gd name="T78" fmla="*/ 1474 w 1474"/>
                <a:gd name="T79" fmla="*/ 993 h 1446"/>
                <a:gd name="T80" fmla="*/ 1417 w 1474"/>
                <a:gd name="T81" fmla="*/ 1134 h 1446"/>
                <a:gd name="T82" fmla="*/ 1446 w 1474"/>
                <a:gd name="T83" fmla="*/ 1191 h 1446"/>
                <a:gd name="T84" fmla="*/ 1332 w 1474"/>
                <a:gd name="T85" fmla="*/ 1163 h 1446"/>
                <a:gd name="T86" fmla="*/ 1247 w 1474"/>
                <a:gd name="T87" fmla="*/ 1191 h 1446"/>
                <a:gd name="T88" fmla="*/ 1162 w 1474"/>
                <a:gd name="T89" fmla="*/ 1163 h 1446"/>
                <a:gd name="T90" fmla="*/ 1049 w 1474"/>
                <a:gd name="T91" fmla="*/ 1219 h 1446"/>
                <a:gd name="T92" fmla="*/ 964 w 1474"/>
                <a:gd name="T93" fmla="*/ 1191 h 1446"/>
                <a:gd name="T94" fmla="*/ 935 w 1474"/>
                <a:gd name="T95" fmla="*/ 1163 h 1446"/>
                <a:gd name="T96" fmla="*/ 935 w 1474"/>
                <a:gd name="T97" fmla="*/ 1134 h 1446"/>
                <a:gd name="T98" fmla="*/ 850 w 1474"/>
                <a:gd name="T99" fmla="*/ 1078 h 1446"/>
                <a:gd name="T100" fmla="*/ 765 w 1474"/>
                <a:gd name="T101" fmla="*/ 1106 h 1446"/>
                <a:gd name="T102" fmla="*/ 680 w 1474"/>
                <a:gd name="T103" fmla="*/ 1106 h 1446"/>
                <a:gd name="T104" fmla="*/ 652 w 1474"/>
                <a:gd name="T105" fmla="*/ 1163 h 1446"/>
                <a:gd name="T106" fmla="*/ 539 w 1474"/>
                <a:gd name="T107" fmla="*/ 1021 h 1446"/>
                <a:gd name="T108" fmla="*/ 453 w 1474"/>
                <a:gd name="T109" fmla="*/ 1078 h 1446"/>
                <a:gd name="T110" fmla="*/ 453 w 1474"/>
                <a:gd name="T111" fmla="*/ 1219 h 1446"/>
                <a:gd name="T112" fmla="*/ 397 w 1474"/>
                <a:gd name="T113" fmla="*/ 1191 h 1446"/>
                <a:gd name="T114" fmla="*/ 340 w 1474"/>
                <a:gd name="T115" fmla="*/ 1248 h 1446"/>
                <a:gd name="T116" fmla="*/ 255 w 1474"/>
                <a:gd name="T117" fmla="*/ 1276 h 1446"/>
                <a:gd name="T118" fmla="*/ 227 w 1474"/>
                <a:gd name="T119" fmla="*/ 1390 h 1446"/>
                <a:gd name="T120" fmla="*/ 255 w 1474"/>
                <a:gd name="T121" fmla="*/ 1446 h 14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474" h="1446">
                  <a:moveTo>
                    <a:pt x="255" y="1446"/>
                  </a:moveTo>
                  <a:lnTo>
                    <a:pt x="142" y="1418"/>
                  </a:lnTo>
                  <a:lnTo>
                    <a:pt x="85" y="1248"/>
                  </a:lnTo>
                  <a:lnTo>
                    <a:pt x="0" y="1191"/>
                  </a:lnTo>
                  <a:lnTo>
                    <a:pt x="57" y="1049"/>
                  </a:lnTo>
                  <a:lnTo>
                    <a:pt x="142" y="1021"/>
                  </a:lnTo>
                  <a:lnTo>
                    <a:pt x="142" y="936"/>
                  </a:lnTo>
                  <a:lnTo>
                    <a:pt x="85" y="879"/>
                  </a:lnTo>
                  <a:lnTo>
                    <a:pt x="85" y="794"/>
                  </a:lnTo>
                  <a:lnTo>
                    <a:pt x="57" y="738"/>
                  </a:lnTo>
                  <a:lnTo>
                    <a:pt x="170" y="652"/>
                  </a:lnTo>
                  <a:lnTo>
                    <a:pt x="255" y="709"/>
                  </a:lnTo>
                  <a:lnTo>
                    <a:pt x="340" y="652"/>
                  </a:lnTo>
                  <a:lnTo>
                    <a:pt x="397" y="511"/>
                  </a:lnTo>
                  <a:lnTo>
                    <a:pt x="510" y="482"/>
                  </a:lnTo>
                  <a:lnTo>
                    <a:pt x="453" y="284"/>
                  </a:lnTo>
                  <a:lnTo>
                    <a:pt x="482" y="199"/>
                  </a:lnTo>
                  <a:lnTo>
                    <a:pt x="595" y="142"/>
                  </a:lnTo>
                  <a:lnTo>
                    <a:pt x="539" y="86"/>
                  </a:lnTo>
                  <a:lnTo>
                    <a:pt x="652" y="0"/>
                  </a:lnTo>
                  <a:lnTo>
                    <a:pt x="992" y="142"/>
                  </a:lnTo>
                  <a:lnTo>
                    <a:pt x="1020" y="86"/>
                  </a:lnTo>
                  <a:lnTo>
                    <a:pt x="1106" y="171"/>
                  </a:lnTo>
                  <a:lnTo>
                    <a:pt x="1134" y="142"/>
                  </a:lnTo>
                  <a:lnTo>
                    <a:pt x="1162" y="199"/>
                  </a:lnTo>
                  <a:lnTo>
                    <a:pt x="1247" y="199"/>
                  </a:lnTo>
                  <a:lnTo>
                    <a:pt x="1276" y="199"/>
                  </a:lnTo>
                  <a:lnTo>
                    <a:pt x="1332" y="256"/>
                  </a:lnTo>
                  <a:lnTo>
                    <a:pt x="1332" y="397"/>
                  </a:lnTo>
                  <a:lnTo>
                    <a:pt x="1389" y="454"/>
                  </a:lnTo>
                  <a:lnTo>
                    <a:pt x="1276" y="511"/>
                  </a:lnTo>
                  <a:lnTo>
                    <a:pt x="1304" y="539"/>
                  </a:lnTo>
                  <a:lnTo>
                    <a:pt x="1304" y="624"/>
                  </a:lnTo>
                  <a:lnTo>
                    <a:pt x="1247" y="652"/>
                  </a:lnTo>
                  <a:lnTo>
                    <a:pt x="1247" y="738"/>
                  </a:lnTo>
                  <a:lnTo>
                    <a:pt x="1219" y="794"/>
                  </a:lnTo>
                  <a:lnTo>
                    <a:pt x="1276" y="851"/>
                  </a:lnTo>
                  <a:lnTo>
                    <a:pt x="1304" y="936"/>
                  </a:lnTo>
                  <a:lnTo>
                    <a:pt x="1417" y="936"/>
                  </a:lnTo>
                  <a:lnTo>
                    <a:pt x="1474" y="993"/>
                  </a:lnTo>
                  <a:lnTo>
                    <a:pt x="1417" y="1134"/>
                  </a:lnTo>
                  <a:lnTo>
                    <a:pt x="1446" y="1191"/>
                  </a:lnTo>
                  <a:lnTo>
                    <a:pt x="1332" y="1163"/>
                  </a:lnTo>
                  <a:lnTo>
                    <a:pt x="1247" y="1191"/>
                  </a:lnTo>
                  <a:lnTo>
                    <a:pt x="1162" y="1163"/>
                  </a:lnTo>
                  <a:lnTo>
                    <a:pt x="1049" y="1219"/>
                  </a:lnTo>
                  <a:lnTo>
                    <a:pt x="964" y="1191"/>
                  </a:lnTo>
                  <a:lnTo>
                    <a:pt x="935" y="1163"/>
                  </a:lnTo>
                  <a:lnTo>
                    <a:pt x="935" y="1134"/>
                  </a:lnTo>
                  <a:lnTo>
                    <a:pt x="850" y="1078"/>
                  </a:lnTo>
                  <a:lnTo>
                    <a:pt x="765" y="1106"/>
                  </a:lnTo>
                  <a:lnTo>
                    <a:pt x="680" y="1106"/>
                  </a:lnTo>
                  <a:lnTo>
                    <a:pt x="652" y="1163"/>
                  </a:lnTo>
                  <a:lnTo>
                    <a:pt x="539" y="1021"/>
                  </a:lnTo>
                  <a:lnTo>
                    <a:pt x="453" y="1078"/>
                  </a:lnTo>
                  <a:lnTo>
                    <a:pt x="453" y="1219"/>
                  </a:lnTo>
                  <a:lnTo>
                    <a:pt x="397" y="1191"/>
                  </a:lnTo>
                  <a:lnTo>
                    <a:pt x="340" y="1248"/>
                  </a:lnTo>
                  <a:lnTo>
                    <a:pt x="255" y="1276"/>
                  </a:lnTo>
                  <a:lnTo>
                    <a:pt x="227" y="1390"/>
                  </a:lnTo>
                  <a:lnTo>
                    <a:pt x="255" y="1446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3" name="Freeform 263">
              <a:extLst>
                <a:ext uri="{FF2B5EF4-FFF2-40B4-BE49-F238E27FC236}">
                  <a16:creationId xmlns:a16="http://schemas.microsoft.com/office/drawing/2014/main" id="{EA0F0C26-C439-48DC-A3ED-2B6D46A1AD26}"/>
                </a:ext>
              </a:extLst>
            </p:cNvPr>
            <p:cNvSpPr>
              <a:spLocks/>
            </p:cNvSpPr>
            <p:nvPr/>
          </p:nvSpPr>
          <p:spPr bwMode="auto">
            <a:xfrm>
              <a:off x="2400" y="2813"/>
              <a:ext cx="1191" cy="1644"/>
            </a:xfrm>
            <a:custGeom>
              <a:avLst/>
              <a:gdLst>
                <a:gd name="T0" fmla="*/ 879 w 1191"/>
                <a:gd name="T1" fmla="*/ 1588 h 1644"/>
                <a:gd name="T2" fmla="*/ 879 w 1191"/>
                <a:gd name="T3" fmla="*/ 1644 h 1644"/>
                <a:gd name="T4" fmla="*/ 822 w 1191"/>
                <a:gd name="T5" fmla="*/ 1644 h 1644"/>
                <a:gd name="T6" fmla="*/ 709 w 1191"/>
                <a:gd name="T7" fmla="*/ 1588 h 1644"/>
                <a:gd name="T8" fmla="*/ 596 w 1191"/>
                <a:gd name="T9" fmla="*/ 1417 h 1644"/>
                <a:gd name="T10" fmla="*/ 482 w 1191"/>
                <a:gd name="T11" fmla="*/ 1361 h 1644"/>
                <a:gd name="T12" fmla="*/ 397 w 1191"/>
                <a:gd name="T13" fmla="*/ 1247 h 1644"/>
                <a:gd name="T14" fmla="*/ 255 w 1191"/>
                <a:gd name="T15" fmla="*/ 1247 h 1644"/>
                <a:gd name="T16" fmla="*/ 227 w 1191"/>
                <a:gd name="T17" fmla="*/ 1106 h 1644"/>
                <a:gd name="T18" fmla="*/ 170 w 1191"/>
                <a:gd name="T19" fmla="*/ 1106 h 1644"/>
                <a:gd name="T20" fmla="*/ 114 w 1191"/>
                <a:gd name="T21" fmla="*/ 1134 h 1644"/>
                <a:gd name="T22" fmla="*/ 85 w 1191"/>
                <a:gd name="T23" fmla="*/ 1077 h 1644"/>
                <a:gd name="T24" fmla="*/ 57 w 1191"/>
                <a:gd name="T25" fmla="*/ 992 h 1644"/>
                <a:gd name="T26" fmla="*/ 85 w 1191"/>
                <a:gd name="T27" fmla="*/ 964 h 1644"/>
                <a:gd name="T28" fmla="*/ 142 w 1191"/>
                <a:gd name="T29" fmla="*/ 992 h 1644"/>
                <a:gd name="T30" fmla="*/ 199 w 1191"/>
                <a:gd name="T31" fmla="*/ 879 h 1644"/>
                <a:gd name="T32" fmla="*/ 341 w 1191"/>
                <a:gd name="T33" fmla="*/ 907 h 1644"/>
                <a:gd name="T34" fmla="*/ 397 w 1191"/>
                <a:gd name="T35" fmla="*/ 822 h 1644"/>
                <a:gd name="T36" fmla="*/ 454 w 1191"/>
                <a:gd name="T37" fmla="*/ 822 h 1644"/>
                <a:gd name="T38" fmla="*/ 397 w 1191"/>
                <a:gd name="T39" fmla="*/ 737 h 1644"/>
                <a:gd name="T40" fmla="*/ 454 w 1191"/>
                <a:gd name="T41" fmla="*/ 680 h 1644"/>
                <a:gd name="T42" fmla="*/ 369 w 1191"/>
                <a:gd name="T43" fmla="*/ 680 h 1644"/>
                <a:gd name="T44" fmla="*/ 170 w 1191"/>
                <a:gd name="T45" fmla="*/ 397 h 1644"/>
                <a:gd name="T46" fmla="*/ 170 w 1191"/>
                <a:gd name="T47" fmla="*/ 340 h 1644"/>
                <a:gd name="T48" fmla="*/ 114 w 1191"/>
                <a:gd name="T49" fmla="*/ 227 h 1644"/>
                <a:gd name="T50" fmla="*/ 0 w 1191"/>
                <a:gd name="T51" fmla="*/ 170 h 1644"/>
                <a:gd name="T52" fmla="*/ 0 w 1191"/>
                <a:gd name="T53" fmla="*/ 113 h 1644"/>
                <a:gd name="T54" fmla="*/ 57 w 1191"/>
                <a:gd name="T55" fmla="*/ 0 h 1644"/>
                <a:gd name="T56" fmla="*/ 114 w 1191"/>
                <a:gd name="T57" fmla="*/ 28 h 1644"/>
                <a:gd name="T58" fmla="*/ 227 w 1191"/>
                <a:gd name="T59" fmla="*/ 113 h 1644"/>
                <a:gd name="T60" fmla="*/ 312 w 1191"/>
                <a:gd name="T61" fmla="*/ 85 h 1644"/>
                <a:gd name="T62" fmla="*/ 426 w 1191"/>
                <a:gd name="T63" fmla="*/ 170 h 1644"/>
                <a:gd name="T64" fmla="*/ 511 w 1191"/>
                <a:gd name="T65" fmla="*/ 170 h 1644"/>
                <a:gd name="T66" fmla="*/ 567 w 1191"/>
                <a:gd name="T67" fmla="*/ 283 h 1644"/>
                <a:gd name="T68" fmla="*/ 652 w 1191"/>
                <a:gd name="T69" fmla="*/ 369 h 1644"/>
                <a:gd name="T70" fmla="*/ 681 w 1191"/>
                <a:gd name="T71" fmla="*/ 340 h 1644"/>
                <a:gd name="T72" fmla="*/ 766 w 1191"/>
                <a:gd name="T73" fmla="*/ 369 h 1644"/>
                <a:gd name="T74" fmla="*/ 737 w 1191"/>
                <a:gd name="T75" fmla="*/ 454 h 1644"/>
                <a:gd name="T76" fmla="*/ 822 w 1191"/>
                <a:gd name="T77" fmla="*/ 595 h 1644"/>
                <a:gd name="T78" fmla="*/ 964 w 1191"/>
                <a:gd name="T79" fmla="*/ 737 h 1644"/>
                <a:gd name="T80" fmla="*/ 1021 w 1191"/>
                <a:gd name="T81" fmla="*/ 822 h 1644"/>
                <a:gd name="T82" fmla="*/ 1021 w 1191"/>
                <a:gd name="T83" fmla="*/ 907 h 1644"/>
                <a:gd name="T84" fmla="*/ 1078 w 1191"/>
                <a:gd name="T85" fmla="*/ 992 h 1644"/>
                <a:gd name="T86" fmla="*/ 1163 w 1191"/>
                <a:gd name="T87" fmla="*/ 1021 h 1644"/>
                <a:gd name="T88" fmla="*/ 1134 w 1191"/>
                <a:gd name="T89" fmla="*/ 1049 h 1644"/>
                <a:gd name="T90" fmla="*/ 1191 w 1191"/>
                <a:gd name="T91" fmla="*/ 1077 h 1644"/>
                <a:gd name="T92" fmla="*/ 1163 w 1191"/>
                <a:gd name="T93" fmla="*/ 1106 h 1644"/>
                <a:gd name="T94" fmla="*/ 1021 w 1191"/>
                <a:gd name="T95" fmla="*/ 1247 h 1644"/>
                <a:gd name="T96" fmla="*/ 1049 w 1191"/>
                <a:gd name="T97" fmla="*/ 1332 h 1644"/>
                <a:gd name="T98" fmla="*/ 1049 w 1191"/>
                <a:gd name="T99" fmla="*/ 1417 h 1644"/>
                <a:gd name="T100" fmla="*/ 1106 w 1191"/>
                <a:gd name="T101" fmla="*/ 1446 h 1644"/>
                <a:gd name="T102" fmla="*/ 1078 w 1191"/>
                <a:gd name="T103" fmla="*/ 1474 h 1644"/>
                <a:gd name="T104" fmla="*/ 993 w 1191"/>
                <a:gd name="T105" fmla="*/ 1417 h 1644"/>
                <a:gd name="T106" fmla="*/ 879 w 1191"/>
                <a:gd name="T107" fmla="*/ 1588 h 16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1191" h="1644">
                  <a:moveTo>
                    <a:pt x="879" y="1588"/>
                  </a:moveTo>
                  <a:lnTo>
                    <a:pt x="879" y="1644"/>
                  </a:lnTo>
                  <a:lnTo>
                    <a:pt x="822" y="1644"/>
                  </a:lnTo>
                  <a:lnTo>
                    <a:pt x="709" y="1588"/>
                  </a:lnTo>
                  <a:lnTo>
                    <a:pt x="596" y="1417"/>
                  </a:lnTo>
                  <a:lnTo>
                    <a:pt x="482" y="1361"/>
                  </a:lnTo>
                  <a:lnTo>
                    <a:pt x="397" y="1247"/>
                  </a:lnTo>
                  <a:lnTo>
                    <a:pt x="255" y="1247"/>
                  </a:lnTo>
                  <a:lnTo>
                    <a:pt x="227" y="1106"/>
                  </a:lnTo>
                  <a:lnTo>
                    <a:pt x="170" y="1106"/>
                  </a:lnTo>
                  <a:lnTo>
                    <a:pt x="114" y="1134"/>
                  </a:lnTo>
                  <a:lnTo>
                    <a:pt x="85" y="1077"/>
                  </a:lnTo>
                  <a:lnTo>
                    <a:pt x="57" y="992"/>
                  </a:lnTo>
                  <a:lnTo>
                    <a:pt x="85" y="964"/>
                  </a:lnTo>
                  <a:lnTo>
                    <a:pt x="142" y="992"/>
                  </a:lnTo>
                  <a:lnTo>
                    <a:pt x="199" y="879"/>
                  </a:lnTo>
                  <a:lnTo>
                    <a:pt x="341" y="907"/>
                  </a:lnTo>
                  <a:lnTo>
                    <a:pt x="397" y="822"/>
                  </a:lnTo>
                  <a:lnTo>
                    <a:pt x="454" y="822"/>
                  </a:lnTo>
                  <a:lnTo>
                    <a:pt x="397" y="737"/>
                  </a:lnTo>
                  <a:lnTo>
                    <a:pt x="454" y="680"/>
                  </a:lnTo>
                  <a:lnTo>
                    <a:pt x="369" y="680"/>
                  </a:lnTo>
                  <a:lnTo>
                    <a:pt x="170" y="397"/>
                  </a:lnTo>
                  <a:lnTo>
                    <a:pt x="170" y="340"/>
                  </a:lnTo>
                  <a:lnTo>
                    <a:pt x="114" y="227"/>
                  </a:lnTo>
                  <a:lnTo>
                    <a:pt x="0" y="170"/>
                  </a:lnTo>
                  <a:lnTo>
                    <a:pt x="0" y="113"/>
                  </a:lnTo>
                  <a:lnTo>
                    <a:pt x="57" y="0"/>
                  </a:lnTo>
                  <a:lnTo>
                    <a:pt x="114" y="28"/>
                  </a:lnTo>
                  <a:lnTo>
                    <a:pt x="227" y="113"/>
                  </a:lnTo>
                  <a:lnTo>
                    <a:pt x="312" y="85"/>
                  </a:lnTo>
                  <a:lnTo>
                    <a:pt x="426" y="170"/>
                  </a:lnTo>
                  <a:lnTo>
                    <a:pt x="511" y="170"/>
                  </a:lnTo>
                  <a:lnTo>
                    <a:pt x="567" y="283"/>
                  </a:lnTo>
                  <a:lnTo>
                    <a:pt x="652" y="369"/>
                  </a:lnTo>
                  <a:lnTo>
                    <a:pt x="681" y="340"/>
                  </a:lnTo>
                  <a:lnTo>
                    <a:pt x="766" y="369"/>
                  </a:lnTo>
                  <a:lnTo>
                    <a:pt x="737" y="454"/>
                  </a:lnTo>
                  <a:lnTo>
                    <a:pt x="822" y="595"/>
                  </a:lnTo>
                  <a:lnTo>
                    <a:pt x="964" y="737"/>
                  </a:lnTo>
                  <a:lnTo>
                    <a:pt x="1021" y="822"/>
                  </a:lnTo>
                  <a:lnTo>
                    <a:pt x="1021" y="907"/>
                  </a:lnTo>
                  <a:lnTo>
                    <a:pt x="1078" y="992"/>
                  </a:lnTo>
                  <a:lnTo>
                    <a:pt x="1163" y="1021"/>
                  </a:lnTo>
                  <a:lnTo>
                    <a:pt x="1134" y="1049"/>
                  </a:lnTo>
                  <a:lnTo>
                    <a:pt x="1191" y="1077"/>
                  </a:lnTo>
                  <a:lnTo>
                    <a:pt x="1163" y="1106"/>
                  </a:lnTo>
                  <a:lnTo>
                    <a:pt x="1021" y="1247"/>
                  </a:lnTo>
                  <a:lnTo>
                    <a:pt x="1049" y="1332"/>
                  </a:lnTo>
                  <a:lnTo>
                    <a:pt x="1049" y="1417"/>
                  </a:lnTo>
                  <a:lnTo>
                    <a:pt x="1106" y="1446"/>
                  </a:lnTo>
                  <a:lnTo>
                    <a:pt x="1078" y="1474"/>
                  </a:lnTo>
                  <a:lnTo>
                    <a:pt x="993" y="1417"/>
                  </a:lnTo>
                  <a:lnTo>
                    <a:pt x="879" y="158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4" name="Freeform 264">
              <a:extLst>
                <a:ext uri="{FF2B5EF4-FFF2-40B4-BE49-F238E27FC236}">
                  <a16:creationId xmlns:a16="http://schemas.microsoft.com/office/drawing/2014/main" id="{552B5023-C716-41C1-9ED5-14BD0D230B9B}"/>
                </a:ext>
              </a:extLst>
            </p:cNvPr>
            <p:cNvSpPr>
              <a:spLocks/>
            </p:cNvSpPr>
            <p:nvPr/>
          </p:nvSpPr>
          <p:spPr bwMode="auto">
            <a:xfrm>
              <a:off x="3364" y="6810"/>
              <a:ext cx="57" cy="170"/>
            </a:xfrm>
            <a:custGeom>
              <a:avLst/>
              <a:gdLst>
                <a:gd name="T0" fmla="*/ 57 w 57"/>
                <a:gd name="T1" fmla="*/ 0 h 170"/>
                <a:gd name="T2" fmla="*/ 29 w 57"/>
                <a:gd name="T3" fmla="*/ 0 h 170"/>
                <a:gd name="T4" fmla="*/ 0 w 57"/>
                <a:gd name="T5" fmla="*/ 85 h 170"/>
                <a:gd name="T6" fmla="*/ 57 w 57"/>
                <a:gd name="T7" fmla="*/ 170 h 170"/>
                <a:gd name="T8" fmla="*/ 57 w 57"/>
                <a:gd name="T9" fmla="*/ 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7" h="170">
                  <a:moveTo>
                    <a:pt x="57" y="0"/>
                  </a:moveTo>
                  <a:lnTo>
                    <a:pt x="29" y="0"/>
                  </a:lnTo>
                  <a:lnTo>
                    <a:pt x="0" y="85"/>
                  </a:lnTo>
                  <a:lnTo>
                    <a:pt x="57" y="170"/>
                  </a:lnTo>
                  <a:lnTo>
                    <a:pt x="57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5" name="Freeform 265">
              <a:extLst>
                <a:ext uri="{FF2B5EF4-FFF2-40B4-BE49-F238E27FC236}">
                  <a16:creationId xmlns:a16="http://schemas.microsoft.com/office/drawing/2014/main" id="{1627B730-A9A3-4EC8-B50E-E5EE81717BF9}"/>
                </a:ext>
              </a:extLst>
            </p:cNvPr>
            <p:cNvSpPr>
              <a:spLocks/>
            </p:cNvSpPr>
            <p:nvPr/>
          </p:nvSpPr>
          <p:spPr bwMode="auto">
            <a:xfrm>
              <a:off x="2060" y="5535"/>
              <a:ext cx="737" cy="680"/>
            </a:xfrm>
            <a:custGeom>
              <a:avLst/>
              <a:gdLst>
                <a:gd name="T0" fmla="*/ 737 w 737"/>
                <a:gd name="T1" fmla="*/ 141 h 680"/>
                <a:gd name="T2" fmla="*/ 737 w 737"/>
                <a:gd name="T3" fmla="*/ 113 h 680"/>
                <a:gd name="T4" fmla="*/ 652 w 737"/>
                <a:gd name="T5" fmla="*/ 113 h 680"/>
                <a:gd name="T6" fmla="*/ 595 w 737"/>
                <a:gd name="T7" fmla="*/ 85 h 680"/>
                <a:gd name="T8" fmla="*/ 624 w 737"/>
                <a:gd name="T9" fmla="*/ 0 h 680"/>
                <a:gd name="T10" fmla="*/ 482 w 737"/>
                <a:gd name="T11" fmla="*/ 141 h 680"/>
                <a:gd name="T12" fmla="*/ 454 w 737"/>
                <a:gd name="T13" fmla="*/ 198 h 680"/>
                <a:gd name="T14" fmla="*/ 397 w 737"/>
                <a:gd name="T15" fmla="*/ 198 h 680"/>
                <a:gd name="T16" fmla="*/ 312 w 737"/>
                <a:gd name="T17" fmla="*/ 340 h 680"/>
                <a:gd name="T18" fmla="*/ 227 w 737"/>
                <a:gd name="T19" fmla="*/ 311 h 680"/>
                <a:gd name="T20" fmla="*/ 227 w 737"/>
                <a:gd name="T21" fmla="*/ 255 h 680"/>
                <a:gd name="T22" fmla="*/ 170 w 737"/>
                <a:gd name="T23" fmla="*/ 226 h 680"/>
                <a:gd name="T24" fmla="*/ 142 w 737"/>
                <a:gd name="T25" fmla="*/ 141 h 680"/>
                <a:gd name="T26" fmla="*/ 85 w 737"/>
                <a:gd name="T27" fmla="*/ 170 h 680"/>
                <a:gd name="T28" fmla="*/ 28 w 737"/>
                <a:gd name="T29" fmla="*/ 226 h 680"/>
                <a:gd name="T30" fmla="*/ 57 w 737"/>
                <a:gd name="T31" fmla="*/ 255 h 680"/>
                <a:gd name="T32" fmla="*/ 28 w 737"/>
                <a:gd name="T33" fmla="*/ 311 h 680"/>
                <a:gd name="T34" fmla="*/ 57 w 737"/>
                <a:gd name="T35" fmla="*/ 340 h 680"/>
                <a:gd name="T36" fmla="*/ 0 w 737"/>
                <a:gd name="T37" fmla="*/ 453 h 680"/>
                <a:gd name="T38" fmla="*/ 114 w 737"/>
                <a:gd name="T39" fmla="*/ 538 h 680"/>
                <a:gd name="T40" fmla="*/ 142 w 737"/>
                <a:gd name="T41" fmla="*/ 623 h 680"/>
                <a:gd name="T42" fmla="*/ 227 w 737"/>
                <a:gd name="T43" fmla="*/ 680 h 680"/>
                <a:gd name="T44" fmla="*/ 284 w 737"/>
                <a:gd name="T45" fmla="*/ 652 h 680"/>
                <a:gd name="T46" fmla="*/ 340 w 737"/>
                <a:gd name="T47" fmla="*/ 510 h 680"/>
                <a:gd name="T48" fmla="*/ 510 w 737"/>
                <a:gd name="T49" fmla="*/ 481 h 680"/>
                <a:gd name="T50" fmla="*/ 510 w 737"/>
                <a:gd name="T51" fmla="*/ 425 h 680"/>
                <a:gd name="T52" fmla="*/ 567 w 737"/>
                <a:gd name="T53" fmla="*/ 453 h 680"/>
                <a:gd name="T54" fmla="*/ 624 w 737"/>
                <a:gd name="T55" fmla="*/ 311 h 680"/>
                <a:gd name="T56" fmla="*/ 709 w 737"/>
                <a:gd name="T57" fmla="*/ 311 h 680"/>
                <a:gd name="T58" fmla="*/ 737 w 737"/>
                <a:gd name="T59" fmla="*/ 141 h 6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737" h="680">
                  <a:moveTo>
                    <a:pt x="737" y="141"/>
                  </a:moveTo>
                  <a:lnTo>
                    <a:pt x="737" y="113"/>
                  </a:lnTo>
                  <a:lnTo>
                    <a:pt x="652" y="113"/>
                  </a:lnTo>
                  <a:lnTo>
                    <a:pt x="595" y="85"/>
                  </a:lnTo>
                  <a:lnTo>
                    <a:pt x="624" y="0"/>
                  </a:lnTo>
                  <a:lnTo>
                    <a:pt x="482" y="141"/>
                  </a:lnTo>
                  <a:lnTo>
                    <a:pt x="454" y="198"/>
                  </a:lnTo>
                  <a:lnTo>
                    <a:pt x="397" y="198"/>
                  </a:lnTo>
                  <a:lnTo>
                    <a:pt x="312" y="340"/>
                  </a:lnTo>
                  <a:lnTo>
                    <a:pt x="227" y="311"/>
                  </a:lnTo>
                  <a:lnTo>
                    <a:pt x="227" y="255"/>
                  </a:lnTo>
                  <a:lnTo>
                    <a:pt x="170" y="226"/>
                  </a:lnTo>
                  <a:lnTo>
                    <a:pt x="142" y="141"/>
                  </a:lnTo>
                  <a:lnTo>
                    <a:pt x="85" y="170"/>
                  </a:lnTo>
                  <a:lnTo>
                    <a:pt x="28" y="226"/>
                  </a:lnTo>
                  <a:lnTo>
                    <a:pt x="57" y="255"/>
                  </a:lnTo>
                  <a:lnTo>
                    <a:pt x="28" y="311"/>
                  </a:lnTo>
                  <a:lnTo>
                    <a:pt x="57" y="340"/>
                  </a:lnTo>
                  <a:lnTo>
                    <a:pt x="0" y="453"/>
                  </a:lnTo>
                  <a:lnTo>
                    <a:pt x="114" y="538"/>
                  </a:lnTo>
                  <a:lnTo>
                    <a:pt x="142" y="623"/>
                  </a:lnTo>
                  <a:lnTo>
                    <a:pt x="227" y="680"/>
                  </a:lnTo>
                  <a:lnTo>
                    <a:pt x="284" y="652"/>
                  </a:lnTo>
                  <a:lnTo>
                    <a:pt x="340" y="510"/>
                  </a:lnTo>
                  <a:lnTo>
                    <a:pt x="510" y="481"/>
                  </a:lnTo>
                  <a:lnTo>
                    <a:pt x="510" y="425"/>
                  </a:lnTo>
                  <a:lnTo>
                    <a:pt x="567" y="453"/>
                  </a:lnTo>
                  <a:lnTo>
                    <a:pt x="624" y="311"/>
                  </a:lnTo>
                  <a:lnTo>
                    <a:pt x="709" y="311"/>
                  </a:lnTo>
                  <a:lnTo>
                    <a:pt x="737" y="141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6" name="Freeform 266">
              <a:extLst>
                <a:ext uri="{FF2B5EF4-FFF2-40B4-BE49-F238E27FC236}">
                  <a16:creationId xmlns:a16="http://schemas.microsoft.com/office/drawing/2014/main" id="{94FBC71F-2562-4DBD-B06C-4F55C94DED57}"/>
                </a:ext>
              </a:extLst>
            </p:cNvPr>
            <p:cNvSpPr>
              <a:spLocks/>
            </p:cNvSpPr>
            <p:nvPr/>
          </p:nvSpPr>
          <p:spPr bwMode="auto">
            <a:xfrm>
              <a:off x="2344" y="5620"/>
              <a:ext cx="1332" cy="1474"/>
            </a:xfrm>
            <a:custGeom>
              <a:avLst/>
              <a:gdLst>
                <a:gd name="T0" fmla="*/ 170 w 1332"/>
                <a:gd name="T1" fmla="*/ 708 h 1474"/>
                <a:gd name="T2" fmla="*/ 56 w 1332"/>
                <a:gd name="T3" fmla="*/ 652 h 1474"/>
                <a:gd name="T4" fmla="*/ 0 w 1332"/>
                <a:gd name="T5" fmla="*/ 567 h 1474"/>
                <a:gd name="T6" fmla="*/ 56 w 1332"/>
                <a:gd name="T7" fmla="*/ 425 h 1474"/>
                <a:gd name="T8" fmla="*/ 226 w 1332"/>
                <a:gd name="T9" fmla="*/ 396 h 1474"/>
                <a:gd name="T10" fmla="*/ 226 w 1332"/>
                <a:gd name="T11" fmla="*/ 340 h 1474"/>
                <a:gd name="T12" fmla="*/ 283 w 1332"/>
                <a:gd name="T13" fmla="*/ 368 h 1474"/>
                <a:gd name="T14" fmla="*/ 340 w 1332"/>
                <a:gd name="T15" fmla="*/ 226 h 1474"/>
                <a:gd name="T16" fmla="*/ 425 w 1332"/>
                <a:gd name="T17" fmla="*/ 226 h 1474"/>
                <a:gd name="T18" fmla="*/ 453 w 1332"/>
                <a:gd name="T19" fmla="*/ 56 h 1474"/>
                <a:gd name="T20" fmla="*/ 538 w 1332"/>
                <a:gd name="T21" fmla="*/ 113 h 1474"/>
                <a:gd name="T22" fmla="*/ 652 w 1332"/>
                <a:gd name="T23" fmla="*/ 85 h 1474"/>
                <a:gd name="T24" fmla="*/ 623 w 1332"/>
                <a:gd name="T25" fmla="*/ 0 h 1474"/>
                <a:gd name="T26" fmla="*/ 737 w 1332"/>
                <a:gd name="T27" fmla="*/ 0 h 1474"/>
                <a:gd name="T28" fmla="*/ 793 w 1332"/>
                <a:gd name="T29" fmla="*/ 56 h 1474"/>
                <a:gd name="T30" fmla="*/ 935 w 1332"/>
                <a:gd name="T31" fmla="*/ 56 h 1474"/>
                <a:gd name="T32" fmla="*/ 992 w 1332"/>
                <a:gd name="T33" fmla="*/ 85 h 1474"/>
                <a:gd name="T34" fmla="*/ 992 w 1332"/>
                <a:gd name="T35" fmla="*/ 141 h 1474"/>
                <a:gd name="T36" fmla="*/ 1077 w 1332"/>
                <a:gd name="T37" fmla="*/ 198 h 1474"/>
                <a:gd name="T38" fmla="*/ 1049 w 1332"/>
                <a:gd name="T39" fmla="*/ 226 h 1474"/>
                <a:gd name="T40" fmla="*/ 1134 w 1332"/>
                <a:gd name="T41" fmla="*/ 283 h 1474"/>
                <a:gd name="T42" fmla="*/ 1332 w 1332"/>
                <a:gd name="T43" fmla="*/ 283 h 1474"/>
                <a:gd name="T44" fmla="*/ 1247 w 1332"/>
                <a:gd name="T45" fmla="*/ 340 h 1474"/>
                <a:gd name="T46" fmla="*/ 1275 w 1332"/>
                <a:gd name="T47" fmla="*/ 396 h 1474"/>
                <a:gd name="T48" fmla="*/ 1247 w 1332"/>
                <a:gd name="T49" fmla="*/ 453 h 1474"/>
                <a:gd name="T50" fmla="*/ 1304 w 1332"/>
                <a:gd name="T51" fmla="*/ 482 h 1474"/>
                <a:gd name="T52" fmla="*/ 1219 w 1332"/>
                <a:gd name="T53" fmla="*/ 538 h 1474"/>
                <a:gd name="T54" fmla="*/ 1275 w 1332"/>
                <a:gd name="T55" fmla="*/ 567 h 1474"/>
                <a:gd name="T56" fmla="*/ 1247 w 1332"/>
                <a:gd name="T57" fmla="*/ 623 h 1474"/>
                <a:gd name="T58" fmla="*/ 1332 w 1332"/>
                <a:gd name="T59" fmla="*/ 680 h 1474"/>
                <a:gd name="T60" fmla="*/ 1304 w 1332"/>
                <a:gd name="T61" fmla="*/ 708 h 1474"/>
                <a:gd name="T62" fmla="*/ 1219 w 1332"/>
                <a:gd name="T63" fmla="*/ 708 h 1474"/>
                <a:gd name="T64" fmla="*/ 1275 w 1332"/>
                <a:gd name="T65" fmla="*/ 737 h 1474"/>
                <a:gd name="T66" fmla="*/ 1190 w 1332"/>
                <a:gd name="T67" fmla="*/ 850 h 1474"/>
                <a:gd name="T68" fmla="*/ 1077 w 1332"/>
                <a:gd name="T69" fmla="*/ 907 h 1474"/>
                <a:gd name="T70" fmla="*/ 1049 w 1332"/>
                <a:gd name="T71" fmla="*/ 963 h 1474"/>
                <a:gd name="T72" fmla="*/ 1105 w 1332"/>
                <a:gd name="T73" fmla="*/ 1020 h 1474"/>
                <a:gd name="T74" fmla="*/ 1049 w 1332"/>
                <a:gd name="T75" fmla="*/ 1077 h 1474"/>
                <a:gd name="T76" fmla="*/ 1020 w 1332"/>
                <a:gd name="T77" fmla="*/ 1020 h 1474"/>
                <a:gd name="T78" fmla="*/ 992 w 1332"/>
                <a:gd name="T79" fmla="*/ 1077 h 1474"/>
                <a:gd name="T80" fmla="*/ 1020 w 1332"/>
                <a:gd name="T81" fmla="*/ 1134 h 1474"/>
                <a:gd name="T82" fmla="*/ 935 w 1332"/>
                <a:gd name="T83" fmla="*/ 1134 h 1474"/>
                <a:gd name="T84" fmla="*/ 907 w 1332"/>
                <a:gd name="T85" fmla="*/ 1162 h 1474"/>
                <a:gd name="T86" fmla="*/ 963 w 1332"/>
                <a:gd name="T87" fmla="*/ 1219 h 1474"/>
                <a:gd name="T88" fmla="*/ 935 w 1332"/>
                <a:gd name="T89" fmla="*/ 1332 h 1474"/>
                <a:gd name="T90" fmla="*/ 878 w 1332"/>
                <a:gd name="T91" fmla="*/ 1332 h 1474"/>
                <a:gd name="T92" fmla="*/ 878 w 1332"/>
                <a:gd name="T93" fmla="*/ 1389 h 1474"/>
                <a:gd name="T94" fmla="*/ 935 w 1332"/>
                <a:gd name="T95" fmla="*/ 1389 h 1474"/>
                <a:gd name="T96" fmla="*/ 963 w 1332"/>
                <a:gd name="T97" fmla="*/ 1417 h 1474"/>
                <a:gd name="T98" fmla="*/ 907 w 1332"/>
                <a:gd name="T99" fmla="*/ 1474 h 1474"/>
                <a:gd name="T100" fmla="*/ 737 w 1332"/>
                <a:gd name="T101" fmla="*/ 1445 h 1474"/>
                <a:gd name="T102" fmla="*/ 680 w 1332"/>
                <a:gd name="T103" fmla="*/ 1389 h 1474"/>
                <a:gd name="T104" fmla="*/ 595 w 1332"/>
                <a:gd name="T105" fmla="*/ 1445 h 1474"/>
                <a:gd name="T106" fmla="*/ 538 w 1332"/>
                <a:gd name="T107" fmla="*/ 1360 h 1474"/>
                <a:gd name="T108" fmla="*/ 538 w 1332"/>
                <a:gd name="T109" fmla="*/ 1275 h 1474"/>
                <a:gd name="T110" fmla="*/ 453 w 1332"/>
                <a:gd name="T111" fmla="*/ 1134 h 1474"/>
                <a:gd name="T112" fmla="*/ 482 w 1332"/>
                <a:gd name="T113" fmla="*/ 1049 h 1474"/>
                <a:gd name="T114" fmla="*/ 397 w 1332"/>
                <a:gd name="T115" fmla="*/ 992 h 1474"/>
                <a:gd name="T116" fmla="*/ 425 w 1332"/>
                <a:gd name="T117" fmla="*/ 850 h 1474"/>
                <a:gd name="T118" fmla="*/ 311 w 1332"/>
                <a:gd name="T119" fmla="*/ 765 h 1474"/>
                <a:gd name="T120" fmla="*/ 226 w 1332"/>
                <a:gd name="T121" fmla="*/ 822 h 1474"/>
                <a:gd name="T122" fmla="*/ 170 w 1332"/>
                <a:gd name="T123" fmla="*/ 708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1332" h="1474">
                  <a:moveTo>
                    <a:pt x="170" y="708"/>
                  </a:moveTo>
                  <a:lnTo>
                    <a:pt x="56" y="652"/>
                  </a:lnTo>
                  <a:lnTo>
                    <a:pt x="0" y="567"/>
                  </a:lnTo>
                  <a:lnTo>
                    <a:pt x="56" y="425"/>
                  </a:lnTo>
                  <a:lnTo>
                    <a:pt x="226" y="396"/>
                  </a:lnTo>
                  <a:lnTo>
                    <a:pt x="226" y="340"/>
                  </a:lnTo>
                  <a:lnTo>
                    <a:pt x="283" y="368"/>
                  </a:lnTo>
                  <a:lnTo>
                    <a:pt x="340" y="226"/>
                  </a:lnTo>
                  <a:lnTo>
                    <a:pt x="425" y="226"/>
                  </a:lnTo>
                  <a:lnTo>
                    <a:pt x="453" y="56"/>
                  </a:lnTo>
                  <a:lnTo>
                    <a:pt x="538" y="113"/>
                  </a:lnTo>
                  <a:lnTo>
                    <a:pt x="652" y="85"/>
                  </a:lnTo>
                  <a:lnTo>
                    <a:pt x="623" y="0"/>
                  </a:lnTo>
                  <a:lnTo>
                    <a:pt x="737" y="0"/>
                  </a:lnTo>
                  <a:lnTo>
                    <a:pt x="793" y="56"/>
                  </a:lnTo>
                  <a:lnTo>
                    <a:pt x="935" y="56"/>
                  </a:lnTo>
                  <a:lnTo>
                    <a:pt x="992" y="85"/>
                  </a:lnTo>
                  <a:lnTo>
                    <a:pt x="992" y="141"/>
                  </a:lnTo>
                  <a:lnTo>
                    <a:pt x="1077" y="198"/>
                  </a:lnTo>
                  <a:lnTo>
                    <a:pt x="1049" y="226"/>
                  </a:lnTo>
                  <a:lnTo>
                    <a:pt x="1134" y="283"/>
                  </a:lnTo>
                  <a:lnTo>
                    <a:pt x="1332" y="283"/>
                  </a:lnTo>
                  <a:lnTo>
                    <a:pt x="1247" y="340"/>
                  </a:lnTo>
                  <a:lnTo>
                    <a:pt x="1275" y="396"/>
                  </a:lnTo>
                  <a:lnTo>
                    <a:pt x="1247" y="453"/>
                  </a:lnTo>
                  <a:lnTo>
                    <a:pt x="1304" y="482"/>
                  </a:lnTo>
                  <a:lnTo>
                    <a:pt x="1219" y="538"/>
                  </a:lnTo>
                  <a:lnTo>
                    <a:pt x="1275" y="567"/>
                  </a:lnTo>
                  <a:lnTo>
                    <a:pt x="1247" y="623"/>
                  </a:lnTo>
                  <a:lnTo>
                    <a:pt x="1332" y="680"/>
                  </a:lnTo>
                  <a:lnTo>
                    <a:pt x="1304" y="708"/>
                  </a:lnTo>
                  <a:lnTo>
                    <a:pt x="1219" y="708"/>
                  </a:lnTo>
                  <a:lnTo>
                    <a:pt x="1275" y="737"/>
                  </a:lnTo>
                  <a:lnTo>
                    <a:pt x="1190" y="850"/>
                  </a:lnTo>
                  <a:lnTo>
                    <a:pt x="1077" y="907"/>
                  </a:lnTo>
                  <a:lnTo>
                    <a:pt x="1049" y="963"/>
                  </a:lnTo>
                  <a:lnTo>
                    <a:pt x="1105" y="1020"/>
                  </a:lnTo>
                  <a:lnTo>
                    <a:pt x="1049" y="1077"/>
                  </a:lnTo>
                  <a:lnTo>
                    <a:pt x="1020" y="1020"/>
                  </a:lnTo>
                  <a:lnTo>
                    <a:pt x="992" y="1077"/>
                  </a:lnTo>
                  <a:lnTo>
                    <a:pt x="1020" y="1134"/>
                  </a:lnTo>
                  <a:lnTo>
                    <a:pt x="935" y="1134"/>
                  </a:lnTo>
                  <a:lnTo>
                    <a:pt x="907" y="1162"/>
                  </a:lnTo>
                  <a:lnTo>
                    <a:pt x="963" y="1219"/>
                  </a:lnTo>
                  <a:lnTo>
                    <a:pt x="935" y="1332"/>
                  </a:lnTo>
                  <a:lnTo>
                    <a:pt x="878" y="1332"/>
                  </a:lnTo>
                  <a:lnTo>
                    <a:pt x="878" y="1389"/>
                  </a:lnTo>
                  <a:lnTo>
                    <a:pt x="935" y="1389"/>
                  </a:lnTo>
                  <a:lnTo>
                    <a:pt x="963" y="1417"/>
                  </a:lnTo>
                  <a:lnTo>
                    <a:pt x="907" y="1474"/>
                  </a:lnTo>
                  <a:lnTo>
                    <a:pt x="737" y="1445"/>
                  </a:lnTo>
                  <a:lnTo>
                    <a:pt x="680" y="1389"/>
                  </a:lnTo>
                  <a:lnTo>
                    <a:pt x="595" y="1445"/>
                  </a:lnTo>
                  <a:lnTo>
                    <a:pt x="538" y="1360"/>
                  </a:lnTo>
                  <a:lnTo>
                    <a:pt x="538" y="1275"/>
                  </a:lnTo>
                  <a:lnTo>
                    <a:pt x="453" y="1134"/>
                  </a:lnTo>
                  <a:lnTo>
                    <a:pt x="482" y="1049"/>
                  </a:lnTo>
                  <a:lnTo>
                    <a:pt x="397" y="992"/>
                  </a:lnTo>
                  <a:lnTo>
                    <a:pt x="425" y="850"/>
                  </a:lnTo>
                  <a:lnTo>
                    <a:pt x="311" y="765"/>
                  </a:lnTo>
                  <a:lnTo>
                    <a:pt x="226" y="822"/>
                  </a:lnTo>
                  <a:lnTo>
                    <a:pt x="170" y="70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" name="Freeform 267">
              <a:extLst>
                <a:ext uri="{FF2B5EF4-FFF2-40B4-BE49-F238E27FC236}">
                  <a16:creationId xmlns:a16="http://schemas.microsoft.com/office/drawing/2014/main" id="{7AC86EB4-EE43-4DFF-8354-556A17362EF3}"/>
                </a:ext>
              </a:extLst>
            </p:cNvPr>
            <p:cNvSpPr>
              <a:spLocks/>
            </p:cNvSpPr>
            <p:nvPr/>
          </p:nvSpPr>
          <p:spPr bwMode="auto">
            <a:xfrm>
              <a:off x="2344" y="6328"/>
              <a:ext cx="992" cy="1418"/>
            </a:xfrm>
            <a:custGeom>
              <a:avLst/>
              <a:gdLst>
                <a:gd name="T0" fmla="*/ 963 w 992"/>
                <a:gd name="T1" fmla="*/ 709 h 1418"/>
                <a:gd name="T2" fmla="*/ 907 w 992"/>
                <a:gd name="T3" fmla="*/ 766 h 1418"/>
                <a:gd name="T4" fmla="*/ 737 w 992"/>
                <a:gd name="T5" fmla="*/ 737 h 1418"/>
                <a:gd name="T6" fmla="*/ 680 w 992"/>
                <a:gd name="T7" fmla="*/ 681 h 1418"/>
                <a:gd name="T8" fmla="*/ 595 w 992"/>
                <a:gd name="T9" fmla="*/ 737 h 1418"/>
                <a:gd name="T10" fmla="*/ 538 w 992"/>
                <a:gd name="T11" fmla="*/ 652 h 1418"/>
                <a:gd name="T12" fmla="*/ 538 w 992"/>
                <a:gd name="T13" fmla="*/ 567 h 1418"/>
                <a:gd name="T14" fmla="*/ 453 w 992"/>
                <a:gd name="T15" fmla="*/ 426 h 1418"/>
                <a:gd name="T16" fmla="*/ 482 w 992"/>
                <a:gd name="T17" fmla="*/ 341 h 1418"/>
                <a:gd name="T18" fmla="*/ 397 w 992"/>
                <a:gd name="T19" fmla="*/ 284 h 1418"/>
                <a:gd name="T20" fmla="*/ 425 w 992"/>
                <a:gd name="T21" fmla="*/ 142 h 1418"/>
                <a:gd name="T22" fmla="*/ 311 w 992"/>
                <a:gd name="T23" fmla="*/ 57 h 1418"/>
                <a:gd name="T24" fmla="*/ 226 w 992"/>
                <a:gd name="T25" fmla="*/ 114 h 1418"/>
                <a:gd name="T26" fmla="*/ 170 w 992"/>
                <a:gd name="T27" fmla="*/ 0 h 1418"/>
                <a:gd name="T28" fmla="*/ 113 w 992"/>
                <a:gd name="T29" fmla="*/ 114 h 1418"/>
                <a:gd name="T30" fmla="*/ 85 w 992"/>
                <a:gd name="T31" fmla="*/ 142 h 1418"/>
                <a:gd name="T32" fmla="*/ 198 w 992"/>
                <a:gd name="T33" fmla="*/ 312 h 1418"/>
                <a:gd name="T34" fmla="*/ 113 w 992"/>
                <a:gd name="T35" fmla="*/ 426 h 1418"/>
                <a:gd name="T36" fmla="*/ 170 w 992"/>
                <a:gd name="T37" fmla="*/ 539 h 1418"/>
                <a:gd name="T38" fmla="*/ 141 w 992"/>
                <a:gd name="T39" fmla="*/ 652 h 1418"/>
                <a:gd name="T40" fmla="*/ 28 w 992"/>
                <a:gd name="T41" fmla="*/ 681 h 1418"/>
                <a:gd name="T42" fmla="*/ 0 w 992"/>
                <a:gd name="T43" fmla="*/ 794 h 1418"/>
                <a:gd name="T44" fmla="*/ 28 w 992"/>
                <a:gd name="T45" fmla="*/ 822 h 1418"/>
                <a:gd name="T46" fmla="*/ 0 w 992"/>
                <a:gd name="T47" fmla="*/ 879 h 1418"/>
                <a:gd name="T48" fmla="*/ 85 w 992"/>
                <a:gd name="T49" fmla="*/ 964 h 1418"/>
                <a:gd name="T50" fmla="*/ 141 w 992"/>
                <a:gd name="T51" fmla="*/ 908 h 1418"/>
                <a:gd name="T52" fmla="*/ 226 w 992"/>
                <a:gd name="T53" fmla="*/ 964 h 1418"/>
                <a:gd name="T54" fmla="*/ 283 w 992"/>
                <a:gd name="T55" fmla="*/ 1078 h 1418"/>
                <a:gd name="T56" fmla="*/ 340 w 992"/>
                <a:gd name="T57" fmla="*/ 1049 h 1418"/>
                <a:gd name="T58" fmla="*/ 340 w 992"/>
                <a:gd name="T59" fmla="*/ 1106 h 1418"/>
                <a:gd name="T60" fmla="*/ 283 w 992"/>
                <a:gd name="T61" fmla="*/ 1163 h 1418"/>
                <a:gd name="T62" fmla="*/ 368 w 992"/>
                <a:gd name="T63" fmla="*/ 1248 h 1418"/>
                <a:gd name="T64" fmla="*/ 397 w 992"/>
                <a:gd name="T65" fmla="*/ 1333 h 1418"/>
                <a:gd name="T66" fmla="*/ 652 w 992"/>
                <a:gd name="T67" fmla="*/ 1248 h 1418"/>
                <a:gd name="T68" fmla="*/ 680 w 992"/>
                <a:gd name="T69" fmla="*/ 1361 h 1418"/>
                <a:gd name="T70" fmla="*/ 765 w 992"/>
                <a:gd name="T71" fmla="*/ 1418 h 1418"/>
                <a:gd name="T72" fmla="*/ 822 w 992"/>
                <a:gd name="T73" fmla="*/ 1361 h 1418"/>
                <a:gd name="T74" fmla="*/ 793 w 992"/>
                <a:gd name="T75" fmla="*/ 1333 h 1418"/>
                <a:gd name="T76" fmla="*/ 737 w 992"/>
                <a:gd name="T77" fmla="*/ 1304 h 1418"/>
                <a:gd name="T78" fmla="*/ 737 w 992"/>
                <a:gd name="T79" fmla="*/ 1219 h 1418"/>
                <a:gd name="T80" fmla="*/ 793 w 992"/>
                <a:gd name="T81" fmla="*/ 1219 h 1418"/>
                <a:gd name="T82" fmla="*/ 765 w 992"/>
                <a:gd name="T83" fmla="*/ 1134 h 1418"/>
                <a:gd name="T84" fmla="*/ 878 w 992"/>
                <a:gd name="T85" fmla="*/ 1134 h 1418"/>
                <a:gd name="T86" fmla="*/ 878 w 992"/>
                <a:gd name="T87" fmla="*/ 1021 h 1418"/>
                <a:gd name="T88" fmla="*/ 850 w 992"/>
                <a:gd name="T89" fmla="*/ 822 h 1418"/>
                <a:gd name="T90" fmla="*/ 992 w 992"/>
                <a:gd name="T91" fmla="*/ 794 h 1418"/>
                <a:gd name="T92" fmla="*/ 963 w 992"/>
                <a:gd name="T93" fmla="*/ 709 h 1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992" h="1418">
                  <a:moveTo>
                    <a:pt x="963" y="709"/>
                  </a:moveTo>
                  <a:lnTo>
                    <a:pt x="907" y="766"/>
                  </a:lnTo>
                  <a:lnTo>
                    <a:pt x="737" y="737"/>
                  </a:lnTo>
                  <a:lnTo>
                    <a:pt x="680" y="681"/>
                  </a:lnTo>
                  <a:lnTo>
                    <a:pt x="595" y="737"/>
                  </a:lnTo>
                  <a:lnTo>
                    <a:pt x="538" y="652"/>
                  </a:lnTo>
                  <a:lnTo>
                    <a:pt x="538" y="567"/>
                  </a:lnTo>
                  <a:lnTo>
                    <a:pt x="453" y="426"/>
                  </a:lnTo>
                  <a:lnTo>
                    <a:pt x="482" y="341"/>
                  </a:lnTo>
                  <a:lnTo>
                    <a:pt x="397" y="284"/>
                  </a:lnTo>
                  <a:lnTo>
                    <a:pt x="425" y="142"/>
                  </a:lnTo>
                  <a:lnTo>
                    <a:pt x="311" y="57"/>
                  </a:lnTo>
                  <a:lnTo>
                    <a:pt x="226" y="114"/>
                  </a:lnTo>
                  <a:lnTo>
                    <a:pt x="170" y="0"/>
                  </a:lnTo>
                  <a:lnTo>
                    <a:pt x="113" y="114"/>
                  </a:lnTo>
                  <a:lnTo>
                    <a:pt x="85" y="142"/>
                  </a:lnTo>
                  <a:lnTo>
                    <a:pt x="198" y="312"/>
                  </a:lnTo>
                  <a:lnTo>
                    <a:pt x="113" y="426"/>
                  </a:lnTo>
                  <a:lnTo>
                    <a:pt x="170" y="539"/>
                  </a:lnTo>
                  <a:lnTo>
                    <a:pt x="141" y="652"/>
                  </a:lnTo>
                  <a:lnTo>
                    <a:pt x="28" y="681"/>
                  </a:lnTo>
                  <a:lnTo>
                    <a:pt x="0" y="794"/>
                  </a:lnTo>
                  <a:lnTo>
                    <a:pt x="28" y="822"/>
                  </a:lnTo>
                  <a:lnTo>
                    <a:pt x="0" y="879"/>
                  </a:lnTo>
                  <a:lnTo>
                    <a:pt x="85" y="964"/>
                  </a:lnTo>
                  <a:lnTo>
                    <a:pt x="141" y="908"/>
                  </a:lnTo>
                  <a:lnTo>
                    <a:pt x="226" y="964"/>
                  </a:lnTo>
                  <a:lnTo>
                    <a:pt x="283" y="1078"/>
                  </a:lnTo>
                  <a:lnTo>
                    <a:pt x="340" y="1049"/>
                  </a:lnTo>
                  <a:lnTo>
                    <a:pt x="340" y="1106"/>
                  </a:lnTo>
                  <a:lnTo>
                    <a:pt x="283" y="1163"/>
                  </a:lnTo>
                  <a:lnTo>
                    <a:pt x="368" y="1248"/>
                  </a:lnTo>
                  <a:lnTo>
                    <a:pt x="397" y="1333"/>
                  </a:lnTo>
                  <a:lnTo>
                    <a:pt x="652" y="1248"/>
                  </a:lnTo>
                  <a:lnTo>
                    <a:pt x="680" y="1361"/>
                  </a:lnTo>
                  <a:lnTo>
                    <a:pt x="765" y="1418"/>
                  </a:lnTo>
                  <a:lnTo>
                    <a:pt x="822" y="1361"/>
                  </a:lnTo>
                  <a:lnTo>
                    <a:pt x="793" y="1333"/>
                  </a:lnTo>
                  <a:lnTo>
                    <a:pt x="737" y="1304"/>
                  </a:lnTo>
                  <a:lnTo>
                    <a:pt x="737" y="1219"/>
                  </a:lnTo>
                  <a:lnTo>
                    <a:pt x="793" y="1219"/>
                  </a:lnTo>
                  <a:lnTo>
                    <a:pt x="765" y="1134"/>
                  </a:lnTo>
                  <a:lnTo>
                    <a:pt x="878" y="1134"/>
                  </a:lnTo>
                  <a:lnTo>
                    <a:pt x="878" y="1021"/>
                  </a:lnTo>
                  <a:lnTo>
                    <a:pt x="850" y="822"/>
                  </a:lnTo>
                  <a:lnTo>
                    <a:pt x="992" y="794"/>
                  </a:lnTo>
                  <a:lnTo>
                    <a:pt x="963" y="70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" name="Freeform 268">
              <a:extLst>
                <a:ext uri="{FF2B5EF4-FFF2-40B4-BE49-F238E27FC236}">
                  <a16:creationId xmlns:a16="http://schemas.microsoft.com/office/drawing/2014/main" id="{87A24237-AEFE-4BBA-8D84-F2FFF9766D82}"/>
                </a:ext>
              </a:extLst>
            </p:cNvPr>
            <p:cNvSpPr>
              <a:spLocks/>
            </p:cNvSpPr>
            <p:nvPr/>
          </p:nvSpPr>
          <p:spPr bwMode="auto">
            <a:xfrm>
              <a:off x="387" y="3862"/>
              <a:ext cx="1191" cy="992"/>
            </a:xfrm>
            <a:custGeom>
              <a:avLst/>
              <a:gdLst>
                <a:gd name="T0" fmla="*/ 1134 w 1191"/>
                <a:gd name="T1" fmla="*/ 85 h 992"/>
                <a:gd name="T2" fmla="*/ 1191 w 1191"/>
                <a:gd name="T3" fmla="*/ 283 h 992"/>
                <a:gd name="T4" fmla="*/ 1078 w 1191"/>
                <a:gd name="T5" fmla="*/ 312 h 992"/>
                <a:gd name="T6" fmla="*/ 1021 w 1191"/>
                <a:gd name="T7" fmla="*/ 453 h 992"/>
                <a:gd name="T8" fmla="*/ 936 w 1191"/>
                <a:gd name="T9" fmla="*/ 510 h 992"/>
                <a:gd name="T10" fmla="*/ 851 w 1191"/>
                <a:gd name="T11" fmla="*/ 453 h 992"/>
                <a:gd name="T12" fmla="*/ 738 w 1191"/>
                <a:gd name="T13" fmla="*/ 539 h 992"/>
                <a:gd name="T14" fmla="*/ 766 w 1191"/>
                <a:gd name="T15" fmla="*/ 595 h 992"/>
                <a:gd name="T16" fmla="*/ 766 w 1191"/>
                <a:gd name="T17" fmla="*/ 680 h 992"/>
                <a:gd name="T18" fmla="*/ 823 w 1191"/>
                <a:gd name="T19" fmla="*/ 737 h 992"/>
                <a:gd name="T20" fmla="*/ 823 w 1191"/>
                <a:gd name="T21" fmla="*/ 822 h 992"/>
                <a:gd name="T22" fmla="*/ 738 w 1191"/>
                <a:gd name="T23" fmla="*/ 850 h 992"/>
                <a:gd name="T24" fmla="*/ 681 w 1191"/>
                <a:gd name="T25" fmla="*/ 992 h 992"/>
                <a:gd name="T26" fmla="*/ 511 w 1191"/>
                <a:gd name="T27" fmla="*/ 992 h 992"/>
                <a:gd name="T28" fmla="*/ 426 w 1191"/>
                <a:gd name="T29" fmla="*/ 935 h 992"/>
                <a:gd name="T30" fmla="*/ 426 w 1191"/>
                <a:gd name="T31" fmla="*/ 822 h 992"/>
                <a:gd name="T32" fmla="*/ 341 w 1191"/>
                <a:gd name="T33" fmla="*/ 737 h 992"/>
                <a:gd name="T34" fmla="*/ 341 w 1191"/>
                <a:gd name="T35" fmla="*/ 595 h 992"/>
                <a:gd name="T36" fmla="*/ 29 w 1191"/>
                <a:gd name="T37" fmla="*/ 397 h 992"/>
                <a:gd name="T38" fmla="*/ 0 w 1191"/>
                <a:gd name="T39" fmla="*/ 312 h 992"/>
                <a:gd name="T40" fmla="*/ 57 w 1191"/>
                <a:gd name="T41" fmla="*/ 255 h 992"/>
                <a:gd name="T42" fmla="*/ 57 w 1191"/>
                <a:gd name="T43" fmla="*/ 170 h 992"/>
                <a:gd name="T44" fmla="*/ 171 w 1191"/>
                <a:gd name="T45" fmla="*/ 142 h 992"/>
                <a:gd name="T46" fmla="*/ 171 w 1191"/>
                <a:gd name="T47" fmla="*/ 198 h 992"/>
                <a:gd name="T48" fmla="*/ 227 w 1191"/>
                <a:gd name="T49" fmla="*/ 170 h 992"/>
                <a:gd name="T50" fmla="*/ 256 w 1191"/>
                <a:gd name="T51" fmla="*/ 227 h 992"/>
                <a:gd name="T52" fmla="*/ 312 w 1191"/>
                <a:gd name="T53" fmla="*/ 170 h 992"/>
                <a:gd name="T54" fmla="*/ 511 w 1191"/>
                <a:gd name="T55" fmla="*/ 198 h 992"/>
                <a:gd name="T56" fmla="*/ 567 w 1191"/>
                <a:gd name="T57" fmla="*/ 142 h 992"/>
                <a:gd name="T58" fmla="*/ 653 w 1191"/>
                <a:gd name="T59" fmla="*/ 198 h 992"/>
                <a:gd name="T60" fmla="*/ 738 w 1191"/>
                <a:gd name="T61" fmla="*/ 85 h 992"/>
                <a:gd name="T62" fmla="*/ 879 w 1191"/>
                <a:gd name="T63" fmla="*/ 0 h 992"/>
                <a:gd name="T64" fmla="*/ 993 w 1191"/>
                <a:gd name="T65" fmla="*/ 85 h 992"/>
                <a:gd name="T66" fmla="*/ 1134 w 1191"/>
                <a:gd name="T67" fmla="*/ 85 h 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191" h="992">
                  <a:moveTo>
                    <a:pt x="1134" y="85"/>
                  </a:moveTo>
                  <a:lnTo>
                    <a:pt x="1191" y="283"/>
                  </a:lnTo>
                  <a:lnTo>
                    <a:pt x="1078" y="312"/>
                  </a:lnTo>
                  <a:lnTo>
                    <a:pt x="1021" y="453"/>
                  </a:lnTo>
                  <a:lnTo>
                    <a:pt x="936" y="510"/>
                  </a:lnTo>
                  <a:lnTo>
                    <a:pt x="851" y="453"/>
                  </a:lnTo>
                  <a:lnTo>
                    <a:pt x="738" y="539"/>
                  </a:lnTo>
                  <a:lnTo>
                    <a:pt x="766" y="595"/>
                  </a:lnTo>
                  <a:lnTo>
                    <a:pt x="766" y="680"/>
                  </a:lnTo>
                  <a:lnTo>
                    <a:pt x="823" y="737"/>
                  </a:lnTo>
                  <a:lnTo>
                    <a:pt x="823" y="822"/>
                  </a:lnTo>
                  <a:lnTo>
                    <a:pt x="738" y="850"/>
                  </a:lnTo>
                  <a:lnTo>
                    <a:pt x="681" y="992"/>
                  </a:lnTo>
                  <a:lnTo>
                    <a:pt x="511" y="992"/>
                  </a:lnTo>
                  <a:lnTo>
                    <a:pt x="426" y="935"/>
                  </a:lnTo>
                  <a:lnTo>
                    <a:pt x="426" y="822"/>
                  </a:lnTo>
                  <a:lnTo>
                    <a:pt x="341" y="737"/>
                  </a:lnTo>
                  <a:lnTo>
                    <a:pt x="341" y="595"/>
                  </a:lnTo>
                  <a:lnTo>
                    <a:pt x="29" y="397"/>
                  </a:lnTo>
                  <a:lnTo>
                    <a:pt x="0" y="312"/>
                  </a:lnTo>
                  <a:lnTo>
                    <a:pt x="57" y="255"/>
                  </a:lnTo>
                  <a:lnTo>
                    <a:pt x="57" y="170"/>
                  </a:lnTo>
                  <a:lnTo>
                    <a:pt x="171" y="142"/>
                  </a:lnTo>
                  <a:lnTo>
                    <a:pt x="171" y="198"/>
                  </a:lnTo>
                  <a:lnTo>
                    <a:pt x="227" y="170"/>
                  </a:lnTo>
                  <a:lnTo>
                    <a:pt x="256" y="227"/>
                  </a:lnTo>
                  <a:lnTo>
                    <a:pt x="312" y="170"/>
                  </a:lnTo>
                  <a:lnTo>
                    <a:pt x="511" y="198"/>
                  </a:lnTo>
                  <a:lnTo>
                    <a:pt x="567" y="142"/>
                  </a:lnTo>
                  <a:lnTo>
                    <a:pt x="653" y="198"/>
                  </a:lnTo>
                  <a:lnTo>
                    <a:pt x="738" y="85"/>
                  </a:lnTo>
                  <a:lnTo>
                    <a:pt x="879" y="0"/>
                  </a:lnTo>
                  <a:lnTo>
                    <a:pt x="993" y="85"/>
                  </a:lnTo>
                  <a:lnTo>
                    <a:pt x="1134" y="8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9" name="Freeform 269">
              <a:extLst>
                <a:ext uri="{FF2B5EF4-FFF2-40B4-BE49-F238E27FC236}">
                  <a16:creationId xmlns:a16="http://schemas.microsoft.com/office/drawing/2014/main" id="{17924593-B337-41A0-8F6F-D54EDDC077FF}"/>
                </a:ext>
              </a:extLst>
            </p:cNvPr>
            <p:cNvSpPr>
              <a:spLocks/>
            </p:cNvSpPr>
            <p:nvPr/>
          </p:nvSpPr>
          <p:spPr bwMode="auto">
            <a:xfrm>
              <a:off x="2485" y="3890"/>
              <a:ext cx="794" cy="822"/>
            </a:xfrm>
            <a:custGeom>
              <a:avLst/>
              <a:gdLst>
                <a:gd name="T0" fmla="*/ 0 w 794"/>
                <a:gd name="T1" fmla="*/ 0 h 822"/>
                <a:gd name="T2" fmla="*/ 29 w 794"/>
                <a:gd name="T3" fmla="*/ 57 h 822"/>
                <a:gd name="T4" fmla="*/ 85 w 794"/>
                <a:gd name="T5" fmla="*/ 29 h 822"/>
                <a:gd name="T6" fmla="*/ 142 w 794"/>
                <a:gd name="T7" fmla="*/ 29 h 822"/>
                <a:gd name="T8" fmla="*/ 170 w 794"/>
                <a:gd name="T9" fmla="*/ 170 h 822"/>
                <a:gd name="T10" fmla="*/ 312 w 794"/>
                <a:gd name="T11" fmla="*/ 170 h 822"/>
                <a:gd name="T12" fmla="*/ 397 w 794"/>
                <a:gd name="T13" fmla="*/ 284 h 822"/>
                <a:gd name="T14" fmla="*/ 511 w 794"/>
                <a:gd name="T15" fmla="*/ 340 h 822"/>
                <a:gd name="T16" fmla="*/ 624 w 794"/>
                <a:gd name="T17" fmla="*/ 511 h 822"/>
                <a:gd name="T18" fmla="*/ 737 w 794"/>
                <a:gd name="T19" fmla="*/ 567 h 822"/>
                <a:gd name="T20" fmla="*/ 794 w 794"/>
                <a:gd name="T21" fmla="*/ 567 h 822"/>
                <a:gd name="T22" fmla="*/ 794 w 794"/>
                <a:gd name="T23" fmla="*/ 624 h 822"/>
                <a:gd name="T24" fmla="*/ 766 w 794"/>
                <a:gd name="T25" fmla="*/ 652 h 822"/>
                <a:gd name="T26" fmla="*/ 794 w 794"/>
                <a:gd name="T27" fmla="*/ 681 h 822"/>
                <a:gd name="T28" fmla="*/ 737 w 794"/>
                <a:gd name="T29" fmla="*/ 794 h 822"/>
                <a:gd name="T30" fmla="*/ 681 w 794"/>
                <a:gd name="T31" fmla="*/ 766 h 822"/>
                <a:gd name="T32" fmla="*/ 567 w 794"/>
                <a:gd name="T33" fmla="*/ 766 h 822"/>
                <a:gd name="T34" fmla="*/ 539 w 794"/>
                <a:gd name="T35" fmla="*/ 822 h 822"/>
                <a:gd name="T36" fmla="*/ 482 w 794"/>
                <a:gd name="T37" fmla="*/ 822 h 822"/>
                <a:gd name="T38" fmla="*/ 426 w 794"/>
                <a:gd name="T39" fmla="*/ 766 h 822"/>
                <a:gd name="T40" fmla="*/ 312 w 794"/>
                <a:gd name="T41" fmla="*/ 737 h 822"/>
                <a:gd name="T42" fmla="*/ 369 w 794"/>
                <a:gd name="T43" fmla="*/ 652 h 822"/>
                <a:gd name="T44" fmla="*/ 312 w 794"/>
                <a:gd name="T45" fmla="*/ 511 h 822"/>
                <a:gd name="T46" fmla="*/ 114 w 794"/>
                <a:gd name="T47" fmla="*/ 425 h 822"/>
                <a:gd name="T48" fmla="*/ 29 w 794"/>
                <a:gd name="T49" fmla="*/ 170 h 822"/>
                <a:gd name="T50" fmla="*/ 0 w 794"/>
                <a:gd name="T51" fmla="*/ 142 h 822"/>
                <a:gd name="T52" fmla="*/ 0 w 794"/>
                <a:gd name="T53" fmla="*/ 0 h 8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794" h="822">
                  <a:moveTo>
                    <a:pt x="0" y="0"/>
                  </a:moveTo>
                  <a:lnTo>
                    <a:pt x="29" y="57"/>
                  </a:lnTo>
                  <a:lnTo>
                    <a:pt x="85" y="29"/>
                  </a:lnTo>
                  <a:lnTo>
                    <a:pt x="142" y="29"/>
                  </a:lnTo>
                  <a:lnTo>
                    <a:pt x="170" y="170"/>
                  </a:lnTo>
                  <a:lnTo>
                    <a:pt x="312" y="170"/>
                  </a:lnTo>
                  <a:lnTo>
                    <a:pt x="397" y="284"/>
                  </a:lnTo>
                  <a:lnTo>
                    <a:pt x="511" y="340"/>
                  </a:lnTo>
                  <a:lnTo>
                    <a:pt x="624" y="511"/>
                  </a:lnTo>
                  <a:lnTo>
                    <a:pt x="737" y="567"/>
                  </a:lnTo>
                  <a:lnTo>
                    <a:pt x="794" y="567"/>
                  </a:lnTo>
                  <a:lnTo>
                    <a:pt x="794" y="624"/>
                  </a:lnTo>
                  <a:lnTo>
                    <a:pt x="766" y="652"/>
                  </a:lnTo>
                  <a:lnTo>
                    <a:pt x="794" y="681"/>
                  </a:lnTo>
                  <a:lnTo>
                    <a:pt x="737" y="794"/>
                  </a:lnTo>
                  <a:lnTo>
                    <a:pt x="681" y="766"/>
                  </a:lnTo>
                  <a:lnTo>
                    <a:pt x="567" y="766"/>
                  </a:lnTo>
                  <a:lnTo>
                    <a:pt x="539" y="822"/>
                  </a:lnTo>
                  <a:lnTo>
                    <a:pt x="482" y="822"/>
                  </a:lnTo>
                  <a:lnTo>
                    <a:pt x="426" y="766"/>
                  </a:lnTo>
                  <a:lnTo>
                    <a:pt x="312" y="737"/>
                  </a:lnTo>
                  <a:lnTo>
                    <a:pt x="369" y="652"/>
                  </a:lnTo>
                  <a:lnTo>
                    <a:pt x="312" y="511"/>
                  </a:lnTo>
                  <a:lnTo>
                    <a:pt x="114" y="425"/>
                  </a:lnTo>
                  <a:lnTo>
                    <a:pt x="29" y="170"/>
                  </a:lnTo>
                  <a:lnTo>
                    <a:pt x="0" y="142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" name="Freeform 270">
              <a:extLst>
                <a:ext uri="{FF2B5EF4-FFF2-40B4-BE49-F238E27FC236}">
                  <a16:creationId xmlns:a16="http://schemas.microsoft.com/office/drawing/2014/main" id="{2A2AC299-DC05-48C9-9168-690BDB5EB8AA}"/>
                </a:ext>
              </a:extLst>
            </p:cNvPr>
            <p:cNvSpPr>
              <a:spLocks/>
            </p:cNvSpPr>
            <p:nvPr/>
          </p:nvSpPr>
          <p:spPr bwMode="auto">
            <a:xfrm>
              <a:off x="2287" y="3890"/>
              <a:ext cx="567" cy="794"/>
            </a:xfrm>
            <a:custGeom>
              <a:avLst/>
              <a:gdLst>
                <a:gd name="T0" fmla="*/ 198 w 567"/>
                <a:gd name="T1" fmla="*/ 0 h 794"/>
                <a:gd name="T2" fmla="*/ 113 w 567"/>
                <a:gd name="T3" fmla="*/ 29 h 794"/>
                <a:gd name="T4" fmla="*/ 113 w 567"/>
                <a:gd name="T5" fmla="*/ 170 h 794"/>
                <a:gd name="T6" fmla="*/ 170 w 567"/>
                <a:gd name="T7" fmla="*/ 227 h 794"/>
                <a:gd name="T8" fmla="*/ 57 w 567"/>
                <a:gd name="T9" fmla="*/ 284 h 794"/>
                <a:gd name="T10" fmla="*/ 85 w 567"/>
                <a:gd name="T11" fmla="*/ 312 h 794"/>
                <a:gd name="T12" fmla="*/ 85 w 567"/>
                <a:gd name="T13" fmla="*/ 397 h 794"/>
                <a:gd name="T14" fmla="*/ 28 w 567"/>
                <a:gd name="T15" fmla="*/ 425 h 794"/>
                <a:gd name="T16" fmla="*/ 28 w 567"/>
                <a:gd name="T17" fmla="*/ 511 h 794"/>
                <a:gd name="T18" fmla="*/ 0 w 567"/>
                <a:gd name="T19" fmla="*/ 567 h 794"/>
                <a:gd name="T20" fmla="*/ 57 w 567"/>
                <a:gd name="T21" fmla="*/ 624 h 794"/>
                <a:gd name="T22" fmla="*/ 85 w 567"/>
                <a:gd name="T23" fmla="*/ 709 h 794"/>
                <a:gd name="T24" fmla="*/ 198 w 567"/>
                <a:gd name="T25" fmla="*/ 709 h 794"/>
                <a:gd name="T26" fmla="*/ 283 w 567"/>
                <a:gd name="T27" fmla="*/ 681 h 794"/>
                <a:gd name="T28" fmla="*/ 340 w 567"/>
                <a:gd name="T29" fmla="*/ 794 h 794"/>
                <a:gd name="T30" fmla="*/ 397 w 567"/>
                <a:gd name="T31" fmla="*/ 766 h 794"/>
                <a:gd name="T32" fmla="*/ 482 w 567"/>
                <a:gd name="T33" fmla="*/ 794 h 794"/>
                <a:gd name="T34" fmla="*/ 510 w 567"/>
                <a:gd name="T35" fmla="*/ 737 h 794"/>
                <a:gd name="T36" fmla="*/ 567 w 567"/>
                <a:gd name="T37" fmla="*/ 652 h 794"/>
                <a:gd name="T38" fmla="*/ 510 w 567"/>
                <a:gd name="T39" fmla="*/ 511 h 794"/>
                <a:gd name="T40" fmla="*/ 312 w 567"/>
                <a:gd name="T41" fmla="*/ 425 h 794"/>
                <a:gd name="T42" fmla="*/ 227 w 567"/>
                <a:gd name="T43" fmla="*/ 170 h 794"/>
                <a:gd name="T44" fmla="*/ 198 w 567"/>
                <a:gd name="T45" fmla="*/ 142 h 794"/>
                <a:gd name="T46" fmla="*/ 198 w 567"/>
                <a:gd name="T47" fmla="*/ 0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567" h="794">
                  <a:moveTo>
                    <a:pt x="198" y="0"/>
                  </a:moveTo>
                  <a:lnTo>
                    <a:pt x="113" y="29"/>
                  </a:lnTo>
                  <a:lnTo>
                    <a:pt x="113" y="170"/>
                  </a:lnTo>
                  <a:lnTo>
                    <a:pt x="170" y="227"/>
                  </a:lnTo>
                  <a:lnTo>
                    <a:pt x="57" y="284"/>
                  </a:lnTo>
                  <a:lnTo>
                    <a:pt x="85" y="312"/>
                  </a:lnTo>
                  <a:lnTo>
                    <a:pt x="85" y="397"/>
                  </a:lnTo>
                  <a:lnTo>
                    <a:pt x="28" y="425"/>
                  </a:lnTo>
                  <a:lnTo>
                    <a:pt x="28" y="511"/>
                  </a:lnTo>
                  <a:lnTo>
                    <a:pt x="0" y="567"/>
                  </a:lnTo>
                  <a:lnTo>
                    <a:pt x="57" y="624"/>
                  </a:lnTo>
                  <a:lnTo>
                    <a:pt x="85" y="709"/>
                  </a:lnTo>
                  <a:lnTo>
                    <a:pt x="198" y="709"/>
                  </a:lnTo>
                  <a:lnTo>
                    <a:pt x="283" y="681"/>
                  </a:lnTo>
                  <a:lnTo>
                    <a:pt x="340" y="794"/>
                  </a:lnTo>
                  <a:lnTo>
                    <a:pt x="397" y="766"/>
                  </a:lnTo>
                  <a:lnTo>
                    <a:pt x="482" y="794"/>
                  </a:lnTo>
                  <a:lnTo>
                    <a:pt x="510" y="737"/>
                  </a:lnTo>
                  <a:lnTo>
                    <a:pt x="567" y="652"/>
                  </a:lnTo>
                  <a:lnTo>
                    <a:pt x="510" y="511"/>
                  </a:lnTo>
                  <a:lnTo>
                    <a:pt x="312" y="425"/>
                  </a:lnTo>
                  <a:lnTo>
                    <a:pt x="227" y="170"/>
                  </a:lnTo>
                  <a:lnTo>
                    <a:pt x="198" y="142"/>
                  </a:lnTo>
                  <a:lnTo>
                    <a:pt x="198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1" name="Freeform 271">
              <a:extLst>
                <a:ext uri="{FF2B5EF4-FFF2-40B4-BE49-F238E27FC236}">
                  <a16:creationId xmlns:a16="http://schemas.microsoft.com/office/drawing/2014/main" id="{25DC9AA9-C5B4-4DD4-B8A3-CA92CA034D2F}"/>
                </a:ext>
              </a:extLst>
            </p:cNvPr>
            <p:cNvSpPr>
              <a:spLocks/>
            </p:cNvSpPr>
            <p:nvPr/>
          </p:nvSpPr>
          <p:spPr bwMode="auto">
            <a:xfrm>
              <a:off x="1833" y="2955"/>
              <a:ext cx="1021" cy="964"/>
            </a:xfrm>
            <a:custGeom>
              <a:avLst/>
              <a:gdLst>
                <a:gd name="T0" fmla="*/ 255 w 1021"/>
                <a:gd name="T1" fmla="*/ 794 h 964"/>
                <a:gd name="T2" fmla="*/ 341 w 1021"/>
                <a:gd name="T3" fmla="*/ 879 h 964"/>
                <a:gd name="T4" fmla="*/ 369 w 1021"/>
                <a:gd name="T5" fmla="*/ 850 h 964"/>
                <a:gd name="T6" fmla="*/ 397 w 1021"/>
                <a:gd name="T7" fmla="*/ 907 h 964"/>
                <a:gd name="T8" fmla="*/ 511 w 1021"/>
                <a:gd name="T9" fmla="*/ 907 h 964"/>
                <a:gd name="T10" fmla="*/ 567 w 1021"/>
                <a:gd name="T11" fmla="*/ 964 h 964"/>
                <a:gd name="T12" fmla="*/ 652 w 1021"/>
                <a:gd name="T13" fmla="*/ 935 h 964"/>
                <a:gd name="T14" fmla="*/ 624 w 1021"/>
                <a:gd name="T15" fmla="*/ 850 h 964"/>
                <a:gd name="T16" fmla="*/ 652 w 1021"/>
                <a:gd name="T17" fmla="*/ 822 h 964"/>
                <a:gd name="T18" fmla="*/ 709 w 1021"/>
                <a:gd name="T19" fmla="*/ 850 h 964"/>
                <a:gd name="T20" fmla="*/ 766 w 1021"/>
                <a:gd name="T21" fmla="*/ 737 h 964"/>
                <a:gd name="T22" fmla="*/ 908 w 1021"/>
                <a:gd name="T23" fmla="*/ 765 h 964"/>
                <a:gd name="T24" fmla="*/ 964 w 1021"/>
                <a:gd name="T25" fmla="*/ 680 h 964"/>
                <a:gd name="T26" fmla="*/ 1021 w 1021"/>
                <a:gd name="T27" fmla="*/ 680 h 964"/>
                <a:gd name="T28" fmla="*/ 964 w 1021"/>
                <a:gd name="T29" fmla="*/ 595 h 964"/>
                <a:gd name="T30" fmla="*/ 1021 w 1021"/>
                <a:gd name="T31" fmla="*/ 538 h 964"/>
                <a:gd name="T32" fmla="*/ 936 w 1021"/>
                <a:gd name="T33" fmla="*/ 538 h 964"/>
                <a:gd name="T34" fmla="*/ 737 w 1021"/>
                <a:gd name="T35" fmla="*/ 255 h 964"/>
                <a:gd name="T36" fmla="*/ 737 w 1021"/>
                <a:gd name="T37" fmla="*/ 198 h 964"/>
                <a:gd name="T38" fmla="*/ 681 w 1021"/>
                <a:gd name="T39" fmla="*/ 85 h 964"/>
                <a:gd name="T40" fmla="*/ 567 w 1021"/>
                <a:gd name="T41" fmla="*/ 28 h 964"/>
                <a:gd name="T42" fmla="*/ 511 w 1021"/>
                <a:gd name="T43" fmla="*/ 85 h 964"/>
                <a:gd name="T44" fmla="*/ 482 w 1021"/>
                <a:gd name="T45" fmla="*/ 28 h 964"/>
                <a:gd name="T46" fmla="*/ 369 w 1021"/>
                <a:gd name="T47" fmla="*/ 56 h 964"/>
                <a:gd name="T48" fmla="*/ 312 w 1021"/>
                <a:gd name="T49" fmla="*/ 0 h 964"/>
                <a:gd name="T50" fmla="*/ 255 w 1021"/>
                <a:gd name="T51" fmla="*/ 0 h 964"/>
                <a:gd name="T52" fmla="*/ 142 w 1021"/>
                <a:gd name="T53" fmla="*/ 170 h 964"/>
                <a:gd name="T54" fmla="*/ 57 w 1021"/>
                <a:gd name="T55" fmla="*/ 170 h 964"/>
                <a:gd name="T56" fmla="*/ 57 w 1021"/>
                <a:gd name="T57" fmla="*/ 227 h 964"/>
                <a:gd name="T58" fmla="*/ 0 w 1021"/>
                <a:gd name="T59" fmla="*/ 255 h 964"/>
                <a:gd name="T60" fmla="*/ 0 w 1021"/>
                <a:gd name="T61" fmla="*/ 340 h 964"/>
                <a:gd name="T62" fmla="*/ 142 w 1021"/>
                <a:gd name="T63" fmla="*/ 397 h 964"/>
                <a:gd name="T64" fmla="*/ 114 w 1021"/>
                <a:gd name="T65" fmla="*/ 453 h 964"/>
                <a:gd name="T66" fmla="*/ 170 w 1021"/>
                <a:gd name="T67" fmla="*/ 567 h 964"/>
                <a:gd name="T68" fmla="*/ 255 w 1021"/>
                <a:gd name="T69" fmla="*/ 595 h 964"/>
                <a:gd name="T70" fmla="*/ 255 w 1021"/>
                <a:gd name="T71" fmla="*/ 794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021" h="964">
                  <a:moveTo>
                    <a:pt x="255" y="794"/>
                  </a:moveTo>
                  <a:lnTo>
                    <a:pt x="341" y="879"/>
                  </a:lnTo>
                  <a:lnTo>
                    <a:pt x="369" y="850"/>
                  </a:lnTo>
                  <a:lnTo>
                    <a:pt x="397" y="907"/>
                  </a:lnTo>
                  <a:lnTo>
                    <a:pt x="511" y="907"/>
                  </a:lnTo>
                  <a:lnTo>
                    <a:pt x="567" y="964"/>
                  </a:lnTo>
                  <a:lnTo>
                    <a:pt x="652" y="935"/>
                  </a:lnTo>
                  <a:lnTo>
                    <a:pt x="624" y="850"/>
                  </a:lnTo>
                  <a:lnTo>
                    <a:pt x="652" y="822"/>
                  </a:lnTo>
                  <a:lnTo>
                    <a:pt x="709" y="850"/>
                  </a:lnTo>
                  <a:lnTo>
                    <a:pt x="766" y="737"/>
                  </a:lnTo>
                  <a:lnTo>
                    <a:pt x="908" y="765"/>
                  </a:lnTo>
                  <a:lnTo>
                    <a:pt x="964" y="680"/>
                  </a:lnTo>
                  <a:lnTo>
                    <a:pt x="1021" y="680"/>
                  </a:lnTo>
                  <a:lnTo>
                    <a:pt x="964" y="595"/>
                  </a:lnTo>
                  <a:lnTo>
                    <a:pt x="1021" y="538"/>
                  </a:lnTo>
                  <a:lnTo>
                    <a:pt x="936" y="538"/>
                  </a:lnTo>
                  <a:lnTo>
                    <a:pt x="737" y="255"/>
                  </a:lnTo>
                  <a:lnTo>
                    <a:pt x="737" y="198"/>
                  </a:lnTo>
                  <a:lnTo>
                    <a:pt x="681" y="85"/>
                  </a:lnTo>
                  <a:lnTo>
                    <a:pt x="567" y="28"/>
                  </a:lnTo>
                  <a:lnTo>
                    <a:pt x="511" y="85"/>
                  </a:lnTo>
                  <a:lnTo>
                    <a:pt x="482" y="28"/>
                  </a:lnTo>
                  <a:lnTo>
                    <a:pt x="369" y="56"/>
                  </a:lnTo>
                  <a:lnTo>
                    <a:pt x="312" y="0"/>
                  </a:lnTo>
                  <a:lnTo>
                    <a:pt x="255" y="0"/>
                  </a:lnTo>
                  <a:lnTo>
                    <a:pt x="142" y="170"/>
                  </a:lnTo>
                  <a:lnTo>
                    <a:pt x="57" y="170"/>
                  </a:lnTo>
                  <a:lnTo>
                    <a:pt x="57" y="227"/>
                  </a:lnTo>
                  <a:lnTo>
                    <a:pt x="0" y="255"/>
                  </a:lnTo>
                  <a:lnTo>
                    <a:pt x="0" y="340"/>
                  </a:lnTo>
                  <a:lnTo>
                    <a:pt x="142" y="397"/>
                  </a:lnTo>
                  <a:lnTo>
                    <a:pt x="114" y="453"/>
                  </a:lnTo>
                  <a:lnTo>
                    <a:pt x="170" y="567"/>
                  </a:lnTo>
                  <a:lnTo>
                    <a:pt x="255" y="595"/>
                  </a:lnTo>
                  <a:lnTo>
                    <a:pt x="255" y="79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2" name="Freeform 272">
              <a:extLst>
                <a:ext uri="{FF2B5EF4-FFF2-40B4-BE49-F238E27FC236}">
                  <a16:creationId xmlns:a16="http://schemas.microsoft.com/office/drawing/2014/main" id="{53901600-2AA5-43FD-B563-5E42EB5C0049}"/>
                </a:ext>
              </a:extLst>
            </p:cNvPr>
            <p:cNvSpPr>
              <a:spLocks/>
            </p:cNvSpPr>
            <p:nvPr/>
          </p:nvSpPr>
          <p:spPr bwMode="auto">
            <a:xfrm>
              <a:off x="1692" y="1537"/>
              <a:ext cx="1219" cy="1503"/>
            </a:xfrm>
            <a:custGeom>
              <a:avLst/>
              <a:gdLst>
                <a:gd name="T0" fmla="*/ 396 w 1219"/>
                <a:gd name="T1" fmla="*/ 1418 h 1503"/>
                <a:gd name="T2" fmla="*/ 453 w 1219"/>
                <a:gd name="T3" fmla="*/ 1418 h 1503"/>
                <a:gd name="T4" fmla="*/ 510 w 1219"/>
                <a:gd name="T5" fmla="*/ 1474 h 1503"/>
                <a:gd name="T6" fmla="*/ 623 w 1219"/>
                <a:gd name="T7" fmla="*/ 1446 h 1503"/>
                <a:gd name="T8" fmla="*/ 652 w 1219"/>
                <a:gd name="T9" fmla="*/ 1503 h 1503"/>
                <a:gd name="T10" fmla="*/ 708 w 1219"/>
                <a:gd name="T11" fmla="*/ 1446 h 1503"/>
                <a:gd name="T12" fmla="*/ 708 w 1219"/>
                <a:gd name="T13" fmla="*/ 1389 h 1503"/>
                <a:gd name="T14" fmla="*/ 765 w 1219"/>
                <a:gd name="T15" fmla="*/ 1276 h 1503"/>
                <a:gd name="T16" fmla="*/ 822 w 1219"/>
                <a:gd name="T17" fmla="*/ 1304 h 1503"/>
                <a:gd name="T18" fmla="*/ 850 w 1219"/>
                <a:gd name="T19" fmla="*/ 1276 h 1503"/>
                <a:gd name="T20" fmla="*/ 822 w 1219"/>
                <a:gd name="T21" fmla="*/ 1248 h 1503"/>
                <a:gd name="T22" fmla="*/ 793 w 1219"/>
                <a:gd name="T23" fmla="*/ 1134 h 1503"/>
                <a:gd name="T24" fmla="*/ 878 w 1219"/>
                <a:gd name="T25" fmla="*/ 1163 h 1503"/>
                <a:gd name="T26" fmla="*/ 878 w 1219"/>
                <a:gd name="T27" fmla="*/ 1106 h 1503"/>
                <a:gd name="T28" fmla="*/ 1020 w 1219"/>
                <a:gd name="T29" fmla="*/ 1078 h 1503"/>
                <a:gd name="T30" fmla="*/ 1077 w 1219"/>
                <a:gd name="T31" fmla="*/ 992 h 1503"/>
                <a:gd name="T32" fmla="*/ 1020 w 1219"/>
                <a:gd name="T33" fmla="*/ 936 h 1503"/>
                <a:gd name="T34" fmla="*/ 1020 w 1219"/>
                <a:gd name="T35" fmla="*/ 794 h 1503"/>
                <a:gd name="T36" fmla="*/ 1219 w 1219"/>
                <a:gd name="T37" fmla="*/ 709 h 1503"/>
                <a:gd name="T38" fmla="*/ 1219 w 1219"/>
                <a:gd name="T39" fmla="*/ 652 h 1503"/>
                <a:gd name="T40" fmla="*/ 1105 w 1219"/>
                <a:gd name="T41" fmla="*/ 482 h 1503"/>
                <a:gd name="T42" fmla="*/ 1162 w 1219"/>
                <a:gd name="T43" fmla="*/ 482 h 1503"/>
                <a:gd name="T44" fmla="*/ 1134 w 1219"/>
                <a:gd name="T45" fmla="*/ 397 h 1503"/>
                <a:gd name="T46" fmla="*/ 1020 w 1219"/>
                <a:gd name="T47" fmla="*/ 397 h 1503"/>
                <a:gd name="T48" fmla="*/ 963 w 1219"/>
                <a:gd name="T49" fmla="*/ 369 h 1503"/>
                <a:gd name="T50" fmla="*/ 907 w 1219"/>
                <a:gd name="T51" fmla="*/ 369 h 1503"/>
                <a:gd name="T52" fmla="*/ 850 w 1219"/>
                <a:gd name="T53" fmla="*/ 255 h 1503"/>
                <a:gd name="T54" fmla="*/ 907 w 1219"/>
                <a:gd name="T55" fmla="*/ 170 h 1503"/>
                <a:gd name="T56" fmla="*/ 850 w 1219"/>
                <a:gd name="T57" fmla="*/ 142 h 1503"/>
                <a:gd name="T58" fmla="*/ 850 w 1219"/>
                <a:gd name="T59" fmla="*/ 57 h 1503"/>
                <a:gd name="T60" fmla="*/ 822 w 1219"/>
                <a:gd name="T61" fmla="*/ 0 h 1503"/>
                <a:gd name="T62" fmla="*/ 708 w 1219"/>
                <a:gd name="T63" fmla="*/ 0 h 1503"/>
                <a:gd name="T64" fmla="*/ 708 w 1219"/>
                <a:gd name="T65" fmla="*/ 114 h 1503"/>
                <a:gd name="T66" fmla="*/ 652 w 1219"/>
                <a:gd name="T67" fmla="*/ 199 h 1503"/>
                <a:gd name="T68" fmla="*/ 567 w 1219"/>
                <a:gd name="T69" fmla="*/ 199 h 1503"/>
                <a:gd name="T70" fmla="*/ 510 w 1219"/>
                <a:gd name="T71" fmla="*/ 227 h 1503"/>
                <a:gd name="T72" fmla="*/ 453 w 1219"/>
                <a:gd name="T73" fmla="*/ 199 h 1503"/>
                <a:gd name="T74" fmla="*/ 396 w 1219"/>
                <a:gd name="T75" fmla="*/ 114 h 1503"/>
                <a:gd name="T76" fmla="*/ 226 w 1219"/>
                <a:gd name="T77" fmla="*/ 57 h 1503"/>
                <a:gd name="T78" fmla="*/ 141 w 1219"/>
                <a:gd name="T79" fmla="*/ 85 h 1503"/>
                <a:gd name="T80" fmla="*/ 141 w 1219"/>
                <a:gd name="T81" fmla="*/ 227 h 1503"/>
                <a:gd name="T82" fmla="*/ 56 w 1219"/>
                <a:gd name="T83" fmla="*/ 284 h 1503"/>
                <a:gd name="T84" fmla="*/ 56 w 1219"/>
                <a:gd name="T85" fmla="*/ 397 h 1503"/>
                <a:gd name="T86" fmla="*/ 0 w 1219"/>
                <a:gd name="T87" fmla="*/ 425 h 1503"/>
                <a:gd name="T88" fmla="*/ 0 w 1219"/>
                <a:gd name="T89" fmla="*/ 567 h 1503"/>
                <a:gd name="T90" fmla="*/ 56 w 1219"/>
                <a:gd name="T91" fmla="*/ 681 h 1503"/>
                <a:gd name="T92" fmla="*/ 56 w 1219"/>
                <a:gd name="T93" fmla="*/ 766 h 1503"/>
                <a:gd name="T94" fmla="*/ 141 w 1219"/>
                <a:gd name="T95" fmla="*/ 964 h 1503"/>
                <a:gd name="T96" fmla="*/ 255 w 1219"/>
                <a:gd name="T97" fmla="*/ 992 h 1503"/>
                <a:gd name="T98" fmla="*/ 311 w 1219"/>
                <a:gd name="T99" fmla="*/ 1134 h 1503"/>
                <a:gd name="T100" fmla="*/ 283 w 1219"/>
                <a:gd name="T101" fmla="*/ 1191 h 1503"/>
                <a:gd name="T102" fmla="*/ 311 w 1219"/>
                <a:gd name="T103" fmla="*/ 1276 h 1503"/>
                <a:gd name="T104" fmla="*/ 396 w 1219"/>
                <a:gd name="T105" fmla="*/ 1276 h 1503"/>
                <a:gd name="T106" fmla="*/ 425 w 1219"/>
                <a:gd name="T107" fmla="*/ 1361 h 1503"/>
                <a:gd name="T108" fmla="*/ 396 w 1219"/>
                <a:gd name="T109" fmla="*/ 1418 h 15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1219" h="1503">
                  <a:moveTo>
                    <a:pt x="396" y="1418"/>
                  </a:moveTo>
                  <a:lnTo>
                    <a:pt x="453" y="1418"/>
                  </a:lnTo>
                  <a:lnTo>
                    <a:pt x="510" y="1474"/>
                  </a:lnTo>
                  <a:lnTo>
                    <a:pt x="623" y="1446"/>
                  </a:lnTo>
                  <a:lnTo>
                    <a:pt x="652" y="1503"/>
                  </a:lnTo>
                  <a:lnTo>
                    <a:pt x="708" y="1446"/>
                  </a:lnTo>
                  <a:lnTo>
                    <a:pt x="708" y="1389"/>
                  </a:lnTo>
                  <a:lnTo>
                    <a:pt x="765" y="1276"/>
                  </a:lnTo>
                  <a:lnTo>
                    <a:pt x="822" y="1304"/>
                  </a:lnTo>
                  <a:lnTo>
                    <a:pt x="850" y="1276"/>
                  </a:lnTo>
                  <a:lnTo>
                    <a:pt x="822" y="1248"/>
                  </a:lnTo>
                  <a:lnTo>
                    <a:pt x="793" y="1134"/>
                  </a:lnTo>
                  <a:lnTo>
                    <a:pt x="878" y="1163"/>
                  </a:lnTo>
                  <a:lnTo>
                    <a:pt x="878" y="1106"/>
                  </a:lnTo>
                  <a:lnTo>
                    <a:pt x="1020" y="1078"/>
                  </a:lnTo>
                  <a:lnTo>
                    <a:pt x="1077" y="992"/>
                  </a:lnTo>
                  <a:lnTo>
                    <a:pt x="1020" y="936"/>
                  </a:lnTo>
                  <a:lnTo>
                    <a:pt x="1020" y="794"/>
                  </a:lnTo>
                  <a:lnTo>
                    <a:pt x="1219" y="709"/>
                  </a:lnTo>
                  <a:lnTo>
                    <a:pt x="1219" y="652"/>
                  </a:lnTo>
                  <a:lnTo>
                    <a:pt x="1105" y="482"/>
                  </a:lnTo>
                  <a:lnTo>
                    <a:pt x="1162" y="482"/>
                  </a:lnTo>
                  <a:lnTo>
                    <a:pt x="1134" y="397"/>
                  </a:lnTo>
                  <a:lnTo>
                    <a:pt x="1020" y="397"/>
                  </a:lnTo>
                  <a:lnTo>
                    <a:pt x="963" y="369"/>
                  </a:lnTo>
                  <a:lnTo>
                    <a:pt x="907" y="369"/>
                  </a:lnTo>
                  <a:lnTo>
                    <a:pt x="850" y="255"/>
                  </a:lnTo>
                  <a:lnTo>
                    <a:pt x="907" y="170"/>
                  </a:lnTo>
                  <a:lnTo>
                    <a:pt x="850" y="142"/>
                  </a:lnTo>
                  <a:lnTo>
                    <a:pt x="850" y="57"/>
                  </a:lnTo>
                  <a:lnTo>
                    <a:pt x="822" y="0"/>
                  </a:lnTo>
                  <a:lnTo>
                    <a:pt x="708" y="0"/>
                  </a:lnTo>
                  <a:lnTo>
                    <a:pt x="708" y="114"/>
                  </a:lnTo>
                  <a:lnTo>
                    <a:pt x="652" y="199"/>
                  </a:lnTo>
                  <a:lnTo>
                    <a:pt x="567" y="199"/>
                  </a:lnTo>
                  <a:lnTo>
                    <a:pt x="510" y="227"/>
                  </a:lnTo>
                  <a:lnTo>
                    <a:pt x="453" y="199"/>
                  </a:lnTo>
                  <a:lnTo>
                    <a:pt x="396" y="114"/>
                  </a:lnTo>
                  <a:lnTo>
                    <a:pt x="226" y="57"/>
                  </a:lnTo>
                  <a:lnTo>
                    <a:pt x="141" y="85"/>
                  </a:lnTo>
                  <a:lnTo>
                    <a:pt x="141" y="227"/>
                  </a:lnTo>
                  <a:lnTo>
                    <a:pt x="56" y="284"/>
                  </a:lnTo>
                  <a:lnTo>
                    <a:pt x="56" y="397"/>
                  </a:lnTo>
                  <a:lnTo>
                    <a:pt x="0" y="425"/>
                  </a:lnTo>
                  <a:lnTo>
                    <a:pt x="0" y="567"/>
                  </a:lnTo>
                  <a:lnTo>
                    <a:pt x="56" y="681"/>
                  </a:lnTo>
                  <a:lnTo>
                    <a:pt x="56" y="766"/>
                  </a:lnTo>
                  <a:lnTo>
                    <a:pt x="141" y="964"/>
                  </a:lnTo>
                  <a:lnTo>
                    <a:pt x="255" y="992"/>
                  </a:lnTo>
                  <a:lnTo>
                    <a:pt x="311" y="1134"/>
                  </a:lnTo>
                  <a:lnTo>
                    <a:pt x="283" y="1191"/>
                  </a:lnTo>
                  <a:lnTo>
                    <a:pt x="311" y="1276"/>
                  </a:lnTo>
                  <a:lnTo>
                    <a:pt x="396" y="1276"/>
                  </a:lnTo>
                  <a:lnTo>
                    <a:pt x="425" y="1361"/>
                  </a:lnTo>
                  <a:lnTo>
                    <a:pt x="396" y="141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3" name="Freeform 273">
              <a:extLst>
                <a:ext uri="{FF2B5EF4-FFF2-40B4-BE49-F238E27FC236}">
                  <a16:creationId xmlns:a16="http://schemas.microsoft.com/office/drawing/2014/main" id="{E5E49C04-42AD-4D8A-92C0-FBE294C486A8}"/>
                </a:ext>
              </a:extLst>
            </p:cNvPr>
            <p:cNvSpPr>
              <a:spLocks/>
            </p:cNvSpPr>
            <p:nvPr/>
          </p:nvSpPr>
          <p:spPr bwMode="auto">
            <a:xfrm>
              <a:off x="2485" y="1679"/>
              <a:ext cx="1446" cy="1304"/>
            </a:xfrm>
            <a:custGeom>
              <a:avLst/>
              <a:gdLst>
                <a:gd name="T0" fmla="*/ 312 w 1446"/>
                <a:gd name="T1" fmla="*/ 340 h 1304"/>
                <a:gd name="T2" fmla="*/ 426 w 1446"/>
                <a:gd name="T3" fmla="*/ 567 h 1304"/>
                <a:gd name="T4" fmla="*/ 227 w 1446"/>
                <a:gd name="T5" fmla="*/ 794 h 1304"/>
                <a:gd name="T6" fmla="*/ 227 w 1446"/>
                <a:gd name="T7" fmla="*/ 936 h 1304"/>
                <a:gd name="T8" fmla="*/ 85 w 1446"/>
                <a:gd name="T9" fmla="*/ 1021 h 1304"/>
                <a:gd name="T10" fmla="*/ 29 w 1446"/>
                <a:gd name="T11" fmla="*/ 1106 h 1304"/>
                <a:gd name="T12" fmla="*/ 29 w 1446"/>
                <a:gd name="T13" fmla="*/ 1162 h 1304"/>
                <a:gd name="T14" fmla="*/ 227 w 1446"/>
                <a:gd name="T15" fmla="*/ 1219 h 1304"/>
                <a:gd name="T16" fmla="*/ 426 w 1446"/>
                <a:gd name="T17" fmla="*/ 1304 h 1304"/>
                <a:gd name="T18" fmla="*/ 482 w 1446"/>
                <a:gd name="T19" fmla="*/ 1247 h 1304"/>
                <a:gd name="T20" fmla="*/ 624 w 1446"/>
                <a:gd name="T21" fmla="*/ 1219 h 1304"/>
                <a:gd name="T22" fmla="*/ 652 w 1446"/>
                <a:gd name="T23" fmla="*/ 1021 h 1304"/>
                <a:gd name="T24" fmla="*/ 737 w 1446"/>
                <a:gd name="T25" fmla="*/ 1106 h 1304"/>
                <a:gd name="T26" fmla="*/ 794 w 1446"/>
                <a:gd name="T27" fmla="*/ 1077 h 1304"/>
                <a:gd name="T28" fmla="*/ 879 w 1446"/>
                <a:gd name="T29" fmla="*/ 936 h 1304"/>
                <a:gd name="T30" fmla="*/ 1106 w 1446"/>
                <a:gd name="T31" fmla="*/ 850 h 1304"/>
                <a:gd name="T32" fmla="*/ 1219 w 1446"/>
                <a:gd name="T33" fmla="*/ 794 h 1304"/>
                <a:gd name="T34" fmla="*/ 1191 w 1446"/>
                <a:gd name="T35" fmla="*/ 624 h 1304"/>
                <a:gd name="T36" fmla="*/ 1361 w 1446"/>
                <a:gd name="T37" fmla="*/ 567 h 1304"/>
                <a:gd name="T38" fmla="*/ 1361 w 1446"/>
                <a:gd name="T39" fmla="*/ 482 h 1304"/>
                <a:gd name="T40" fmla="*/ 1446 w 1446"/>
                <a:gd name="T41" fmla="*/ 397 h 1304"/>
                <a:gd name="T42" fmla="*/ 1418 w 1446"/>
                <a:gd name="T43" fmla="*/ 283 h 1304"/>
                <a:gd name="T44" fmla="*/ 1418 w 1446"/>
                <a:gd name="T45" fmla="*/ 170 h 1304"/>
                <a:gd name="T46" fmla="*/ 1021 w 1446"/>
                <a:gd name="T47" fmla="*/ 85 h 1304"/>
                <a:gd name="T48" fmla="*/ 908 w 1446"/>
                <a:gd name="T49" fmla="*/ 57 h 1304"/>
                <a:gd name="T50" fmla="*/ 822 w 1446"/>
                <a:gd name="T51" fmla="*/ 57 h 1304"/>
                <a:gd name="T52" fmla="*/ 737 w 1446"/>
                <a:gd name="T53" fmla="*/ 170 h 1304"/>
                <a:gd name="T54" fmla="*/ 851 w 1446"/>
                <a:gd name="T55" fmla="*/ 227 h 1304"/>
                <a:gd name="T56" fmla="*/ 908 w 1446"/>
                <a:gd name="T57" fmla="*/ 369 h 1304"/>
                <a:gd name="T58" fmla="*/ 794 w 1446"/>
                <a:gd name="T59" fmla="*/ 567 h 1304"/>
                <a:gd name="T60" fmla="*/ 822 w 1446"/>
                <a:gd name="T61" fmla="*/ 425 h 1304"/>
                <a:gd name="T62" fmla="*/ 709 w 1446"/>
                <a:gd name="T63" fmla="*/ 369 h 1304"/>
                <a:gd name="T64" fmla="*/ 624 w 1446"/>
                <a:gd name="T65" fmla="*/ 369 h 1304"/>
                <a:gd name="T66" fmla="*/ 567 w 1446"/>
                <a:gd name="T67" fmla="*/ 340 h 1304"/>
                <a:gd name="T68" fmla="*/ 454 w 1446"/>
                <a:gd name="T69" fmla="*/ 340 h 1304"/>
                <a:gd name="T70" fmla="*/ 369 w 1446"/>
                <a:gd name="T71" fmla="*/ 340 h 1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446" h="1304">
                  <a:moveTo>
                    <a:pt x="369" y="340"/>
                  </a:moveTo>
                  <a:lnTo>
                    <a:pt x="312" y="340"/>
                  </a:lnTo>
                  <a:lnTo>
                    <a:pt x="426" y="510"/>
                  </a:lnTo>
                  <a:lnTo>
                    <a:pt x="426" y="567"/>
                  </a:lnTo>
                  <a:lnTo>
                    <a:pt x="227" y="652"/>
                  </a:lnTo>
                  <a:lnTo>
                    <a:pt x="227" y="794"/>
                  </a:lnTo>
                  <a:lnTo>
                    <a:pt x="284" y="850"/>
                  </a:lnTo>
                  <a:lnTo>
                    <a:pt x="227" y="936"/>
                  </a:lnTo>
                  <a:lnTo>
                    <a:pt x="85" y="964"/>
                  </a:lnTo>
                  <a:lnTo>
                    <a:pt x="85" y="1021"/>
                  </a:lnTo>
                  <a:lnTo>
                    <a:pt x="0" y="992"/>
                  </a:lnTo>
                  <a:lnTo>
                    <a:pt x="29" y="1106"/>
                  </a:lnTo>
                  <a:lnTo>
                    <a:pt x="57" y="1134"/>
                  </a:lnTo>
                  <a:lnTo>
                    <a:pt x="29" y="1162"/>
                  </a:lnTo>
                  <a:lnTo>
                    <a:pt x="142" y="1247"/>
                  </a:lnTo>
                  <a:lnTo>
                    <a:pt x="227" y="1219"/>
                  </a:lnTo>
                  <a:lnTo>
                    <a:pt x="341" y="1304"/>
                  </a:lnTo>
                  <a:lnTo>
                    <a:pt x="426" y="1304"/>
                  </a:lnTo>
                  <a:lnTo>
                    <a:pt x="482" y="1304"/>
                  </a:lnTo>
                  <a:lnTo>
                    <a:pt x="482" y="1247"/>
                  </a:lnTo>
                  <a:lnTo>
                    <a:pt x="596" y="1247"/>
                  </a:lnTo>
                  <a:lnTo>
                    <a:pt x="624" y="1219"/>
                  </a:lnTo>
                  <a:lnTo>
                    <a:pt x="624" y="1162"/>
                  </a:lnTo>
                  <a:lnTo>
                    <a:pt x="652" y="1021"/>
                  </a:lnTo>
                  <a:lnTo>
                    <a:pt x="737" y="1049"/>
                  </a:lnTo>
                  <a:lnTo>
                    <a:pt x="737" y="1106"/>
                  </a:lnTo>
                  <a:lnTo>
                    <a:pt x="794" y="1106"/>
                  </a:lnTo>
                  <a:lnTo>
                    <a:pt x="794" y="1077"/>
                  </a:lnTo>
                  <a:lnTo>
                    <a:pt x="851" y="1021"/>
                  </a:lnTo>
                  <a:lnTo>
                    <a:pt x="879" y="936"/>
                  </a:lnTo>
                  <a:lnTo>
                    <a:pt x="1021" y="936"/>
                  </a:lnTo>
                  <a:lnTo>
                    <a:pt x="1106" y="850"/>
                  </a:lnTo>
                  <a:lnTo>
                    <a:pt x="1134" y="850"/>
                  </a:lnTo>
                  <a:lnTo>
                    <a:pt x="1219" y="794"/>
                  </a:lnTo>
                  <a:lnTo>
                    <a:pt x="1219" y="680"/>
                  </a:lnTo>
                  <a:lnTo>
                    <a:pt x="1191" y="624"/>
                  </a:lnTo>
                  <a:lnTo>
                    <a:pt x="1304" y="595"/>
                  </a:lnTo>
                  <a:lnTo>
                    <a:pt x="1361" y="567"/>
                  </a:lnTo>
                  <a:lnTo>
                    <a:pt x="1304" y="510"/>
                  </a:lnTo>
                  <a:lnTo>
                    <a:pt x="1361" y="482"/>
                  </a:lnTo>
                  <a:lnTo>
                    <a:pt x="1333" y="454"/>
                  </a:lnTo>
                  <a:lnTo>
                    <a:pt x="1446" y="397"/>
                  </a:lnTo>
                  <a:lnTo>
                    <a:pt x="1389" y="312"/>
                  </a:lnTo>
                  <a:lnTo>
                    <a:pt x="1418" y="283"/>
                  </a:lnTo>
                  <a:lnTo>
                    <a:pt x="1361" y="227"/>
                  </a:lnTo>
                  <a:lnTo>
                    <a:pt x="1418" y="170"/>
                  </a:lnTo>
                  <a:lnTo>
                    <a:pt x="1219" y="28"/>
                  </a:lnTo>
                  <a:lnTo>
                    <a:pt x="1021" y="85"/>
                  </a:lnTo>
                  <a:lnTo>
                    <a:pt x="964" y="28"/>
                  </a:lnTo>
                  <a:lnTo>
                    <a:pt x="908" y="57"/>
                  </a:lnTo>
                  <a:lnTo>
                    <a:pt x="851" y="0"/>
                  </a:lnTo>
                  <a:lnTo>
                    <a:pt x="822" y="57"/>
                  </a:lnTo>
                  <a:lnTo>
                    <a:pt x="737" y="57"/>
                  </a:lnTo>
                  <a:lnTo>
                    <a:pt x="737" y="170"/>
                  </a:lnTo>
                  <a:lnTo>
                    <a:pt x="794" y="170"/>
                  </a:lnTo>
                  <a:lnTo>
                    <a:pt x="851" y="227"/>
                  </a:lnTo>
                  <a:lnTo>
                    <a:pt x="851" y="340"/>
                  </a:lnTo>
                  <a:lnTo>
                    <a:pt x="908" y="369"/>
                  </a:lnTo>
                  <a:lnTo>
                    <a:pt x="936" y="425"/>
                  </a:lnTo>
                  <a:lnTo>
                    <a:pt x="794" y="567"/>
                  </a:lnTo>
                  <a:lnTo>
                    <a:pt x="766" y="510"/>
                  </a:lnTo>
                  <a:lnTo>
                    <a:pt x="822" y="425"/>
                  </a:lnTo>
                  <a:lnTo>
                    <a:pt x="737" y="425"/>
                  </a:lnTo>
                  <a:lnTo>
                    <a:pt x="709" y="369"/>
                  </a:lnTo>
                  <a:lnTo>
                    <a:pt x="652" y="340"/>
                  </a:lnTo>
                  <a:lnTo>
                    <a:pt x="624" y="369"/>
                  </a:lnTo>
                  <a:lnTo>
                    <a:pt x="624" y="312"/>
                  </a:lnTo>
                  <a:lnTo>
                    <a:pt x="567" y="340"/>
                  </a:lnTo>
                  <a:lnTo>
                    <a:pt x="511" y="369"/>
                  </a:lnTo>
                  <a:lnTo>
                    <a:pt x="454" y="340"/>
                  </a:lnTo>
                  <a:lnTo>
                    <a:pt x="397" y="340"/>
                  </a:lnTo>
                  <a:lnTo>
                    <a:pt x="369" y="34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4" name="Freeform 276">
              <a:extLst>
                <a:ext uri="{FF2B5EF4-FFF2-40B4-BE49-F238E27FC236}">
                  <a16:creationId xmlns:a16="http://schemas.microsoft.com/office/drawing/2014/main" id="{E131E7BB-857C-474F-B4ED-288F7D704B70}"/>
                </a:ext>
              </a:extLst>
            </p:cNvPr>
            <p:cNvSpPr>
              <a:spLocks/>
            </p:cNvSpPr>
            <p:nvPr/>
          </p:nvSpPr>
          <p:spPr bwMode="auto">
            <a:xfrm>
              <a:off x="3421" y="3919"/>
              <a:ext cx="453" cy="396"/>
            </a:xfrm>
            <a:custGeom>
              <a:avLst/>
              <a:gdLst>
                <a:gd name="T0" fmla="*/ 397 w 453"/>
                <a:gd name="T1" fmla="*/ 396 h 396"/>
                <a:gd name="T2" fmla="*/ 227 w 453"/>
                <a:gd name="T3" fmla="*/ 396 h 396"/>
                <a:gd name="T4" fmla="*/ 28 w 453"/>
                <a:gd name="T5" fmla="*/ 311 h 396"/>
                <a:gd name="T6" fmla="*/ 28 w 453"/>
                <a:gd name="T7" fmla="*/ 226 h 396"/>
                <a:gd name="T8" fmla="*/ 0 w 453"/>
                <a:gd name="T9" fmla="*/ 141 h 396"/>
                <a:gd name="T10" fmla="*/ 142 w 453"/>
                <a:gd name="T11" fmla="*/ 0 h 396"/>
                <a:gd name="T12" fmla="*/ 227 w 453"/>
                <a:gd name="T13" fmla="*/ 85 h 396"/>
                <a:gd name="T14" fmla="*/ 368 w 453"/>
                <a:gd name="T15" fmla="*/ 85 h 396"/>
                <a:gd name="T16" fmla="*/ 397 w 453"/>
                <a:gd name="T17" fmla="*/ 170 h 396"/>
                <a:gd name="T18" fmla="*/ 453 w 453"/>
                <a:gd name="T19" fmla="*/ 198 h 396"/>
                <a:gd name="T20" fmla="*/ 397 w 453"/>
                <a:gd name="T21" fmla="*/ 396 h 3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53" h="396">
                  <a:moveTo>
                    <a:pt x="397" y="396"/>
                  </a:moveTo>
                  <a:lnTo>
                    <a:pt x="227" y="396"/>
                  </a:lnTo>
                  <a:lnTo>
                    <a:pt x="28" y="311"/>
                  </a:lnTo>
                  <a:lnTo>
                    <a:pt x="28" y="226"/>
                  </a:lnTo>
                  <a:lnTo>
                    <a:pt x="0" y="141"/>
                  </a:lnTo>
                  <a:lnTo>
                    <a:pt x="142" y="0"/>
                  </a:lnTo>
                  <a:lnTo>
                    <a:pt x="227" y="85"/>
                  </a:lnTo>
                  <a:lnTo>
                    <a:pt x="368" y="85"/>
                  </a:lnTo>
                  <a:lnTo>
                    <a:pt x="397" y="170"/>
                  </a:lnTo>
                  <a:lnTo>
                    <a:pt x="453" y="198"/>
                  </a:lnTo>
                  <a:lnTo>
                    <a:pt x="397" y="396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5" name="Freeform 278">
              <a:extLst>
                <a:ext uri="{FF2B5EF4-FFF2-40B4-BE49-F238E27FC236}">
                  <a16:creationId xmlns:a16="http://schemas.microsoft.com/office/drawing/2014/main" id="{6CF60E08-AA89-4164-8609-CE7F310D58B7}"/>
                </a:ext>
              </a:extLst>
            </p:cNvPr>
            <p:cNvSpPr>
              <a:spLocks/>
            </p:cNvSpPr>
            <p:nvPr/>
          </p:nvSpPr>
          <p:spPr bwMode="auto">
            <a:xfrm>
              <a:off x="3563" y="3663"/>
              <a:ext cx="397" cy="454"/>
            </a:xfrm>
            <a:custGeom>
              <a:avLst/>
              <a:gdLst>
                <a:gd name="T0" fmla="*/ 311 w 397"/>
                <a:gd name="T1" fmla="*/ 454 h 454"/>
                <a:gd name="T2" fmla="*/ 368 w 397"/>
                <a:gd name="T3" fmla="*/ 312 h 454"/>
                <a:gd name="T4" fmla="*/ 368 w 397"/>
                <a:gd name="T5" fmla="*/ 171 h 454"/>
                <a:gd name="T6" fmla="*/ 397 w 397"/>
                <a:gd name="T7" fmla="*/ 114 h 454"/>
                <a:gd name="T8" fmla="*/ 283 w 397"/>
                <a:gd name="T9" fmla="*/ 0 h 454"/>
                <a:gd name="T10" fmla="*/ 283 w 397"/>
                <a:gd name="T11" fmla="*/ 114 h 454"/>
                <a:gd name="T12" fmla="*/ 198 w 397"/>
                <a:gd name="T13" fmla="*/ 57 h 454"/>
                <a:gd name="T14" fmla="*/ 198 w 397"/>
                <a:gd name="T15" fmla="*/ 114 h 454"/>
                <a:gd name="T16" fmla="*/ 113 w 397"/>
                <a:gd name="T17" fmla="*/ 114 h 454"/>
                <a:gd name="T18" fmla="*/ 28 w 397"/>
                <a:gd name="T19" fmla="*/ 227 h 454"/>
                <a:gd name="T20" fmla="*/ 0 w 397"/>
                <a:gd name="T21" fmla="*/ 256 h 454"/>
                <a:gd name="T22" fmla="*/ 85 w 397"/>
                <a:gd name="T23" fmla="*/ 341 h 454"/>
                <a:gd name="T24" fmla="*/ 226 w 397"/>
                <a:gd name="T25" fmla="*/ 341 h 454"/>
                <a:gd name="T26" fmla="*/ 255 w 397"/>
                <a:gd name="T27" fmla="*/ 426 h 454"/>
                <a:gd name="T28" fmla="*/ 311 w 397"/>
                <a:gd name="T29" fmla="*/ 45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97" h="454">
                  <a:moveTo>
                    <a:pt x="311" y="454"/>
                  </a:moveTo>
                  <a:lnTo>
                    <a:pt x="368" y="312"/>
                  </a:lnTo>
                  <a:lnTo>
                    <a:pt x="368" y="171"/>
                  </a:lnTo>
                  <a:lnTo>
                    <a:pt x="397" y="114"/>
                  </a:lnTo>
                  <a:lnTo>
                    <a:pt x="283" y="0"/>
                  </a:lnTo>
                  <a:lnTo>
                    <a:pt x="283" y="114"/>
                  </a:lnTo>
                  <a:lnTo>
                    <a:pt x="198" y="57"/>
                  </a:lnTo>
                  <a:lnTo>
                    <a:pt x="198" y="114"/>
                  </a:lnTo>
                  <a:lnTo>
                    <a:pt x="113" y="114"/>
                  </a:lnTo>
                  <a:lnTo>
                    <a:pt x="28" y="227"/>
                  </a:lnTo>
                  <a:lnTo>
                    <a:pt x="0" y="256"/>
                  </a:lnTo>
                  <a:lnTo>
                    <a:pt x="85" y="341"/>
                  </a:lnTo>
                  <a:lnTo>
                    <a:pt x="226" y="341"/>
                  </a:lnTo>
                  <a:lnTo>
                    <a:pt x="255" y="426"/>
                  </a:lnTo>
                  <a:lnTo>
                    <a:pt x="311" y="45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6" name="Freeform 279">
              <a:extLst>
                <a:ext uri="{FF2B5EF4-FFF2-40B4-BE49-F238E27FC236}">
                  <a16:creationId xmlns:a16="http://schemas.microsoft.com/office/drawing/2014/main" id="{B3BB7B3E-6E74-4FBD-9D1B-9212820280E7}"/>
                </a:ext>
              </a:extLst>
            </p:cNvPr>
            <p:cNvSpPr>
              <a:spLocks/>
            </p:cNvSpPr>
            <p:nvPr/>
          </p:nvSpPr>
          <p:spPr bwMode="auto">
            <a:xfrm>
              <a:off x="2911" y="2898"/>
              <a:ext cx="850" cy="992"/>
            </a:xfrm>
            <a:custGeom>
              <a:avLst/>
              <a:gdLst>
                <a:gd name="T0" fmla="*/ 850 w 850"/>
                <a:gd name="T1" fmla="*/ 822 h 992"/>
                <a:gd name="T2" fmla="*/ 850 w 850"/>
                <a:gd name="T3" fmla="*/ 879 h 992"/>
                <a:gd name="T4" fmla="*/ 765 w 850"/>
                <a:gd name="T5" fmla="*/ 879 h 992"/>
                <a:gd name="T6" fmla="*/ 680 w 850"/>
                <a:gd name="T7" fmla="*/ 992 h 992"/>
                <a:gd name="T8" fmla="*/ 623 w 850"/>
                <a:gd name="T9" fmla="*/ 964 h 992"/>
                <a:gd name="T10" fmla="*/ 652 w 850"/>
                <a:gd name="T11" fmla="*/ 936 h 992"/>
                <a:gd name="T12" fmla="*/ 567 w 850"/>
                <a:gd name="T13" fmla="*/ 907 h 992"/>
                <a:gd name="T14" fmla="*/ 510 w 850"/>
                <a:gd name="T15" fmla="*/ 822 h 992"/>
                <a:gd name="T16" fmla="*/ 510 w 850"/>
                <a:gd name="T17" fmla="*/ 737 h 992"/>
                <a:gd name="T18" fmla="*/ 453 w 850"/>
                <a:gd name="T19" fmla="*/ 652 h 992"/>
                <a:gd name="T20" fmla="*/ 311 w 850"/>
                <a:gd name="T21" fmla="*/ 510 h 992"/>
                <a:gd name="T22" fmla="*/ 226 w 850"/>
                <a:gd name="T23" fmla="*/ 369 h 992"/>
                <a:gd name="T24" fmla="*/ 255 w 850"/>
                <a:gd name="T25" fmla="*/ 284 h 992"/>
                <a:gd name="T26" fmla="*/ 170 w 850"/>
                <a:gd name="T27" fmla="*/ 255 h 992"/>
                <a:gd name="T28" fmla="*/ 141 w 850"/>
                <a:gd name="T29" fmla="*/ 284 h 992"/>
                <a:gd name="T30" fmla="*/ 56 w 850"/>
                <a:gd name="T31" fmla="*/ 198 h 992"/>
                <a:gd name="T32" fmla="*/ 0 w 850"/>
                <a:gd name="T33" fmla="*/ 85 h 992"/>
                <a:gd name="T34" fmla="*/ 56 w 850"/>
                <a:gd name="T35" fmla="*/ 85 h 992"/>
                <a:gd name="T36" fmla="*/ 56 w 850"/>
                <a:gd name="T37" fmla="*/ 28 h 992"/>
                <a:gd name="T38" fmla="*/ 170 w 850"/>
                <a:gd name="T39" fmla="*/ 28 h 992"/>
                <a:gd name="T40" fmla="*/ 198 w 850"/>
                <a:gd name="T41" fmla="*/ 0 h 992"/>
                <a:gd name="T42" fmla="*/ 311 w 850"/>
                <a:gd name="T43" fmla="*/ 28 h 992"/>
                <a:gd name="T44" fmla="*/ 283 w 850"/>
                <a:gd name="T45" fmla="*/ 113 h 992"/>
                <a:gd name="T46" fmla="*/ 368 w 850"/>
                <a:gd name="T47" fmla="*/ 57 h 992"/>
                <a:gd name="T48" fmla="*/ 567 w 850"/>
                <a:gd name="T49" fmla="*/ 113 h 992"/>
                <a:gd name="T50" fmla="*/ 538 w 850"/>
                <a:gd name="T51" fmla="*/ 198 h 992"/>
                <a:gd name="T52" fmla="*/ 567 w 850"/>
                <a:gd name="T53" fmla="*/ 255 h 992"/>
                <a:gd name="T54" fmla="*/ 567 w 850"/>
                <a:gd name="T55" fmla="*/ 312 h 992"/>
                <a:gd name="T56" fmla="*/ 595 w 850"/>
                <a:gd name="T57" fmla="*/ 340 h 992"/>
                <a:gd name="T58" fmla="*/ 567 w 850"/>
                <a:gd name="T59" fmla="*/ 397 h 992"/>
                <a:gd name="T60" fmla="*/ 623 w 850"/>
                <a:gd name="T61" fmla="*/ 425 h 992"/>
                <a:gd name="T62" fmla="*/ 652 w 850"/>
                <a:gd name="T63" fmla="*/ 510 h 992"/>
                <a:gd name="T64" fmla="*/ 623 w 850"/>
                <a:gd name="T65" fmla="*/ 539 h 992"/>
                <a:gd name="T66" fmla="*/ 652 w 850"/>
                <a:gd name="T67" fmla="*/ 680 h 992"/>
                <a:gd name="T68" fmla="*/ 708 w 850"/>
                <a:gd name="T69" fmla="*/ 680 h 992"/>
                <a:gd name="T70" fmla="*/ 765 w 850"/>
                <a:gd name="T71" fmla="*/ 822 h 992"/>
                <a:gd name="T72" fmla="*/ 850 w 850"/>
                <a:gd name="T73" fmla="*/ 822 h 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850" h="992">
                  <a:moveTo>
                    <a:pt x="850" y="822"/>
                  </a:moveTo>
                  <a:lnTo>
                    <a:pt x="850" y="879"/>
                  </a:lnTo>
                  <a:lnTo>
                    <a:pt x="765" y="879"/>
                  </a:lnTo>
                  <a:lnTo>
                    <a:pt x="680" y="992"/>
                  </a:lnTo>
                  <a:lnTo>
                    <a:pt x="623" y="964"/>
                  </a:lnTo>
                  <a:lnTo>
                    <a:pt x="652" y="936"/>
                  </a:lnTo>
                  <a:lnTo>
                    <a:pt x="567" y="907"/>
                  </a:lnTo>
                  <a:lnTo>
                    <a:pt x="510" y="822"/>
                  </a:lnTo>
                  <a:lnTo>
                    <a:pt x="510" y="737"/>
                  </a:lnTo>
                  <a:lnTo>
                    <a:pt x="453" y="652"/>
                  </a:lnTo>
                  <a:lnTo>
                    <a:pt x="311" y="510"/>
                  </a:lnTo>
                  <a:lnTo>
                    <a:pt x="226" y="369"/>
                  </a:lnTo>
                  <a:lnTo>
                    <a:pt x="255" y="284"/>
                  </a:lnTo>
                  <a:lnTo>
                    <a:pt x="170" y="255"/>
                  </a:lnTo>
                  <a:lnTo>
                    <a:pt x="141" y="284"/>
                  </a:lnTo>
                  <a:lnTo>
                    <a:pt x="56" y="198"/>
                  </a:lnTo>
                  <a:lnTo>
                    <a:pt x="0" y="85"/>
                  </a:lnTo>
                  <a:lnTo>
                    <a:pt x="56" y="85"/>
                  </a:lnTo>
                  <a:lnTo>
                    <a:pt x="56" y="28"/>
                  </a:lnTo>
                  <a:lnTo>
                    <a:pt x="170" y="28"/>
                  </a:lnTo>
                  <a:lnTo>
                    <a:pt x="198" y="0"/>
                  </a:lnTo>
                  <a:lnTo>
                    <a:pt x="311" y="28"/>
                  </a:lnTo>
                  <a:lnTo>
                    <a:pt x="283" y="113"/>
                  </a:lnTo>
                  <a:lnTo>
                    <a:pt x="368" y="57"/>
                  </a:lnTo>
                  <a:lnTo>
                    <a:pt x="567" y="113"/>
                  </a:lnTo>
                  <a:lnTo>
                    <a:pt x="538" y="198"/>
                  </a:lnTo>
                  <a:lnTo>
                    <a:pt x="567" y="255"/>
                  </a:lnTo>
                  <a:lnTo>
                    <a:pt x="567" y="312"/>
                  </a:lnTo>
                  <a:lnTo>
                    <a:pt x="595" y="340"/>
                  </a:lnTo>
                  <a:lnTo>
                    <a:pt x="567" y="397"/>
                  </a:lnTo>
                  <a:lnTo>
                    <a:pt x="623" y="425"/>
                  </a:lnTo>
                  <a:lnTo>
                    <a:pt x="652" y="510"/>
                  </a:lnTo>
                  <a:lnTo>
                    <a:pt x="623" y="539"/>
                  </a:lnTo>
                  <a:lnTo>
                    <a:pt x="652" y="680"/>
                  </a:lnTo>
                  <a:lnTo>
                    <a:pt x="708" y="680"/>
                  </a:lnTo>
                  <a:lnTo>
                    <a:pt x="765" y="822"/>
                  </a:lnTo>
                  <a:lnTo>
                    <a:pt x="850" y="82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7" name="Freeform 280">
              <a:extLst>
                <a:ext uri="{FF2B5EF4-FFF2-40B4-BE49-F238E27FC236}">
                  <a16:creationId xmlns:a16="http://schemas.microsoft.com/office/drawing/2014/main" id="{80D33490-5852-4656-9BAD-26FBC5E9EE98}"/>
                </a:ext>
              </a:extLst>
            </p:cNvPr>
            <p:cNvSpPr>
              <a:spLocks/>
            </p:cNvSpPr>
            <p:nvPr/>
          </p:nvSpPr>
          <p:spPr bwMode="auto">
            <a:xfrm>
              <a:off x="3534" y="3238"/>
              <a:ext cx="567" cy="539"/>
            </a:xfrm>
            <a:custGeom>
              <a:avLst/>
              <a:gdLst>
                <a:gd name="T0" fmla="*/ 426 w 567"/>
                <a:gd name="T1" fmla="*/ 539 h 539"/>
                <a:gd name="T2" fmla="*/ 312 w 567"/>
                <a:gd name="T3" fmla="*/ 425 h 539"/>
                <a:gd name="T4" fmla="*/ 312 w 567"/>
                <a:gd name="T5" fmla="*/ 539 h 539"/>
                <a:gd name="T6" fmla="*/ 227 w 567"/>
                <a:gd name="T7" fmla="*/ 482 h 539"/>
                <a:gd name="T8" fmla="*/ 142 w 567"/>
                <a:gd name="T9" fmla="*/ 482 h 539"/>
                <a:gd name="T10" fmla="*/ 85 w 567"/>
                <a:gd name="T11" fmla="*/ 340 h 539"/>
                <a:gd name="T12" fmla="*/ 29 w 567"/>
                <a:gd name="T13" fmla="*/ 340 h 539"/>
                <a:gd name="T14" fmla="*/ 0 w 567"/>
                <a:gd name="T15" fmla="*/ 199 h 539"/>
                <a:gd name="T16" fmla="*/ 29 w 567"/>
                <a:gd name="T17" fmla="*/ 170 h 539"/>
                <a:gd name="T18" fmla="*/ 0 w 567"/>
                <a:gd name="T19" fmla="*/ 85 h 539"/>
                <a:gd name="T20" fmla="*/ 57 w 567"/>
                <a:gd name="T21" fmla="*/ 57 h 539"/>
                <a:gd name="T22" fmla="*/ 114 w 567"/>
                <a:gd name="T23" fmla="*/ 85 h 539"/>
                <a:gd name="T24" fmla="*/ 85 w 567"/>
                <a:gd name="T25" fmla="*/ 0 h 539"/>
                <a:gd name="T26" fmla="*/ 114 w 567"/>
                <a:gd name="T27" fmla="*/ 0 h 539"/>
                <a:gd name="T28" fmla="*/ 199 w 567"/>
                <a:gd name="T29" fmla="*/ 57 h 539"/>
                <a:gd name="T30" fmla="*/ 397 w 567"/>
                <a:gd name="T31" fmla="*/ 85 h 539"/>
                <a:gd name="T32" fmla="*/ 369 w 567"/>
                <a:gd name="T33" fmla="*/ 142 h 539"/>
                <a:gd name="T34" fmla="*/ 482 w 567"/>
                <a:gd name="T35" fmla="*/ 114 h 539"/>
                <a:gd name="T36" fmla="*/ 567 w 567"/>
                <a:gd name="T37" fmla="*/ 142 h 539"/>
                <a:gd name="T38" fmla="*/ 426 w 567"/>
                <a:gd name="T39" fmla="*/ 539 h 5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567" h="539">
                  <a:moveTo>
                    <a:pt x="426" y="539"/>
                  </a:moveTo>
                  <a:lnTo>
                    <a:pt x="312" y="425"/>
                  </a:lnTo>
                  <a:lnTo>
                    <a:pt x="312" y="539"/>
                  </a:lnTo>
                  <a:lnTo>
                    <a:pt x="227" y="482"/>
                  </a:lnTo>
                  <a:lnTo>
                    <a:pt x="142" y="482"/>
                  </a:lnTo>
                  <a:lnTo>
                    <a:pt x="85" y="340"/>
                  </a:lnTo>
                  <a:lnTo>
                    <a:pt x="29" y="340"/>
                  </a:lnTo>
                  <a:lnTo>
                    <a:pt x="0" y="199"/>
                  </a:lnTo>
                  <a:lnTo>
                    <a:pt x="29" y="170"/>
                  </a:lnTo>
                  <a:lnTo>
                    <a:pt x="0" y="85"/>
                  </a:lnTo>
                  <a:lnTo>
                    <a:pt x="57" y="57"/>
                  </a:lnTo>
                  <a:lnTo>
                    <a:pt x="114" y="85"/>
                  </a:lnTo>
                  <a:lnTo>
                    <a:pt x="85" y="0"/>
                  </a:lnTo>
                  <a:lnTo>
                    <a:pt x="114" y="0"/>
                  </a:lnTo>
                  <a:lnTo>
                    <a:pt x="199" y="57"/>
                  </a:lnTo>
                  <a:lnTo>
                    <a:pt x="397" y="85"/>
                  </a:lnTo>
                  <a:lnTo>
                    <a:pt x="369" y="142"/>
                  </a:lnTo>
                  <a:lnTo>
                    <a:pt x="482" y="114"/>
                  </a:lnTo>
                  <a:lnTo>
                    <a:pt x="567" y="142"/>
                  </a:lnTo>
                  <a:lnTo>
                    <a:pt x="426" y="53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8" name="Freeform 281">
              <a:extLst>
                <a:ext uri="{FF2B5EF4-FFF2-40B4-BE49-F238E27FC236}">
                  <a16:creationId xmlns:a16="http://schemas.microsoft.com/office/drawing/2014/main" id="{BEB98379-7B91-47EF-A569-4FFA52F45588}"/>
                </a:ext>
              </a:extLst>
            </p:cNvPr>
            <p:cNvSpPr>
              <a:spLocks/>
            </p:cNvSpPr>
            <p:nvPr/>
          </p:nvSpPr>
          <p:spPr bwMode="auto">
            <a:xfrm>
              <a:off x="3449" y="2926"/>
              <a:ext cx="709" cy="454"/>
            </a:xfrm>
            <a:custGeom>
              <a:avLst/>
              <a:gdLst>
                <a:gd name="T0" fmla="*/ 652 w 709"/>
                <a:gd name="T1" fmla="*/ 454 h 454"/>
                <a:gd name="T2" fmla="*/ 567 w 709"/>
                <a:gd name="T3" fmla="*/ 426 h 454"/>
                <a:gd name="T4" fmla="*/ 454 w 709"/>
                <a:gd name="T5" fmla="*/ 454 h 454"/>
                <a:gd name="T6" fmla="*/ 482 w 709"/>
                <a:gd name="T7" fmla="*/ 397 h 454"/>
                <a:gd name="T8" fmla="*/ 284 w 709"/>
                <a:gd name="T9" fmla="*/ 369 h 454"/>
                <a:gd name="T10" fmla="*/ 199 w 709"/>
                <a:gd name="T11" fmla="*/ 312 h 454"/>
                <a:gd name="T12" fmla="*/ 170 w 709"/>
                <a:gd name="T13" fmla="*/ 312 h 454"/>
                <a:gd name="T14" fmla="*/ 199 w 709"/>
                <a:gd name="T15" fmla="*/ 397 h 454"/>
                <a:gd name="T16" fmla="*/ 142 w 709"/>
                <a:gd name="T17" fmla="*/ 369 h 454"/>
                <a:gd name="T18" fmla="*/ 85 w 709"/>
                <a:gd name="T19" fmla="*/ 397 h 454"/>
                <a:gd name="T20" fmla="*/ 29 w 709"/>
                <a:gd name="T21" fmla="*/ 369 h 454"/>
                <a:gd name="T22" fmla="*/ 57 w 709"/>
                <a:gd name="T23" fmla="*/ 312 h 454"/>
                <a:gd name="T24" fmla="*/ 29 w 709"/>
                <a:gd name="T25" fmla="*/ 284 h 454"/>
                <a:gd name="T26" fmla="*/ 29 w 709"/>
                <a:gd name="T27" fmla="*/ 227 h 454"/>
                <a:gd name="T28" fmla="*/ 0 w 709"/>
                <a:gd name="T29" fmla="*/ 170 h 454"/>
                <a:gd name="T30" fmla="*/ 29 w 709"/>
                <a:gd name="T31" fmla="*/ 85 h 454"/>
                <a:gd name="T32" fmla="*/ 114 w 709"/>
                <a:gd name="T33" fmla="*/ 57 h 454"/>
                <a:gd name="T34" fmla="*/ 142 w 709"/>
                <a:gd name="T35" fmla="*/ 85 h 454"/>
                <a:gd name="T36" fmla="*/ 199 w 709"/>
                <a:gd name="T37" fmla="*/ 29 h 454"/>
                <a:gd name="T38" fmla="*/ 284 w 709"/>
                <a:gd name="T39" fmla="*/ 85 h 454"/>
                <a:gd name="T40" fmla="*/ 284 w 709"/>
                <a:gd name="T41" fmla="*/ 142 h 454"/>
                <a:gd name="T42" fmla="*/ 369 w 709"/>
                <a:gd name="T43" fmla="*/ 114 h 454"/>
                <a:gd name="T44" fmla="*/ 425 w 709"/>
                <a:gd name="T45" fmla="*/ 57 h 454"/>
                <a:gd name="T46" fmla="*/ 425 w 709"/>
                <a:gd name="T47" fmla="*/ 0 h 454"/>
                <a:gd name="T48" fmla="*/ 539 w 709"/>
                <a:gd name="T49" fmla="*/ 0 h 454"/>
                <a:gd name="T50" fmla="*/ 596 w 709"/>
                <a:gd name="T51" fmla="*/ 57 h 454"/>
                <a:gd name="T52" fmla="*/ 567 w 709"/>
                <a:gd name="T53" fmla="*/ 114 h 454"/>
                <a:gd name="T54" fmla="*/ 624 w 709"/>
                <a:gd name="T55" fmla="*/ 114 h 454"/>
                <a:gd name="T56" fmla="*/ 681 w 709"/>
                <a:gd name="T57" fmla="*/ 85 h 454"/>
                <a:gd name="T58" fmla="*/ 709 w 709"/>
                <a:gd name="T59" fmla="*/ 114 h 454"/>
                <a:gd name="T60" fmla="*/ 624 w 709"/>
                <a:gd name="T61" fmla="*/ 341 h 454"/>
                <a:gd name="T62" fmla="*/ 652 w 709"/>
                <a:gd name="T63" fmla="*/ 45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709" h="454">
                  <a:moveTo>
                    <a:pt x="652" y="454"/>
                  </a:moveTo>
                  <a:lnTo>
                    <a:pt x="567" y="426"/>
                  </a:lnTo>
                  <a:lnTo>
                    <a:pt x="454" y="454"/>
                  </a:lnTo>
                  <a:lnTo>
                    <a:pt x="482" y="397"/>
                  </a:lnTo>
                  <a:lnTo>
                    <a:pt x="284" y="369"/>
                  </a:lnTo>
                  <a:lnTo>
                    <a:pt x="199" y="312"/>
                  </a:lnTo>
                  <a:lnTo>
                    <a:pt x="170" y="312"/>
                  </a:lnTo>
                  <a:lnTo>
                    <a:pt x="199" y="397"/>
                  </a:lnTo>
                  <a:lnTo>
                    <a:pt x="142" y="369"/>
                  </a:lnTo>
                  <a:lnTo>
                    <a:pt x="85" y="397"/>
                  </a:lnTo>
                  <a:lnTo>
                    <a:pt x="29" y="369"/>
                  </a:lnTo>
                  <a:lnTo>
                    <a:pt x="57" y="312"/>
                  </a:lnTo>
                  <a:lnTo>
                    <a:pt x="29" y="284"/>
                  </a:lnTo>
                  <a:lnTo>
                    <a:pt x="29" y="227"/>
                  </a:lnTo>
                  <a:lnTo>
                    <a:pt x="0" y="170"/>
                  </a:lnTo>
                  <a:lnTo>
                    <a:pt x="29" y="85"/>
                  </a:lnTo>
                  <a:lnTo>
                    <a:pt x="114" y="57"/>
                  </a:lnTo>
                  <a:lnTo>
                    <a:pt x="142" y="85"/>
                  </a:lnTo>
                  <a:lnTo>
                    <a:pt x="199" y="29"/>
                  </a:lnTo>
                  <a:lnTo>
                    <a:pt x="284" y="85"/>
                  </a:lnTo>
                  <a:lnTo>
                    <a:pt x="284" y="142"/>
                  </a:lnTo>
                  <a:lnTo>
                    <a:pt x="369" y="114"/>
                  </a:lnTo>
                  <a:lnTo>
                    <a:pt x="425" y="57"/>
                  </a:lnTo>
                  <a:lnTo>
                    <a:pt x="425" y="0"/>
                  </a:lnTo>
                  <a:lnTo>
                    <a:pt x="539" y="0"/>
                  </a:lnTo>
                  <a:lnTo>
                    <a:pt x="596" y="57"/>
                  </a:lnTo>
                  <a:lnTo>
                    <a:pt x="567" y="114"/>
                  </a:lnTo>
                  <a:lnTo>
                    <a:pt x="624" y="114"/>
                  </a:lnTo>
                  <a:lnTo>
                    <a:pt x="681" y="85"/>
                  </a:lnTo>
                  <a:lnTo>
                    <a:pt x="709" y="114"/>
                  </a:lnTo>
                  <a:lnTo>
                    <a:pt x="624" y="341"/>
                  </a:lnTo>
                  <a:lnTo>
                    <a:pt x="652" y="45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9" name="Freeform 282">
              <a:extLst>
                <a:ext uri="{FF2B5EF4-FFF2-40B4-BE49-F238E27FC236}">
                  <a16:creationId xmlns:a16="http://schemas.microsoft.com/office/drawing/2014/main" id="{6D104BE4-A0FB-4653-8F3E-BA733E095D88}"/>
                </a:ext>
              </a:extLst>
            </p:cNvPr>
            <p:cNvSpPr>
              <a:spLocks/>
            </p:cNvSpPr>
            <p:nvPr/>
          </p:nvSpPr>
          <p:spPr bwMode="auto">
            <a:xfrm>
              <a:off x="3109" y="2161"/>
              <a:ext cx="1503" cy="907"/>
            </a:xfrm>
            <a:custGeom>
              <a:avLst/>
              <a:gdLst>
                <a:gd name="T0" fmla="*/ 1049 w 1503"/>
                <a:gd name="T1" fmla="*/ 879 h 907"/>
                <a:gd name="T2" fmla="*/ 1021 w 1503"/>
                <a:gd name="T3" fmla="*/ 850 h 907"/>
                <a:gd name="T4" fmla="*/ 964 w 1503"/>
                <a:gd name="T5" fmla="*/ 879 h 907"/>
                <a:gd name="T6" fmla="*/ 907 w 1503"/>
                <a:gd name="T7" fmla="*/ 879 h 907"/>
                <a:gd name="T8" fmla="*/ 936 w 1503"/>
                <a:gd name="T9" fmla="*/ 822 h 907"/>
                <a:gd name="T10" fmla="*/ 879 w 1503"/>
                <a:gd name="T11" fmla="*/ 765 h 907"/>
                <a:gd name="T12" fmla="*/ 765 w 1503"/>
                <a:gd name="T13" fmla="*/ 765 h 907"/>
                <a:gd name="T14" fmla="*/ 765 w 1503"/>
                <a:gd name="T15" fmla="*/ 822 h 907"/>
                <a:gd name="T16" fmla="*/ 709 w 1503"/>
                <a:gd name="T17" fmla="*/ 879 h 907"/>
                <a:gd name="T18" fmla="*/ 624 w 1503"/>
                <a:gd name="T19" fmla="*/ 907 h 907"/>
                <a:gd name="T20" fmla="*/ 624 w 1503"/>
                <a:gd name="T21" fmla="*/ 850 h 907"/>
                <a:gd name="T22" fmla="*/ 539 w 1503"/>
                <a:gd name="T23" fmla="*/ 794 h 907"/>
                <a:gd name="T24" fmla="*/ 482 w 1503"/>
                <a:gd name="T25" fmla="*/ 850 h 907"/>
                <a:gd name="T26" fmla="*/ 454 w 1503"/>
                <a:gd name="T27" fmla="*/ 822 h 907"/>
                <a:gd name="T28" fmla="*/ 369 w 1503"/>
                <a:gd name="T29" fmla="*/ 850 h 907"/>
                <a:gd name="T30" fmla="*/ 170 w 1503"/>
                <a:gd name="T31" fmla="*/ 794 h 907"/>
                <a:gd name="T32" fmla="*/ 85 w 1503"/>
                <a:gd name="T33" fmla="*/ 850 h 907"/>
                <a:gd name="T34" fmla="*/ 113 w 1503"/>
                <a:gd name="T35" fmla="*/ 765 h 907"/>
                <a:gd name="T36" fmla="*/ 0 w 1503"/>
                <a:gd name="T37" fmla="*/ 737 h 907"/>
                <a:gd name="T38" fmla="*/ 0 w 1503"/>
                <a:gd name="T39" fmla="*/ 680 h 907"/>
                <a:gd name="T40" fmla="*/ 28 w 1503"/>
                <a:gd name="T41" fmla="*/ 539 h 907"/>
                <a:gd name="T42" fmla="*/ 113 w 1503"/>
                <a:gd name="T43" fmla="*/ 567 h 907"/>
                <a:gd name="T44" fmla="*/ 113 w 1503"/>
                <a:gd name="T45" fmla="*/ 624 h 907"/>
                <a:gd name="T46" fmla="*/ 170 w 1503"/>
                <a:gd name="T47" fmla="*/ 624 h 907"/>
                <a:gd name="T48" fmla="*/ 170 w 1503"/>
                <a:gd name="T49" fmla="*/ 595 h 907"/>
                <a:gd name="T50" fmla="*/ 227 w 1503"/>
                <a:gd name="T51" fmla="*/ 539 h 907"/>
                <a:gd name="T52" fmla="*/ 255 w 1503"/>
                <a:gd name="T53" fmla="*/ 454 h 907"/>
                <a:gd name="T54" fmla="*/ 397 w 1503"/>
                <a:gd name="T55" fmla="*/ 454 h 907"/>
                <a:gd name="T56" fmla="*/ 482 w 1503"/>
                <a:gd name="T57" fmla="*/ 368 h 907"/>
                <a:gd name="T58" fmla="*/ 510 w 1503"/>
                <a:gd name="T59" fmla="*/ 368 h 907"/>
                <a:gd name="T60" fmla="*/ 595 w 1503"/>
                <a:gd name="T61" fmla="*/ 312 h 907"/>
                <a:gd name="T62" fmla="*/ 595 w 1503"/>
                <a:gd name="T63" fmla="*/ 198 h 907"/>
                <a:gd name="T64" fmla="*/ 567 w 1503"/>
                <a:gd name="T65" fmla="*/ 142 h 907"/>
                <a:gd name="T66" fmla="*/ 680 w 1503"/>
                <a:gd name="T67" fmla="*/ 113 h 907"/>
                <a:gd name="T68" fmla="*/ 709 w 1503"/>
                <a:gd name="T69" fmla="*/ 142 h 907"/>
                <a:gd name="T70" fmla="*/ 822 w 1503"/>
                <a:gd name="T71" fmla="*/ 170 h 907"/>
                <a:gd name="T72" fmla="*/ 851 w 1503"/>
                <a:gd name="T73" fmla="*/ 227 h 907"/>
                <a:gd name="T74" fmla="*/ 907 w 1503"/>
                <a:gd name="T75" fmla="*/ 142 h 907"/>
                <a:gd name="T76" fmla="*/ 964 w 1503"/>
                <a:gd name="T77" fmla="*/ 170 h 907"/>
                <a:gd name="T78" fmla="*/ 1021 w 1503"/>
                <a:gd name="T79" fmla="*/ 57 h 907"/>
                <a:gd name="T80" fmla="*/ 1077 w 1503"/>
                <a:gd name="T81" fmla="*/ 0 h 907"/>
                <a:gd name="T82" fmla="*/ 1106 w 1503"/>
                <a:gd name="T83" fmla="*/ 28 h 907"/>
                <a:gd name="T84" fmla="*/ 1106 w 1503"/>
                <a:gd name="T85" fmla="*/ 85 h 907"/>
                <a:gd name="T86" fmla="*/ 1162 w 1503"/>
                <a:gd name="T87" fmla="*/ 57 h 907"/>
                <a:gd name="T88" fmla="*/ 1247 w 1503"/>
                <a:gd name="T89" fmla="*/ 85 h 907"/>
                <a:gd name="T90" fmla="*/ 1332 w 1503"/>
                <a:gd name="T91" fmla="*/ 57 h 907"/>
                <a:gd name="T92" fmla="*/ 1304 w 1503"/>
                <a:gd name="T93" fmla="*/ 142 h 907"/>
                <a:gd name="T94" fmla="*/ 1389 w 1503"/>
                <a:gd name="T95" fmla="*/ 113 h 907"/>
                <a:gd name="T96" fmla="*/ 1389 w 1503"/>
                <a:gd name="T97" fmla="*/ 170 h 907"/>
                <a:gd name="T98" fmla="*/ 1446 w 1503"/>
                <a:gd name="T99" fmla="*/ 170 h 907"/>
                <a:gd name="T100" fmla="*/ 1389 w 1503"/>
                <a:gd name="T101" fmla="*/ 255 h 907"/>
                <a:gd name="T102" fmla="*/ 1474 w 1503"/>
                <a:gd name="T103" fmla="*/ 227 h 907"/>
                <a:gd name="T104" fmla="*/ 1503 w 1503"/>
                <a:gd name="T105" fmla="*/ 255 h 907"/>
                <a:gd name="T106" fmla="*/ 1361 w 1503"/>
                <a:gd name="T107" fmla="*/ 340 h 907"/>
                <a:gd name="T108" fmla="*/ 1304 w 1503"/>
                <a:gd name="T109" fmla="*/ 340 h 907"/>
                <a:gd name="T110" fmla="*/ 1219 w 1503"/>
                <a:gd name="T111" fmla="*/ 482 h 907"/>
                <a:gd name="T112" fmla="*/ 1219 w 1503"/>
                <a:gd name="T113" fmla="*/ 567 h 907"/>
                <a:gd name="T114" fmla="*/ 1191 w 1503"/>
                <a:gd name="T115" fmla="*/ 595 h 907"/>
                <a:gd name="T116" fmla="*/ 1219 w 1503"/>
                <a:gd name="T117" fmla="*/ 680 h 907"/>
                <a:gd name="T118" fmla="*/ 1134 w 1503"/>
                <a:gd name="T119" fmla="*/ 709 h 907"/>
                <a:gd name="T120" fmla="*/ 1049 w 1503"/>
                <a:gd name="T121" fmla="*/ 879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503" h="907">
                  <a:moveTo>
                    <a:pt x="1049" y="879"/>
                  </a:moveTo>
                  <a:lnTo>
                    <a:pt x="1021" y="850"/>
                  </a:lnTo>
                  <a:lnTo>
                    <a:pt x="964" y="879"/>
                  </a:lnTo>
                  <a:lnTo>
                    <a:pt x="907" y="879"/>
                  </a:lnTo>
                  <a:lnTo>
                    <a:pt x="936" y="822"/>
                  </a:lnTo>
                  <a:lnTo>
                    <a:pt x="879" y="765"/>
                  </a:lnTo>
                  <a:lnTo>
                    <a:pt x="765" y="765"/>
                  </a:lnTo>
                  <a:lnTo>
                    <a:pt x="765" y="822"/>
                  </a:lnTo>
                  <a:lnTo>
                    <a:pt x="709" y="879"/>
                  </a:lnTo>
                  <a:lnTo>
                    <a:pt x="624" y="907"/>
                  </a:lnTo>
                  <a:lnTo>
                    <a:pt x="624" y="850"/>
                  </a:lnTo>
                  <a:lnTo>
                    <a:pt x="539" y="794"/>
                  </a:lnTo>
                  <a:lnTo>
                    <a:pt x="482" y="850"/>
                  </a:lnTo>
                  <a:lnTo>
                    <a:pt x="454" y="822"/>
                  </a:lnTo>
                  <a:lnTo>
                    <a:pt x="369" y="850"/>
                  </a:lnTo>
                  <a:lnTo>
                    <a:pt x="170" y="794"/>
                  </a:lnTo>
                  <a:lnTo>
                    <a:pt x="85" y="850"/>
                  </a:lnTo>
                  <a:lnTo>
                    <a:pt x="113" y="765"/>
                  </a:lnTo>
                  <a:lnTo>
                    <a:pt x="0" y="737"/>
                  </a:lnTo>
                  <a:lnTo>
                    <a:pt x="0" y="680"/>
                  </a:lnTo>
                  <a:lnTo>
                    <a:pt x="28" y="539"/>
                  </a:lnTo>
                  <a:lnTo>
                    <a:pt x="113" y="567"/>
                  </a:lnTo>
                  <a:lnTo>
                    <a:pt x="113" y="624"/>
                  </a:lnTo>
                  <a:lnTo>
                    <a:pt x="170" y="624"/>
                  </a:lnTo>
                  <a:lnTo>
                    <a:pt x="170" y="595"/>
                  </a:lnTo>
                  <a:lnTo>
                    <a:pt x="227" y="539"/>
                  </a:lnTo>
                  <a:lnTo>
                    <a:pt x="255" y="454"/>
                  </a:lnTo>
                  <a:lnTo>
                    <a:pt x="397" y="454"/>
                  </a:lnTo>
                  <a:lnTo>
                    <a:pt x="482" y="368"/>
                  </a:lnTo>
                  <a:lnTo>
                    <a:pt x="510" y="368"/>
                  </a:lnTo>
                  <a:lnTo>
                    <a:pt x="595" y="312"/>
                  </a:lnTo>
                  <a:lnTo>
                    <a:pt x="595" y="198"/>
                  </a:lnTo>
                  <a:lnTo>
                    <a:pt x="567" y="142"/>
                  </a:lnTo>
                  <a:lnTo>
                    <a:pt x="680" y="113"/>
                  </a:lnTo>
                  <a:lnTo>
                    <a:pt x="709" y="142"/>
                  </a:lnTo>
                  <a:lnTo>
                    <a:pt x="822" y="170"/>
                  </a:lnTo>
                  <a:lnTo>
                    <a:pt x="851" y="227"/>
                  </a:lnTo>
                  <a:lnTo>
                    <a:pt x="907" y="142"/>
                  </a:lnTo>
                  <a:lnTo>
                    <a:pt x="964" y="170"/>
                  </a:lnTo>
                  <a:lnTo>
                    <a:pt x="1021" y="57"/>
                  </a:lnTo>
                  <a:lnTo>
                    <a:pt x="1077" y="0"/>
                  </a:lnTo>
                  <a:lnTo>
                    <a:pt x="1106" y="28"/>
                  </a:lnTo>
                  <a:lnTo>
                    <a:pt x="1106" y="85"/>
                  </a:lnTo>
                  <a:lnTo>
                    <a:pt x="1162" y="57"/>
                  </a:lnTo>
                  <a:lnTo>
                    <a:pt x="1247" y="85"/>
                  </a:lnTo>
                  <a:lnTo>
                    <a:pt x="1332" y="57"/>
                  </a:lnTo>
                  <a:lnTo>
                    <a:pt x="1304" y="142"/>
                  </a:lnTo>
                  <a:lnTo>
                    <a:pt x="1389" y="113"/>
                  </a:lnTo>
                  <a:lnTo>
                    <a:pt x="1389" y="170"/>
                  </a:lnTo>
                  <a:lnTo>
                    <a:pt x="1446" y="170"/>
                  </a:lnTo>
                  <a:lnTo>
                    <a:pt x="1389" y="255"/>
                  </a:lnTo>
                  <a:lnTo>
                    <a:pt x="1474" y="227"/>
                  </a:lnTo>
                  <a:lnTo>
                    <a:pt x="1503" y="255"/>
                  </a:lnTo>
                  <a:lnTo>
                    <a:pt x="1361" y="340"/>
                  </a:lnTo>
                  <a:lnTo>
                    <a:pt x="1304" y="340"/>
                  </a:lnTo>
                  <a:lnTo>
                    <a:pt x="1219" y="482"/>
                  </a:lnTo>
                  <a:lnTo>
                    <a:pt x="1219" y="567"/>
                  </a:lnTo>
                  <a:lnTo>
                    <a:pt x="1191" y="595"/>
                  </a:lnTo>
                  <a:lnTo>
                    <a:pt x="1219" y="680"/>
                  </a:lnTo>
                  <a:lnTo>
                    <a:pt x="1134" y="709"/>
                  </a:lnTo>
                  <a:lnTo>
                    <a:pt x="1049" y="87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0" name="Freeform 283">
              <a:extLst>
                <a:ext uri="{FF2B5EF4-FFF2-40B4-BE49-F238E27FC236}">
                  <a16:creationId xmlns:a16="http://schemas.microsoft.com/office/drawing/2014/main" id="{EF8D3C5B-5FE3-4CEA-BCF6-0085C5A971AF}"/>
                </a:ext>
              </a:extLst>
            </p:cNvPr>
            <p:cNvSpPr>
              <a:spLocks/>
            </p:cNvSpPr>
            <p:nvPr/>
          </p:nvSpPr>
          <p:spPr bwMode="auto">
            <a:xfrm>
              <a:off x="3789" y="1792"/>
              <a:ext cx="964" cy="596"/>
            </a:xfrm>
            <a:custGeom>
              <a:avLst/>
              <a:gdLst>
                <a:gd name="T0" fmla="*/ 114 w 964"/>
                <a:gd name="T1" fmla="*/ 57 h 596"/>
                <a:gd name="T2" fmla="*/ 57 w 964"/>
                <a:gd name="T3" fmla="*/ 114 h 596"/>
                <a:gd name="T4" fmla="*/ 114 w 964"/>
                <a:gd name="T5" fmla="*/ 170 h 596"/>
                <a:gd name="T6" fmla="*/ 85 w 964"/>
                <a:gd name="T7" fmla="*/ 199 h 596"/>
                <a:gd name="T8" fmla="*/ 142 w 964"/>
                <a:gd name="T9" fmla="*/ 284 h 596"/>
                <a:gd name="T10" fmla="*/ 29 w 964"/>
                <a:gd name="T11" fmla="*/ 341 h 596"/>
                <a:gd name="T12" fmla="*/ 57 w 964"/>
                <a:gd name="T13" fmla="*/ 369 h 596"/>
                <a:gd name="T14" fmla="*/ 0 w 964"/>
                <a:gd name="T15" fmla="*/ 397 h 596"/>
                <a:gd name="T16" fmla="*/ 57 w 964"/>
                <a:gd name="T17" fmla="*/ 454 h 596"/>
                <a:gd name="T18" fmla="*/ 0 w 964"/>
                <a:gd name="T19" fmla="*/ 482 h 596"/>
                <a:gd name="T20" fmla="*/ 29 w 964"/>
                <a:gd name="T21" fmla="*/ 511 h 596"/>
                <a:gd name="T22" fmla="*/ 142 w 964"/>
                <a:gd name="T23" fmla="*/ 539 h 596"/>
                <a:gd name="T24" fmla="*/ 171 w 964"/>
                <a:gd name="T25" fmla="*/ 596 h 596"/>
                <a:gd name="T26" fmla="*/ 227 w 964"/>
                <a:gd name="T27" fmla="*/ 511 h 596"/>
                <a:gd name="T28" fmla="*/ 284 w 964"/>
                <a:gd name="T29" fmla="*/ 539 h 596"/>
                <a:gd name="T30" fmla="*/ 341 w 964"/>
                <a:gd name="T31" fmla="*/ 426 h 596"/>
                <a:gd name="T32" fmla="*/ 397 w 964"/>
                <a:gd name="T33" fmla="*/ 369 h 596"/>
                <a:gd name="T34" fmla="*/ 426 w 964"/>
                <a:gd name="T35" fmla="*/ 397 h 596"/>
                <a:gd name="T36" fmla="*/ 426 w 964"/>
                <a:gd name="T37" fmla="*/ 454 h 596"/>
                <a:gd name="T38" fmla="*/ 482 w 964"/>
                <a:gd name="T39" fmla="*/ 426 h 596"/>
                <a:gd name="T40" fmla="*/ 567 w 964"/>
                <a:gd name="T41" fmla="*/ 454 h 596"/>
                <a:gd name="T42" fmla="*/ 652 w 964"/>
                <a:gd name="T43" fmla="*/ 426 h 596"/>
                <a:gd name="T44" fmla="*/ 624 w 964"/>
                <a:gd name="T45" fmla="*/ 397 h 596"/>
                <a:gd name="T46" fmla="*/ 652 w 964"/>
                <a:gd name="T47" fmla="*/ 341 h 596"/>
                <a:gd name="T48" fmla="*/ 652 w 964"/>
                <a:gd name="T49" fmla="*/ 369 h 596"/>
                <a:gd name="T50" fmla="*/ 709 w 964"/>
                <a:gd name="T51" fmla="*/ 341 h 596"/>
                <a:gd name="T52" fmla="*/ 766 w 964"/>
                <a:gd name="T53" fmla="*/ 397 h 596"/>
                <a:gd name="T54" fmla="*/ 823 w 964"/>
                <a:gd name="T55" fmla="*/ 397 h 596"/>
                <a:gd name="T56" fmla="*/ 964 w 964"/>
                <a:gd name="T57" fmla="*/ 312 h 596"/>
                <a:gd name="T58" fmla="*/ 936 w 964"/>
                <a:gd name="T59" fmla="*/ 284 h 596"/>
                <a:gd name="T60" fmla="*/ 794 w 964"/>
                <a:gd name="T61" fmla="*/ 284 h 596"/>
                <a:gd name="T62" fmla="*/ 766 w 964"/>
                <a:gd name="T63" fmla="*/ 284 h 596"/>
                <a:gd name="T64" fmla="*/ 709 w 964"/>
                <a:gd name="T65" fmla="*/ 256 h 596"/>
                <a:gd name="T66" fmla="*/ 681 w 964"/>
                <a:gd name="T67" fmla="*/ 199 h 596"/>
                <a:gd name="T68" fmla="*/ 539 w 964"/>
                <a:gd name="T69" fmla="*/ 142 h 596"/>
                <a:gd name="T70" fmla="*/ 482 w 964"/>
                <a:gd name="T71" fmla="*/ 170 h 596"/>
                <a:gd name="T72" fmla="*/ 454 w 964"/>
                <a:gd name="T73" fmla="*/ 114 h 596"/>
                <a:gd name="T74" fmla="*/ 426 w 964"/>
                <a:gd name="T75" fmla="*/ 85 h 596"/>
                <a:gd name="T76" fmla="*/ 369 w 964"/>
                <a:gd name="T77" fmla="*/ 142 h 596"/>
                <a:gd name="T78" fmla="*/ 312 w 964"/>
                <a:gd name="T79" fmla="*/ 85 h 596"/>
                <a:gd name="T80" fmla="*/ 369 w 964"/>
                <a:gd name="T81" fmla="*/ 0 h 596"/>
                <a:gd name="T82" fmla="*/ 256 w 964"/>
                <a:gd name="T83" fmla="*/ 29 h 596"/>
                <a:gd name="T84" fmla="*/ 256 w 964"/>
                <a:gd name="T85" fmla="*/ 57 h 596"/>
                <a:gd name="T86" fmla="*/ 199 w 964"/>
                <a:gd name="T87" fmla="*/ 85 h 596"/>
                <a:gd name="T88" fmla="*/ 114 w 964"/>
                <a:gd name="T89" fmla="*/ 57 h 5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964" h="596">
                  <a:moveTo>
                    <a:pt x="114" y="57"/>
                  </a:moveTo>
                  <a:lnTo>
                    <a:pt x="57" y="114"/>
                  </a:lnTo>
                  <a:lnTo>
                    <a:pt x="114" y="170"/>
                  </a:lnTo>
                  <a:lnTo>
                    <a:pt x="85" y="199"/>
                  </a:lnTo>
                  <a:lnTo>
                    <a:pt x="142" y="284"/>
                  </a:lnTo>
                  <a:lnTo>
                    <a:pt x="29" y="341"/>
                  </a:lnTo>
                  <a:lnTo>
                    <a:pt x="57" y="369"/>
                  </a:lnTo>
                  <a:lnTo>
                    <a:pt x="0" y="397"/>
                  </a:lnTo>
                  <a:lnTo>
                    <a:pt x="57" y="454"/>
                  </a:lnTo>
                  <a:lnTo>
                    <a:pt x="0" y="482"/>
                  </a:lnTo>
                  <a:lnTo>
                    <a:pt x="29" y="511"/>
                  </a:lnTo>
                  <a:lnTo>
                    <a:pt x="142" y="539"/>
                  </a:lnTo>
                  <a:lnTo>
                    <a:pt x="171" y="596"/>
                  </a:lnTo>
                  <a:lnTo>
                    <a:pt x="227" y="511"/>
                  </a:lnTo>
                  <a:lnTo>
                    <a:pt x="284" y="539"/>
                  </a:lnTo>
                  <a:lnTo>
                    <a:pt x="341" y="426"/>
                  </a:lnTo>
                  <a:lnTo>
                    <a:pt x="397" y="369"/>
                  </a:lnTo>
                  <a:lnTo>
                    <a:pt x="426" y="397"/>
                  </a:lnTo>
                  <a:lnTo>
                    <a:pt x="426" y="454"/>
                  </a:lnTo>
                  <a:lnTo>
                    <a:pt x="482" y="426"/>
                  </a:lnTo>
                  <a:lnTo>
                    <a:pt x="567" y="454"/>
                  </a:lnTo>
                  <a:lnTo>
                    <a:pt x="652" y="426"/>
                  </a:lnTo>
                  <a:lnTo>
                    <a:pt x="624" y="397"/>
                  </a:lnTo>
                  <a:lnTo>
                    <a:pt x="652" y="341"/>
                  </a:lnTo>
                  <a:lnTo>
                    <a:pt x="652" y="369"/>
                  </a:lnTo>
                  <a:lnTo>
                    <a:pt x="709" y="341"/>
                  </a:lnTo>
                  <a:lnTo>
                    <a:pt x="766" y="397"/>
                  </a:lnTo>
                  <a:lnTo>
                    <a:pt x="823" y="397"/>
                  </a:lnTo>
                  <a:lnTo>
                    <a:pt x="964" y="312"/>
                  </a:lnTo>
                  <a:lnTo>
                    <a:pt x="936" y="284"/>
                  </a:lnTo>
                  <a:lnTo>
                    <a:pt x="794" y="284"/>
                  </a:lnTo>
                  <a:lnTo>
                    <a:pt x="766" y="284"/>
                  </a:lnTo>
                  <a:lnTo>
                    <a:pt x="709" y="256"/>
                  </a:lnTo>
                  <a:lnTo>
                    <a:pt x="681" y="199"/>
                  </a:lnTo>
                  <a:lnTo>
                    <a:pt x="539" y="142"/>
                  </a:lnTo>
                  <a:lnTo>
                    <a:pt x="482" y="170"/>
                  </a:lnTo>
                  <a:lnTo>
                    <a:pt x="454" y="114"/>
                  </a:lnTo>
                  <a:lnTo>
                    <a:pt x="426" y="85"/>
                  </a:lnTo>
                  <a:lnTo>
                    <a:pt x="369" y="142"/>
                  </a:lnTo>
                  <a:lnTo>
                    <a:pt x="312" y="85"/>
                  </a:lnTo>
                  <a:lnTo>
                    <a:pt x="369" y="0"/>
                  </a:lnTo>
                  <a:lnTo>
                    <a:pt x="256" y="29"/>
                  </a:lnTo>
                  <a:lnTo>
                    <a:pt x="256" y="57"/>
                  </a:lnTo>
                  <a:lnTo>
                    <a:pt x="199" y="85"/>
                  </a:lnTo>
                  <a:lnTo>
                    <a:pt x="114" y="5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1" name="Freeform 284">
              <a:extLst>
                <a:ext uri="{FF2B5EF4-FFF2-40B4-BE49-F238E27FC236}">
                  <a16:creationId xmlns:a16="http://schemas.microsoft.com/office/drawing/2014/main" id="{431AC965-03F5-40C9-9A70-875FE1397749}"/>
                </a:ext>
              </a:extLst>
            </p:cNvPr>
            <p:cNvSpPr>
              <a:spLocks/>
            </p:cNvSpPr>
            <p:nvPr/>
          </p:nvSpPr>
          <p:spPr bwMode="auto">
            <a:xfrm>
              <a:off x="3506" y="347"/>
              <a:ext cx="1899" cy="1729"/>
            </a:xfrm>
            <a:custGeom>
              <a:avLst/>
              <a:gdLst>
                <a:gd name="T0" fmla="*/ 1049 w 1899"/>
                <a:gd name="T1" fmla="*/ 1729 h 1729"/>
                <a:gd name="T2" fmla="*/ 964 w 1899"/>
                <a:gd name="T3" fmla="*/ 1644 h 1729"/>
                <a:gd name="T4" fmla="*/ 765 w 1899"/>
                <a:gd name="T5" fmla="*/ 1615 h 1729"/>
                <a:gd name="T6" fmla="*/ 709 w 1899"/>
                <a:gd name="T7" fmla="*/ 1530 h 1729"/>
                <a:gd name="T8" fmla="*/ 595 w 1899"/>
                <a:gd name="T9" fmla="*/ 1530 h 1729"/>
                <a:gd name="T10" fmla="*/ 539 w 1899"/>
                <a:gd name="T11" fmla="*/ 1474 h 1729"/>
                <a:gd name="T12" fmla="*/ 482 w 1899"/>
                <a:gd name="T13" fmla="*/ 1530 h 1729"/>
                <a:gd name="T14" fmla="*/ 198 w 1899"/>
                <a:gd name="T15" fmla="*/ 1360 h 1729"/>
                <a:gd name="T16" fmla="*/ 57 w 1899"/>
                <a:gd name="T17" fmla="*/ 1275 h 1729"/>
                <a:gd name="T18" fmla="*/ 0 w 1899"/>
                <a:gd name="T19" fmla="*/ 1048 h 1729"/>
                <a:gd name="T20" fmla="*/ 85 w 1899"/>
                <a:gd name="T21" fmla="*/ 708 h 1729"/>
                <a:gd name="T22" fmla="*/ 227 w 1899"/>
                <a:gd name="T23" fmla="*/ 510 h 1729"/>
                <a:gd name="T24" fmla="*/ 198 w 1899"/>
                <a:gd name="T25" fmla="*/ 368 h 1729"/>
                <a:gd name="T26" fmla="*/ 340 w 1899"/>
                <a:gd name="T27" fmla="*/ 311 h 1729"/>
                <a:gd name="T28" fmla="*/ 567 w 1899"/>
                <a:gd name="T29" fmla="*/ 425 h 1729"/>
                <a:gd name="T30" fmla="*/ 1021 w 1899"/>
                <a:gd name="T31" fmla="*/ 368 h 1729"/>
                <a:gd name="T32" fmla="*/ 1162 w 1899"/>
                <a:gd name="T33" fmla="*/ 255 h 1729"/>
                <a:gd name="T34" fmla="*/ 1247 w 1899"/>
                <a:gd name="T35" fmla="*/ 28 h 1729"/>
                <a:gd name="T36" fmla="*/ 1474 w 1899"/>
                <a:gd name="T37" fmla="*/ 28 h 1729"/>
                <a:gd name="T38" fmla="*/ 1616 w 1899"/>
                <a:gd name="T39" fmla="*/ 28 h 1729"/>
                <a:gd name="T40" fmla="*/ 1786 w 1899"/>
                <a:gd name="T41" fmla="*/ 113 h 1729"/>
                <a:gd name="T42" fmla="*/ 1701 w 1899"/>
                <a:gd name="T43" fmla="*/ 311 h 1729"/>
                <a:gd name="T44" fmla="*/ 1899 w 1899"/>
                <a:gd name="T45" fmla="*/ 453 h 1729"/>
                <a:gd name="T46" fmla="*/ 1843 w 1899"/>
                <a:gd name="T47" fmla="*/ 623 h 1729"/>
                <a:gd name="T48" fmla="*/ 1701 w 1899"/>
                <a:gd name="T49" fmla="*/ 623 h 1729"/>
                <a:gd name="T50" fmla="*/ 1729 w 1899"/>
                <a:gd name="T51" fmla="*/ 765 h 1729"/>
                <a:gd name="T52" fmla="*/ 1588 w 1899"/>
                <a:gd name="T53" fmla="*/ 737 h 1729"/>
                <a:gd name="T54" fmla="*/ 1502 w 1899"/>
                <a:gd name="T55" fmla="*/ 907 h 1729"/>
                <a:gd name="T56" fmla="*/ 1389 w 1899"/>
                <a:gd name="T57" fmla="*/ 935 h 1729"/>
                <a:gd name="T58" fmla="*/ 1361 w 1899"/>
                <a:gd name="T59" fmla="*/ 992 h 1729"/>
                <a:gd name="T60" fmla="*/ 1361 w 1899"/>
                <a:gd name="T61" fmla="*/ 1190 h 1729"/>
                <a:gd name="T62" fmla="*/ 1162 w 1899"/>
                <a:gd name="T63" fmla="*/ 1247 h 1729"/>
                <a:gd name="T64" fmla="*/ 1049 w 1899"/>
                <a:gd name="T65" fmla="*/ 1644 h 1729"/>
                <a:gd name="T66" fmla="*/ 1191 w 1899"/>
                <a:gd name="T67" fmla="*/ 1615 h 1729"/>
                <a:gd name="T68" fmla="*/ 1219 w 1899"/>
                <a:gd name="T69" fmla="*/ 1701 h 17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899" h="1729">
                  <a:moveTo>
                    <a:pt x="1219" y="1729"/>
                  </a:moveTo>
                  <a:lnTo>
                    <a:pt x="1049" y="1729"/>
                  </a:lnTo>
                  <a:lnTo>
                    <a:pt x="992" y="1701"/>
                  </a:lnTo>
                  <a:lnTo>
                    <a:pt x="964" y="1644"/>
                  </a:lnTo>
                  <a:lnTo>
                    <a:pt x="822" y="1587"/>
                  </a:lnTo>
                  <a:lnTo>
                    <a:pt x="765" y="1615"/>
                  </a:lnTo>
                  <a:lnTo>
                    <a:pt x="737" y="1559"/>
                  </a:lnTo>
                  <a:lnTo>
                    <a:pt x="709" y="1530"/>
                  </a:lnTo>
                  <a:lnTo>
                    <a:pt x="652" y="1587"/>
                  </a:lnTo>
                  <a:lnTo>
                    <a:pt x="595" y="1530"/>
                  </a:lnTo>
                  <a:lnTo>
                    <a:pt x="652" y="1445"/>
                  </a:lnTo>
                  <a:lnTo>
                    <a:pt x="539" y="1474"/>
                  </a:lnTo>
                  <a:lnTo>
                    <a:pt x="539" y="1502"/>
                  </a:lnTo>
                  <a:lnTo>
                    <a:pt x="482" y="1530"/>
                  </a:lnTo>
                  <a:lnTo>
                    <a:pt x="397" y="1502"/>
                  </a:lnTo>
                  <a:lnTo>
                    <a:pt x="198" y="1360"/>
                  </a:lnTo>
                  <a:lnTo>
                    <a:pt x="0" y="1417"/>
                  </a:lnTo>
                  <a:lnTo>
                    <a:pt x="57" y="1275"/>
                  </a:lnTo>
                  <a:lnTo>
                    <a:pt x="85" y="1077"/>
                  </a:lnTo>
                  <a:lnTo>
                    <a:pt x="0" y="1048"/>
                  </a:lnTo>
                  <a:lnTo>
                    <a:pt x="28" y="822"/>
                  </a:lnTo>
                  <a:lnTo>
                    <a:pt x="85" y="708"/>
                  </a:lnTo>
                  <a:lnTo>
                    <a:pt x="198" y="680"/>
                  </a:lnTo>
                  <a:lnTo>
                    <a:pt x="227" y="510"/>
                  </a:lnTo>
                  <a:lnTo>
                    <a:pt x="255" y="481"/>
                  </a:lnTo>
                  <a:lnTo>
                    <a:pt x="198" y="368"/>
                  </a:lnTo>
                  <a:lnTo>
                    <a:pt x="227" y="311"/>
                  </a:lnTo>
                  <a:lnTo>
                    <a:pt x="340" y="311"/>
                  </a:lnTo>
                  <a:lnTo>
                    <a:pt x="454" y="396"/>
                  </a:lnTo>
                  <a:lnTo>
                    <a:pt x="567" y="425"/>
                  </a:lnTo>
                  <a:lnTo>
                    <a:pt x="652" y="311"/>
                  </a:lnTo>
                  <a:lnTo>
                    <a:pt x="1021" y="368"/>
                  </a:lnTo>
                  <a:lnTo>
                    <a:pt x="1162" y="340"/>
                  </a:lnTo>
                  <a:lnTo>
                    <a:pt x="1162" y="255"/>
                  </a:lnTo>
                  <a:lnTo>
                    <a:pt x="1247" y="198"/>
                  </a:lnTo>
                  <a:lnTo>
                    <a:pt x="1247" y="28"/>
                  </a:lnTo>
                  <a:lnTo>
                    <a:pt x="1389" y="0"/>
                  </a:lnTo>
                  <a:lnTo>
                    <a:pt x="1474" y="28"/>
                  </a:lnTo>
                  <a:lnTo>
                    <a:pt x="1502" y="85"/>
                  </a:lnTo>
                  <a:lnTo>
                    <a:pt x="1616" y="28"/>
                  </a:lnTo>
                  <a:lnTo>
                    <a:pt x="1673" y="85"/>
                  </a:lnTo>
                  <a:lnTo>
                    <a:pt x="1786" y="113"/>
                  </a:lnTo>
                  <a:lnTo>
                    <a:pt x="1786" y="198"/>
                  </a:lnTo>
                  <a:lnTo>
                    <a:pt x="1701" y="311"/>
                  </a:lnTo>
                  <a:lnTo>
                    <a:pt x="1758" y="510"/>
                  </a:lnTo>
                  <a:lnTo>
                    <a:pt x="1899" y="453"/>
                  </a:lnTo>
                  <a:lnTo>
                    <a:pt x="1814" y="567"/>
                  </a:lnTo>
                  <a:lnTo>
                    <a:pt x="1843" y="623"/>
                  </a:lnTo>
                  <a:lnTo>
                    <a:pt x="1729" y="595"/>
                  </a:lnTo>
                  <a:lnTo>
                    <a:pt x="1701" y="623"/>
                  </a:lnTo>
                  <a:lnTo>
                    <a:pt x="1786" y="680"/>
                  </a:lnTo>
                  <a:lnTo>
                    <a:pt x="1729" y="765"/>
                  </a:lnTo>
                  <a:lnTo>
                    <a:pt x="1616" y="680"/>
                  </a:lnTo>
                  <a:lnTo>
                    <a:pt x="1588" y="737"/>
                  </a:lnTo>
                  <a:lnTo>
                    <a:pt x="1531" y="793"/>
                  </a:lnTo>
                  <a:lnTo>
                    <a:pt x="1502" y="907"/>
                  </a:lnTo>
                  <a:lnTo>
                    <a:pt x="1446" y="850"/>
                  </a:lnTo>
                  <a:lnTo>
                    <a:pt x="1389" y="935"/>
                  </a:lnTo>
                  <a:lnTo>
                    <a:pt x="1417" y="963"/>
                  </a:lnTo>
                  <a:lnTo>
                    <a:pt x="1361" y="992"/>
                  </a:lnTo>
                  <a:lnTo>
                    <a:pt x="1417" y="992"/>
                  </a:lnTo>
                  <a:lnTo>
                    <a:pt x="1361" y="1190"/>
                  </a:lnTo>
                  <a:lnTo>
                    <a:pt x="1276" y="1247"/>
                  </a:lnTo>
                  <a:lnTo>
                    <a:pt x="1162" y="1247"/>
                  </a:lnTo>
                  <a:lnTo>
                    <a:pt x="1049" y="1445"/>
                  </a:lnTo>
                  <a:lnTo>
                    <a:pt x="1049" y="1644"/>
                  </a:lnTo>
                  <a:lnTo>
                    <a:pt x="1134" y="1615"/>
                  </a:lnTo>
                  <a:lnTo>
                    <a:pt x="1191" y="1615"/>
                  </a:lnTo>
                  <a:lnTo>
                    <a:pt x="1162" y="1672"/>
                  </a:lnTo>
                  <a:lnTo>
                    <a:pt x="1219" y="1701"/>
                  </a:lnTo>
                  <a:lnTo>
                    <a:pt x="1219" y="172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2" name="Freeform 285">
              <a:extLst>
                <a:ext uri="{FF2B5EF4-FFF2-40B4-BE49-F238E27FC236}">
                  <a16:creationId xmlns:a16="http://schemas.microsoft.com/office/drawing/2014/main" id="{B4315990-DBD1-4D7F-8971-8D5867442A87}"/>
                </a:ext>
              </a:extLst>
            </p:cNvPr>
            <p:cNvSpPr>
              <a:spLocks/>
            </p:cNvSpPr>
            <p:nvPr/>
          </p:nvSpPr>
          <p:spPr bwMode="auto">
            <a:xfrm>
              <a:off x="5065" y="1140"/>
              <a:ext cx="142" cy="142"/>
            </a:xfrm>
            <a:custGeom>
              <a:avLst/>
              <a:gdLst>
                <a:gd name="T0" fmla="*/ 57 w 142"/>
                <a:gd name="T1" fmla="*/ 0 h 142"/>
                <a:gd name="T2" fmla="*/ 0 w 142"/>
                <a:gd name="T3" fmla="*/ 57 h 142"/>
                <a:gd name="T4" fmla="*/ 29 w 142"/>
                <a:gd name="T5" fmla="*/ 142 h 142"/>
                <a:gd name="T6" fmla="*/ 85 w 142"/>
                <a:gd name="T7" fmla="*/ 142 h 142"/>
                <a:gd name="T8" fmla="*/ 142 w 142"/>
                <a:gd name="T9" fmla="*/ 85 h 142"/>
                <a:gd name="T10" fmla="*/ 142 w 142"/>
                <a:gd name="T11" fmla="*/ 29 h 142"/>
                <a:gd name="T12" fmla="*/ 85 w 142"/>
                <a:gd name="T13" fmla="*/ 57 h 142"/>
                <a:gd name="T14" fmla="*/ 85 w 142"/>
                <a:gd name="T15" fmla="*/ 0 h 142"/>
                <a:gd name="T16" fmla="*/ 57 w 142"/>
                <a:gd name="T17" fmla="*/ 0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142">
                  <a:moveTo>
                    <a:pt x="57" y="0"/>
                  </a:moveTo>
                  <a:lnTo>
                    <a:pt x="0" y="57"/>
                  </a:lnTo>
                  <a:lnTo>
                    <a:pt x="29" y="142"/>
                  </a:lnTo>
                  <a:lnTo>
                    <a:pt x="85" y="142"/>
                  </a:lnTo>
                  <a:lnTo>
                    <a:pt x="142" y="85"/>
                  </a:lnTo>
                  <a:lnTo>
                    <a:pt x="142" y="29"/>
                  </a:lnTo>
                  <a:lnTo>
                    <a:pt x="85" y="57"/>
                  </a:lnTo>
                  <a:lnTo>
                    <a:pt x="85" y="0"/>
                  </a:lnTo>
                  <a:lnTo>
                    <a:pt x="57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3" name="Freeform 287">
              <a:extLst>
                <a:ext uri="{FF2B5EF4-FFF2-40B4-BE49-F238E27FC236}">
                  <a16:creationId xmlns:a16="http://schemas.microsoft.com/office/drawing/2014/main" id="{3A01BA21-1726-475F-9258-302203145399}"/>
                </a:ext>
              </a:extLst>
            </p:cNvPr>
            <p:cNvSpPr>
              <a:spLocks/>
            </p:cNvSpPr>
            <p:nvPr/>
          </p:nvSpPr>
          <p:spPr bwMode="auto">
            <a:xfrm>
              <a:off x="2542" y="1339"/>
              <a:ext cx="879" cy="907"/>
            </a:xfrm>
            <a:custGeom>
              <a:avLst/>
              <a:gdLst>
                <a:gd name="T0" fmla="*/ 0 w 879"/>
                <a:gd name="T1" fmla="*/ 255 h 907"/>
                <a:gd name="T2" fmla="*/ 0 w 879"/>
                <a:gd name="T3" fmla="*/ 340 h 907"/>
                <a:gd name="T4" fmla="*/ 57 w 879"/>
                <a:gd name="T5" fmla="*/ 368 h 907"/>
                <a:gd name="T6" fmla="*/ 0 w 879"/>
                <a:gd name="T7" fmla="*/ 453 h 907"/>
                <a:gd name="T8" fmla="*/ 57 w 879"/>
                <a:gd name="T9" fmla="*/ 567 h 907"/>
                <a:gd name="T10" fmla="*/ 113 w 879"/>
                <a:gd name="T11" fmla="*/ 567 h 907"/>
                <a:gd name="T12" fmla="*/ 170 w 879"/>
                <a:gd name="T13" fmla="*/ 595 h 907"/>
                <a:gd name="T14" fmla="*/ 284 w 879"/>
                <a:gd name="T15" fmla="*/ 595 h 907"/>
                <a:gd name="T16" fmla="*/ 312 w 879"/>
                <a:gd name="T17" fmla="*/ 680 h 907"/>
                <a:gd name="T18" fmla="*/ 397 w 879"/>
                <a:gd name="T19" fmla="*/ 680 h 907"/>
                <a:gd name="T20" fmla="*/ 454 w 879"/>
                <a:gd name="T21" fmla="*/ 709 h 907"/>
                <a:gd name="T22" fmla="*/ 567 w 879"/>
                <a:gd name="T23" fmla="*/ 652 h 907"/>
                <a:gd name="T24" fmla="*/ 567 w 879"/>
                <a:gd name="T25" fmla="*/ 709 h 907"/>
                <a:gd name="T26" fmla="*/ 595 w 879"/>
                <a:gd name="T27" fmla="*/ 680 h 907"/>
                <a:gd name="T28" fmla="*/ 652 w 879"/>
                <a:gd name="T29" fmla="*/ 709 h 907"/>
                <a:gd name="T30" fmla="*/ 680 w 879"/>
                <a:gd name="T31" fmla="*/ 765 h 907"/>
                <a:gd name="T32" fmla="*/ 765 w 879"/>
                <a:gd name="T33" fmla="*/ 765 h 907"/>
                <a:gd name="T34" fmla="*/ 709 w 879"/>
                <a:gd name="T35" fmla="*/ 850 h 907"/>
                <a:gd name="T36" fmla="*/ 737 w 879"/>
                <a:gd name="T37" fmla="*/ 907 h 907"/>
                <a:gd name="T38" fmla="*/ 879 w 879"/>
                <a:gd name="T39" fmla="*/ 765 h 907"/>
                <a:gd name="T40" fmla="*/ 851 w 879"/>
                <a:gd name="T41" fmla="*/ 709 h 907"/>
                <a:gd name="T42" fmla="*/ 794 w 879"/>
                <a:gd name="T43" fmla="*/ 680 h 907"/>
                <a:gd name="T44" fmla="*/ 794 w 879"/>
                <a:gd name="T45" fmla="*/ 567 h 907"/>
                <a:gd name="T46" fmla="*/ 737 w 879"/>
                <a:gd name="T47" fmla="*/ 510 h 907"/>
                <a:gd name="T48" fmla="*/ 680 w 879"/>
                <a:gd name="T49" fmla="*/ 510 h 907"/>
                <a:gd name="T50" fmla="*/ 680 w 879"/>
                <a:gd name="T51" fmla="*/ 397 h 907"/>
                <a:gd name="T52" fmla="*/ 652 w 879"/>
                <a:gd name="T53" fmla="*/ 170 h 907"/>
                <a:gd name="T54" fmla="*/ 567 w 879"/>
                <a:gd name="T55" fmla="*/ 142 h 907"/>
                <a:gd name="T56" fmla="*/ 510 w 879"/>
                <a:gd name="T57" fmla="*/ 170 h 907"/>
                <a:gd name="T58" fmla="*/ 425 w 879"/>
                <a:gd name="T59" fmla="*/ 56 h 907"/>
                <a:gd name="T60" fmla="*/ 255 w 879"/>
                <a:gd name="T61" fmla="*/ 0 h 907"/>
                <a:gd name="T62" fmla="*/ 199 w 879"/>
                <a:gd name="T63" fmla="*/ 142 h 907"/>
                <a:gd name="T64" fmla="*/ 113 w 879"/>
                <a:gd name="T65" fmla="*/ 255 h 907"/>
                <a:gd name="T66" fmla="*/ 85 w 879"/>
                <a:gd name="T67" fmla="*/ 227 h 907"/>
                <a:gd name="T68" fmla="*/ 0 w 879"/>
                <a:gd name="T69" fmla="*/ 255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879" h="907">
                  <a:moveTo>
                    <a:pt x="0" y="255"/>
                  </a:moveTo>
                  <a:lnTo>
                    <a:pt x="0" y="340"/>
                  </a:lnTo>
                  <a:lnTo>
                    <a:pt x="57" y="368"/>
                  </a:lnTo>
                  <a:lnTo>
                    <a:pt x="0" y="453"/>
                  </a:lnTo>
                  <a:lnTo>
                    <a:pt x="57" y="567"/>
                  </a:lnTo>
                  <a:lnTo>
                    <a:pt x="113" y="567"/>
                  </a:lnTo>
                  <a:lnTo>
                    <a:pt x="170" y="595"/>
                  </a:lnTo>
                  <a:lnTo>
                    <a:pt x="284" y="595"/>
                  </a:lnTo>
                  <a:lnTo>
                    <a:pt x="312" y="680"/>
                  </a:lnTo>
                  <a:lnTo>
                    <a:pt x="397" y="680"/>
                  </a:lnTo>
                  <a:lnTo>
                    <a:pt x="454" y="709"/>
                  </a:lnTo>
                  <a:lnTo>
                    <a:pt x="567" y="652"/>
                  </a:lnTo>
                  <a:lnTo>
                    <a:pt x="567" y="709"/>
                  </a:lnTo>
                  <a:lnTo>
                    <a:pt x="595" y="680"/>
                  </a:lnTo>
                  <a:lnTo>
                    <a:pt x="652" y="709"/>
                  </a:lnTo>
                  <a:lnTo>
                    <a:pt x="680" y="765"/>
                  </a:lnTo>
                  <a:lnTo>
                    <a:pt x="765" y="765"/>
                  </a:lnTo>
                  <a:lnTo>
                    <a:pt x="709" y="850"/>
                  </a:lnTo>
                  <a:lnTo>
                    <a:pt x="737" y="907"/>
                  </a:lnTo>
                  <a:lnTo>
                    <a:pt x="879" y="765"/>
                  </a:lnTo>
                  <a:lnTo>
                    <a:pt x="851" y="709"/>
                  </a:lnTo>
                  <a:lnTo>
                    <a:pt x="794" y="680"/>
                  </a:lnTo>
                  <a:lnTo>
                    <a:pt x="794" y="567"/>
                  </a:lnTo>
                  <a:lnTo>
                    <a:pt x="737" y="510"/>
                  </a:lnTo>
                  <a:lnTo>
                    <a:pt x="680" y="510"/>
                  </a:lnTo>
                  <a:lnTo>
                    <a:pt x="680" y="397"/>
                  </a:lnTo>
                  <a:lnTo>
                    <a:pt x="652" y="170"/>
                  </a:lnTo>
                  <a:lnTo>
                    <a:pt x="567" y="142"/>
                  </a:lnTo>
                  <a:lnTo>
                    <a:pt x="510" y="170"/>
                  </a:lnTo>
                  <a:lnTo>
                    <a:pt x="425" y="56"/>
                  </a:lnTo>
                  <a:lnTo>
                    <a:pt x="255" y="0"/>
                  </a:lnTo>
                  <a:lnTo>
                    <a:pt x="199" y="142"/>
                  </a:lnTo>
                  <a:lnTo>
                    <a:pt x="113" y="255"/>
                  </a:lnTo>
                  <a:lnTo>
                    <a:pt x="85" y="227"/>
                  </a:lnTo>
                  <a:lnTo>
                    <a:pt x="0" y="25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4" name="Freeform 288">
              <a:extLst>
                <a:ext uri="{FF2B5EF4-FFF2-40B4-BE49-F238E27FC236}">
                  <a16:creationId xmlns:a16="http://schemas.microsoft.com/office/drawing/2014/main" id="{A742005F-8A16-4787-8A8F-030C2E4C3423}"/>
                </a:ext>
              </a:extLst>
            </p:cNvPr>
            <p:cNvSpPr>
              <a:spLocks/>
            </p:cNvSpPr>
            <p:nvPr/>
          </p:nvSpPr>
          <p:spPr bwMode="auto">
            <a:xfrm>
              <a:off x="2967" y="347"/>
              <a:ext cx="879" cy="1417"/>
            </a:xfrm>
            <a:custGeom>
              <a:avLst/>
              <a:gdLst>
                <a:gd name="T0" fmla="*/ 0 w 879"/>
                <a:gd name="T1" fmla="*/ 1048 h 1417"/>
                <a:gd name="T2" fmla="*/ 85 w 879"/>
                <a:gd name="T3" fmla="*/ 1162 h 1417"/>
                <a:gd name="T4" fmla="*/ 142 w 879"/>
                <a:gd name="T5" fmla="*/ 1134 h 1417"/>
                <a:gd name="T6" fmla="*/ 227 w 879"/>
                <a:gd name="T7" fmla="*/ 1162 h 1417"/>
                <a:gd name="T8" fmla="*/ 255 w 879"/>
                <a:gd name="T9" fmla="*/ 1389 h 1417"/>
                <a:gd name="T10" fmla="*/ 340 w 879"/>
                <a:gd name="T11" fmla="*/ 1389 h 1417"/>
                <a:gd name="T12" fmla="*/ 369 w 879"/>
                <a:gd name="T13" fmla="*/ 1332 h 1417"/>
                <a:gd name="T14" fmla="*/ 426 w 879"/>
                <a:gd name="T15" fmla="*/ 1389 h 1417"/>
                <a:gd name="T16" fmla="*/ 482 w 879"/>
                <a:gd name="T17" fmla="*/ 1360 h 1417"/>
                <a:gd name="T18" fmla="*/ 539 w 879"/>
                <a:gd name="T19" fmla="*/ 1417 h 1417"/>
                <a:gd name="T20" fmla="*/ 596 w 879"/>
                <a:gd name="T21" fmla="*/ 1275 h 1417"/>
                <a:gd name="T22" fmla="*/ 624 w 879"/>
                <a:gd name="T23" fmla="*/ 1077 h 1417"/>
                <a:gd name="T24" fmla="*/ 539 w 879"/>
                <a:gd name="T25" fmla="*/ 1048 h 1417"/>
                <a:gd name="T26" fmla="*/ 567 w 879"/>
                <a:gd name="T27" fmla="*/ 822 h 1417"/>
                <a:gd name="T28" fmla="*/ 624 w 879"/>
                <a:gd name="T29" fmla="*/ 708 h 1417"/>
                <a:gd name="T30" fmla="*/ 737 w 879"/>
                <a:gd name="T31" fmla="*/ 680 h 1417"/>
                <a:gd name="T32" fmla="*/ 766 w 879"/>
                <a:gd name="T33" fmla="*/ 510 h 1417"/>
                <a:gd name="T34" fmla="*/ 794 w 879"/>
                <a:gd name="T35" fmla="*/ 481 h 1417"/>
                <a:gd name="T36" fmla="*/ 737 w 879"/>
                <a:gd name="T37" fmla="*/ 368 h 1417"/>
                <a:gd name="T38" fmla="*/ 766 w 879"/>
                <a:gd name="T39" fmla="*/ 311 h 1417"/>
                <a:gd name="T40" fmla="*/ 851 w 879"/>
                <a:gd name="T41" fmla="*/ 311 h 1417"/>
                <a:gd name="T42" fmla="*/ 879 w 879"/>
                <a:gd name="T43" fmla="*/ 198 h 1417"/>
                <a:gd name="T44" fmla="*/ 766 w 879"/>
                <a:gd name="T45" fmla="*/ 113 h 1417"/>
                <a:gd name="T46" fmla="*/ 709 w 879"/>
                <a:gd name="T47" fmla="*/ 0 h 1417"/>
                <a:gd name="T48" fmla="*/ 624 w 879"/>
                <a:gd name="T49" fmla="*/ 56 h 1417"/>
                <a:gd name="T50" fmla="*/ 539 w 879"/>
                <a:gd name="T51" fmla="*/ 28 h 1417"/>
                <a:gd name="T52" fmla="*/ 511 w 879"/>
                <a:gd name="T53" fmla="*/ 85 h 1417"/>
                <a:gd name="T54" fmla="*/ 482 w 879"/>
                <a:gd name="T55" fmla="*/ 113 h 1417"/>
                <a:gd name="T56" fmla="*/ 397 w 879"/>
                <a:gd name="T57" fmla="*/ 396 h 1417"/>
                <a:gd name="T58" fmla="*/ 397 w 879"/>
                <a:gd name="T59" fmla="*/ 481 h 1417"/>
                <a:gd name="T60" fmla="*/ 227 w 879"/>
                <a:gd name="T61" fmla="*/ 623 h 1417"/>
                <a:gd name="T62" fmla="*/ 227 w 879"/>
                <a:gd name="T63" fmla="*/ 680 h 1417"/>
                <a:gd name="T64" fmla="*/ 114 w 879"/>
                <a:gd name="T65" fmla="*/ 708 h 1417"/>
                <a:gd name="T66" fmla="*/ 57 w 879"/>
                <a:gd name="T67" fmla="*/ 652 h 1417"/>
                <a:gd name="T68" fmla="*/ 57 w 879"/>
                <a:gd name="T69" fmla="*/ 737 h 1417"/>
                <a:gd name="T70" fmla="*/ 85 w 879"/>
                <a:gd name="T71" fmla="*/ 793 h 1417"/>
                <a:gd name="T72" fmla="*/ 0 w 879"/>
                <a:gd name="T73" fmla="*/ 1048 h 14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879" h="1417">
                  <a:moveTo>
                    <a:pt x="0" y="1048"/>
                  </a:moveTo>
                  <a:lnTo>
                    <a:pt x="85" y="1162"/>
                  </a:lnTo>
                  <a:lnTo>
                    <a:pt x="142" y="1134"/>
                  </a:lnTo>
                  <a:lnTo>
                    <a:pt x="227" y="1162"/>
                  </a:lnTo>
                  <a:lnTo>
                    <a:pt x="255" y="1389"/>
                  </a:lnTo>
                  <a:lnTo>
                    <a:pt x="340" y="1389"/>
                  </a:lnTo>
                  <a:lnTo>
                    <a:pt x="369" y="1332"/>
                  </a:lnTo>
                  <a:lnTo>
                    <a:pt x="426" y="1389"/>
                  </a:lnTo>
                  <a:lnTo>
                    <a:pt x="482" y="1360"/>
                  </a:lnTo>
                  <a:lnTo>
                    <a:pt x="539" y="1417"/>
                  </a:lnTo>
                  <a:lnTo>
                    <a:pt x="596" y="1275"/>
                  </a:lnTo>
                  <a:lnTo>
                    <a:pt x="624" y="1077"/>
                  </a:lnTo>
                  <a:lnTo>
                    <a:pt x="539" y="1048"/>
                  </a:lnTo>
                  <a:lnTo>
                    <a:pt x="567" y="822"/>
                  </a:lnTo>
                  <a:lnTo>
                    <a:pt x="624" y="708"/>
                  </a:lnTo>
                  <a:lnTo>
                    <a:pt x="737" y="680"/>
                  </a:lnTo>
                  <a:lnTo>
                    <a:pt x="766" y="510"/>
                  </a:lnTo>
                  <a:lnTo>
                    <a:pt x="794" y="481"/>
                  </a:lnTo>
                  <a:lnTo>
                    <a:pt x="737" y="368"/>
                  </a:lnTo>
                  <a:lnTo>
                    <a:pt x="766" y="311"/>
                  </a:lnTo>
                  <a:lnTo>
                    <a:pt x="851" y="311"/>
                  </a:lnTo>
                  <a:lnTo>
                    <a:pt x="879" y="198"/>
                  </a:lnTo>
                  <a:lnTo>
                    <a:pt x="766" y="113"/>
                  </a:lnTo>
                  <a:lnTo>
                    <a:pt x="709" y="0"/>
                  </a:lnTo>
                  <a:lnTo>
                    <a:pt x="624" y="56"/>
                  </a:lnTo>
                  <a:lnTo>
                    <a:pt x="539" y="28"/>
                  </a:lnTo>
                  <a:lnTo>
                    <a:pt x="511" y="85"/>
                  </a:lnTo>
                  <a:lnTo>
                    <a:pt x="482" y="113"/>
                  </a:lnTo>
                  <a:lnTo>
                    <a:pt x="397" y="396"/>
                  </a:lnTo>
                  <a:lnTo>
                    <a:pt x="397" y="481"/>
                  </a:lnTo>
                  <a:lnTo>
                    <a:pt x="227" y="623"/>
                  </a:lnTo>
                  <a:lnTo>
                    <a:pt x="227" y="680"/>
                  </a:lnTo>
                  <a:lnTo>
                    <a:pt x="114" y="708"/>
                  </a:lnTo>
                  <a:lnTo>
                    <a:pt x="57" y="652"/>
                  </a:lnTo>
                  <a:lnTo>
                    <a:pt x="57" y="737"/>
                  </a:lnTo>
                  <a:lnTo>
                    <a:pt x="85" y="793"/>
                  </a:lnTo>
                  <a:lnTo>
                    <a:pt x="0" y="104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5" name="Freeform 289">
              <a:extLst>
                <a:ext uri="{FF2B5EF4-FFF2-40B4-BE49-F238E27FC236}">
                  <a16:creationId xmlns:a16="http://schemas.microsoft.com/office/drawing/2014/main" id="{9AF2BAC8-E2AC-4376-BE88-BE2967053536}"/>
                </a:ext>
              </a:extLst>
            </p:cNvPr>
            <p:cNvSpPr>
              <a:spLocks/>
            </p:cNvSpPr>
            <p:nvPr/>
          </p:nvSpPr>
          <p:spPr bwMode="auto">
            <a:xfrm>
              <a:off x="2627" y="375"/>
              <a:ext cx="822" cy="1020"/>
            </a:xfrm>
            <a:custGeom>
              <a:avLst/>
              <a:gdLst>
                <a:gd name="T0" fmla="*/ 170 w 822"/>
                <a:gd name="T1" fmla="*/ 964 h 1020"/>
                <a:gd name="T2" fmla="*/ 170 w 822"/>
                <a:gd name="T3" fmla="*/ 822 h 1020"/>
                <a:gd name="T4" fmla="*/ 85 w 822"/>
                <a:gd name="T5" fmla="*/ 794 h 1020"/>
                <a:gd name="T6" fmla="*/ 57 w 822"/>
                <a:gd name="T7" fmla="*/ 794 h 1020"/>
                <a:gd name="T8" fmla="*/ 0 w 822"/>
                <a:gd name="T9" fmla="*/ 737 h 1020"/>
                <a:gd name="T10" fmla="*/ 57 w 822"/>
                <a:gd name="T11" fmla="*/ 709 h 1020"/>
                <a:gd name="T12" fmla="*/ 0 w 822"/>
                <a:gd name="T13" fmla="*/ 624 h 1020"/>
                <a:gd name="T14" fmla="*/ 114 w 822"/>
                <a:gd name="T15" fmla="*/ 539 h 1020"/>
                <a:gd name="T16" fmla="*/ 114 w 822"/>
                <a:gd name="T17" fmla="*/ 482 h 1020"/>
                <a:gd name="T18" fmla="*/ 28 w 822"/>
                <a:gd name="T19" fmla="*/ 425 h 1020"/>
                <a:gd name="T20" fmla="*/ 28 w 822"/>
                <a:gd name="T21" fmla="*/ 368 h 1020"/>
                <a:gd name="T22" fmla="*/ 85 w 822"/>
                <a:gd name="T23" fmla="*/ 312 h 1020"/>
                <a:gd name="T24" fmla="*/ 28 w 822"/>
                <a:gd name="T25" fmla="*/ 255 h 1020"/>
                <a:gd name="T26" fmla="*/ 170 w 822"/>
                <a:gd name="T27" fmla="*/ 0 h 1020"/>
                <a:gd name="T28" fmla="*/ 312 w 822"/>
                <a:gd name="T29" fmla="*/ 0 h 1020"/>
                <a:gd name="T30" fmla="*/ 454 w 822"/>
                <a:gd name="T31" fmla="*/ 0 h 1020"/>
                <a:gd name="T32" fmla="*/ 510 w 822"/>
                <a:gd name="T33" fmla="*/ 28 h 1020"/>
                <a:gd name="T34" fmla="*/ 510 w 822"/>
                <a:gd name="T35" fmla="*/ 113 h 1020"/>
                <a:gd name="T36" fmla="*/ 567 w 822"/>
                <a:gd name="T37" fmla="*/ 142 h 1020"/>
                <a:gd name="T38" fmla="*/ 822 w 822"/>
                <a:gd name="T39" fmla="*/ 85 h 1020"/>
                <a:gd name="T40" fmla="*/ 737 w 822"/>
                <a:gd name="T41" fmla="*/ 368 h 1020"/>
                <a:gd name="T42" fmla="*/ 737 w 822"/>
                <a:gd name="T43" fmla="*/ 453 h 1020"/>
                <a:gd name="T44" fmla="*/ 567 w 822"/>
                <a:gd name="T45" fmla="*/ 595 h 1020"/>
                <a:gd name="T46" fmla="*/ 567 w 822"/>
                <a:gd name="T47" fmla="*/ 652 h 1020"/>
                <a:gd name="T48" fmla="*/ 454 w 822"/>
                <a:gd name="T49" fmla="*/ 680 h 1020"/>
                <a:gd name="T50" fmla="*/ 397 w 822"/>
                <a:gd name="T51" fmla="*/ 624 h 1020"/>
                <a:gd name="T52" fmla="*/ 397 w 822"/>
                <a:gd name="T53" fmla="*/ 709 h 1020"/>
                <a:gd name="T54" fmla="*/ 425 w 822"/>
                <a:gd name="T55" fmla="*/ 765 h 1020"/>
                <a:gd name="T56" fmla="*/ 340 w 822"/>
                <a:gd name="T57" fmla="*/ 1020 h 1020"/>
                <a:gd name="T58" fmla="*/ 170 w 822"/>
                <a:gd name="T59" fmla="*/ 964 h 10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822" h="1020">
                  <a:moveTo>
                    <a:pt x="170" y="964"/>
                  </a:moveTo>
                  <a:lnTo>
                    <a:pt x="170" y="822"/>
                  </a:lnTo>
                  <a:lnTo>
                    <a:pt x="85" y="794"/>
                  </a:lnTo>
                  <a:lnTo>
                    <a:pt x="57" y="794"/>
                  </a:lnTo>
                  <a:lnTo>
                    <a:pt x="0" y="737"/>
                  </a:lnTo>
                  <a:lnTo>
                    <a:pt x="57" y="709"/>
                  </a:lnTo>
                  <a:lnTo>
                    <a:pt x="0" y="624"/>
                  </a:lnTo>
                  <a:lnTo>
                    <a:pt x="114" y="539"/>
                  </a:lnTo>
                  <a:lnTo>
                    <a:pt x="114" y="482"/>
                  </a:lnTo>
                  <a:lnTo>
                    <a:pt x="28" y="425"/>
                  </a:lnTo>
                  <a:lnTo>
                    <a:pt x="28" y="368"/>
                  </a:lnTo>
                  <a:lnTo>
                    <a:pt x="85" y="312"/>
                  </a:lnTo>
                  <a:lnTo>
                    <a:pt x="28" y="255"/>
                  </a:lnTo>
                  <a:lnTo>
                    <a:pt x="170" y="0"/>
                  </a:lnTo>
                  <a:lnTo>
                    <a:pt x="312" y="0"/>
                  </a:lnTo>
                  <a:lnTo>
                    <a:pt x="454" y="0"/>
                  </a:lnTo>
                  <a:lnTo>
                    <a:pt x="510" y="28"/>
                  </a:lnTo>
                  <a:lnTo>
                    <a:pt x="510" y="113"/>
                  </a:lnTo>
                  <a:lnTo>
                    <a:pt x="567" y="142"/>
                  </a:lnTo>
                  <a:lnTo>
                    <a:pt x="822" y="85"/>
                  </a:lnTo>
                  <a:lnTo>
                    <a:pt x="737" y="368"/>
                  </a:lnTo>
                  <a:lnTo>
                    <a:pt x="737" y="453"/>
                  </a:lnTo>
                  <a:lnTo>
                    <a:pt x="567" y="595"/>
                  </a:lnTo>
                  <a:lnTo>
                    <a:pt x="567" y="652"/>
                  </a:lnTo>
                  <a:lnTo>
                    <a:pt x="454" y="680"/>
                  </a:lnTo>
                  <a:lnTo>
                    <a:pt x="397" y="624"/>
                  </a:lnTo>
                  <a:lnTo>
                    <a:pt x="397" y="709"/>
                  </a:lnTo>
                  <a:lnTo>
                    <a:pt x="425" y="765"/>
                  </a:lnTo>
                  <a:lnTo>
                    <a:pt x="340" y="1020"/>
                  </a:lnTo>
                  <a:lnTo>
                    <a:pt x="170" y="96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6" name="Freeform 290">
              <a:extLst>
                <a:ext uri="{FF2B5EF4-FFF2-40B4-BE49-F238E27FC236}">
                  <a16:creationId xmlns:a16="http://schemas.microsoft.com/office/drawing/2014/main" id="{66D5F983-B250-4488-9226-9552BD769364}"/>
                </a:ext>
              </a:extLst>
            </p:cNvPr>
            <p:cNvSpPr>
              <a:spLocks/>
            </p:cNvSpPr>
            <p:nvPr/>
          </p:nvSpPr>
          <p:spPr bwMode="auto">
            <a:xfrm>
              <a:off x="2088" y="800"/>
              <a:ext cx="709" cy="964"/>
            </a:xfrm>
            <a:custGeom>
              <a:avLst/>
              <a:gdLst>
                <a:gd name="T0" fmla="*/ 567 w 709"/>
                <a:gd name="T1" fmla="*/ 0 h 964"/>
                <a:gd name="T2" fmla="*/ 369 w 709"/>
                <a:gd name="T3" fmla="*/ 142 h 964"/>
                <a:gd name="T4" fmla="*/ 312 w 709"/>
                <a:gd name="T5" fmla="*/ 284 h 964"/>
                <a:gd name="T6" fmla="*/ 312 w 709"/>
                <a:gd name="T7" fmla="*/ 369 h 964"/>
                <a:gd name="T8" fmla="*/ 284 w 709"/>
                <a:gd name="T9" fmla="*/ 425 h 964"/>
                <a:gd name="T10" fmla="*/ 256 w 709"/>
                <a:gd name="T11" fmla="*/ 340 h 964"/>
                <a:gd name="T12" fmla="*/ 199 w 709"/>
                <a:gd name="T13" fmla="*/ 340 h 964"/>
                <a:gd name="T14" fmla="*/ 57 w 709"/>
                <a:gd name="T15" fmla="*/ 539 h 964"/>
                <a:gd name="T16" fmla="*/ 57 w 709"/>
                <a:gd name="T17" fmla="*/ 709 h 964"/>
                <a:gd name="T18" fmla="*/ 0 w 709"/>
                <a:gd name="T19" fmla="*/ 851 h 964"/>
                <a:gd name="T20" fmla="*/ 57 w 709"/>
                <a:gd name="T21" fmla="*/ 936 h 964"/>
                <a:gd name="T22" fmla="*/ 114 w 709"/>
                <a:gd name="T23" fmla="*/ 964 h 964"/>
                <a:gd name="T24" fmla="*/ 171 w 709"/>
                <a:gd name="T25" fmla="*/ 936 h 964"/>
                <a:gd name="T26" fmla="*/ 256 w 709"/>
                <a:gd name="T27" fmla="*/ 936 h 964"/>
                <a:gd name="T28" fmla="*/ 312 w 709"/>
                <a:gd name="T29" fmla="*/ 851 h 964"/>
                <a:gd name="T30" fmla="*/ 312 w 709"/>
                <a:gd name="T31" fmla="*/ 737 h 964"/>
                <a:gd name="T32" fmla="*/ 426 w 709"/>
                <a:gd name="T33" fmla="*/ 737 h 964"/>
                <a:gd name="T34" fmla="*/ 454 w 709"/>
                <a:gd name="T35" fmla="*/ 794 h 964"/>
                <a:gd name="T36" fmla="*/ 539 w 709"/>
                <a:gd name="T37" fmla="*/ 766 h 964"/>
                <a:gd name="T38" fmla="*/ 567 w 709"/>
                <a:gd name="T39" fmla="*/ 794 h 964"/>
                <a:gd name="T40" fmla="*/ 653 w 709"/>
                <a:gd name="T41" fmla="*/ 681 h 964"/>
                <a:gd name="T42" fmla="*/ 709 w 709"/>
                <a:gd name="T43" fmla="*/ 539 h 964"/>
                <a:gd name="T44" fmla="*/ 709 w 709"/>
                <a:gd name="T45" fmla="*/ 397 h 964"/>
                <a:gd name="T46" fmla="*/ 624 w 709"/>
                <a:gd name="T47" fmla="*/ 369 h 964"/>
                <a:gd name="T48" fmla="*/ 596 w 709"/>
                <a:gd name="T49" fmla="*/ 369 h 964"/>
                <a:gd name="T50" fmla="*/ 539 w 709"/>
                <a:gd name="T51" fmla="*/ 312 h 964"/>
                <a:gd name="T52" fmla="*/ 596 w 709"/>
                <a:gd name="T53" fmla="*/ 284 h 964"/>
                <a:gd name="T54" fmla="*/ 539 w 709"/>
                <a:gd name="T55" fmla="*/ 199 h 964"/>
                <a:gd name="T56" fmla="*/ 653 w 709"/>
                <a:gd name="T57" fmla="*/ 114 h 964"/>
                <a:gd name="T58" fmla="*/ 653 w 709"/>
                <a:gd name="T59" fmla="*/ 57 h 964"/>
                <a:gd name="T60" fmla="*/ 567 w 709"/>
                <a:gd name="T61" fmla="*/ 0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709" h="964">
                  <a:moveTo>
                    <a:pt x="567" y="0"/>
                  </a:moveTo>
                  <a:lnTo>
                    <a:pt x="369" y="142"/>
                  </a:lnTo>
                  <a:lnTo>
                    <a:pt x="312" y="284"/>
                  </a:lnTo>
                  <a:lnTo>
                    <a:pt x="312" y="369"/>
                  </a:lnTo>
                  <a:lnTo>
                    <a:pt x="284" y="425"/>
                  </a:lnTo>
                  <a:lnTo>
                    <a:pt x="256" y="340"/>
                  </a:lnTo>
                  <a:lnTo>
                    <a:pt x="199" y="340"/>
                  </a:lnTo>
                  <a:lnTo>
                    <a:pt x="57" y="539"/>
                  </a:lnTo>
                  <a:lnTo>
                    <a:pt x="57" y="709"/>
                  </a:lnTo>
                  <a:lnTo>
                    <a:pt x="0" y="851"/>
                  </a:lnTo>
                  <a:lnTo>
                    <a:pt x="57" y="936"/>
                  </a:lnTo>
                  <a:lnTo>
                    <a:pt x="114" y="964"/>
                  </a:lnTo>
                  <a:lnTo>
                    <a:pt x="171" y="936"/>
                  </a:lnTo>
                  <a:lnTo>
                    <a:pt x="256" y="936"/>
                  </a:lnTo>
                  <a:lnTo>
                    <a:pt x="312" y="851"/>
                  </a:lnTo>
                  <a:lnTo>
                    <a:pt x="312" y="737"/>
                  </a:lnTo>
                  <a:lnTo>
                    <a:pt x="426" y="737"/>
                  </a:lnTo>
                  <a:lnTo>
                    <a:pt x="454" y="794"/>
                  </a:lnTo>
                  <a:lnTo>
                    <a:pt x="539" y="766"/>
                  </a:lnTo>
                  <a:lnTo>
                    <a:pt x="567" y="794"/>
                  </a:lnTo>
                  <a:lnTo>
                    <a:pt x="653" y="681"/>
                  </a:lnTo>
                  <a:lnTo>
                    <a:pt x="709" y="539"/>
                  </a:lnTo>
                  <a:lnTo>
                    <a:pt x="709" y="397"/>
                  </a:lnTo>
                  <a:lnTo>
                    <a:pt x="624" y="369"/>
                  </a:lnTo>
                  <a:lnTo>
                    <a:pt x="596" y="369"/>
                  </a:lnTo>
                  <a:lnTo>
                    <a:pt x="539" y="312"/>
                  </a:lnTo>
                  <a:lnTo>
                    <a:pt x="596" y="284"/>
                  </a:lnTo>
                  <a:lnTo>
                    <a:pt x="539" y="199"/>
                  </a:lnTo>
                  <a:lnTo>
                    <a:pt x="653" y="114"/>
                  </a:lnTo>
                  <a:lnTo>
                    <a:pt x="653" y="57"/>
                  </a:lnTo>
                  <a:lnTo>
                    <a:pt x="567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37" name="グループ化 36">
            <a:extLst>
              <a:ext uri="{FF2B5EF4-FFF2-40B4-BE49-F238E27FC236}">
                <a16:creationId xmlns:a16="http://schemas.microsoft.com/office/drawing/2014/main" id="{2C719258-3C45-4116-AEB5-D03CA8803D60}"/>
              </a:ext>
            </a:extLst>
          </p:cNvPr>
          <p:cNvGrpSpPr/>
          <p:nvPr/>
        </p:nvGrpSpPr>
        <p:grpSpPr>
          <a:xfrm>
            <a:off x="4533545" y="1598719"/>
            <a:ext cx="2090847" cy="3747723"/>
            <a:chOff x="1856471" y="3213055"/>
            <a:chExt cx="3667857" cy="6574426"/>
          </a:xfrm>
        </p:grpSpPr>
        <p:sp>
          <p:nvSpPr>
            <p:cNvPr id="38" name="正方形/長方形 37">
              <a:extLst>
                <a:ext uri="{FF2B5EF4-FFF2-40B4-BE49-F238E27FC236}">
                  <a16:creationId xmlns:a16="http://schemas.microsoft.com/office/drawing/2014/main" id="{59363524-D6A6-4497-898B-593DF7CD5DB4}"/>
                </a:ext>
              </a:extLst>
            </p:cNvPr>
            <p:cNvSpPr/>
            <p:nvPr/>
          </p:nvSpPr>
          <p:spPr>
            <a:xfrm>
              <a:off x="3364660" y="3758759"/>
              <a:ext cx="1628746" cy="539916"/>
            </a:xfrm>
            <a:prstGeom prst="rect">
              <a:avLst/>
            </a:prstGeom>
            <a:noFill/>
          </p:spPr>
          <p:txBody>
            <a:bodyPr wrap="none">
              <a:spAutoFit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400" spc="50" dirty="0">
                  <a:ln w="11430"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五ヶ瀬町</a:t>
              </a:r>
            </a:p>
          </p:txBody>
        </p:sp>
        <p:sp>
          <p:nvSpPr>
            <p:cNvPr id="39" name="正方形/長方形 38">
              <a:extLst>
                <a:ext uri="{FF2B5EF4-FFF2-40B4-BE49-F238E27FC236}">
                  <a16:creationId xmlns:a16="http://schemas.microsoft.com/office/drawing/2014/main" id="{13705B41-A56B-482C-990E-6D7739873CC2}"/>
                </a:ext>
              </a:extLst>
            </p:cNvPr>
            <p:cNvSpPr/>
            <p:nvPr/>
          </p:nvSpPr>
          <p:spPr>
            <a:xfrm>
              <a:off x="3895582" y="3213055"/>
              <a:ext cx="1628746" cy="539916"/>
            </a:xfrm>
            <a:prstGeom prst="rect">
              <a:avLst/>
            </a:prstGeom>
            <a:noFill/>
          </p:spPr>
          <p:txBody>
            <a:bodyPr wrap="none">
              <a:spAutoFit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400" spc="50" dirty="0">
                  <a:ln w="11430"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高千穂町</a:t>
              </a:r>
            </a:p>
          </p:txBody>
        </p:sp>
        <p:sp>
          <p:nvSpPr>
            <p:cNvPr id="40" name="正方形/長方形 39">
              <a:extLst>
                <a:ext uri="{FF2B5EF4-FFF2-40B4-BE49-F238E27FC236}">
                  <a16:creationId xmlns:a16="http://schemas.microsoft.com/office/drawing/2014/main" id="{A5E882AF-1891-4617-BFA5-02146A147603}"/>
                </a:ext>
              </a:extLst>
            </p:cNvPr>
            <p:cNvSpPr/>
            <p:nvPr/>
          </p:nvSpPr>
          <p:spPr>
            <a:xfrm>
              <a:off x="1856471" y="6579050"/>
              <a:ext cx="1628746" cy="539916"/>
            </a:xfrm>
            <a:prstGeom prst="rect">
              <a:avLst/>
            </a:prstGeom>
            <a:noFill/>
          </p:spPr>
          <p:txBody>
            <a:bodyPr wrap="none">
              <a:spAutoFit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400" spc="50" dirty="0">
                  <a:ln w="11430"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えびの市</a:t>
              </a:r>
            </a:p>
          </p:txBody>
        </p:sp>
        <p:sp>
          <p:nvSpPr>
            <p:cNvPr id="41" name="正方形/長方形 40">
              <a:extLst>
                <a:ext uri="{FF2B5EF4-FFF2-40B4-BE49-F238E27FC236}">
                  <a16:creationId xmlns:a16="http://schemas.microsoft.com/office/drawing/2014/main" id="{B83061DB-3565-4AF6-961F-097B2E3E0CE7}"/>
                </a:ext>
              </a:extLst>
            </p:cNvPr>
            <p:cNvSpPr/>
            <p:nvPr/>
          </p:nvSpPr>
          <p:spPr>
            <a:xfrm>
              <a:off x="3852642" y="9247565"/>
              <a:ext cx="1302546" cy="539916"/>
            </a:xfrm>
            <a:prstGeom prst="rect">
              <a:avLst/>
            </a:prstGeom>
            <a:noFill/>
          </p:spPr>
          <p:txBody>
            <a:bodyPr wrap="none">
              <a:spAutoFit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400" spc="50" dirty="0">
                  <a:ln w="11430"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串間市</a:t>
              </a:r>
            </a:p>
          </p:txBody>
        </p:sp>
      </p:grpSp>
      <p:sp>
        <p:nvSpPr>
          <p:cNvPr id="42" name="テキスト ボックス 41">
            <a:extLst>
              <a:ext uri="{FF2B5EF4-FFF2-40B4-BE49-F238E27FC236}">
                <a16:creationId xmlns:a16="http://schemas.microsoft.com/office/drawing/2014/main" id="{7D1E9249-ED62-407A-969A-163E29C93DB6}"/>
              </a:ext>
            </a:extLst>
          </p:cNvPr>
          <p:cNvSpPr txBox="1"/>
          <p:nvPr/>
        </p:nvSpPr>
        <p:spPr>
          <a:xfrm>
            <a:off x="246510" y="1358770"/>
            <a:ext cx="433965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3600" dirty="0">
                <a:latin typeface="+mj-ea"/>
                <a:ea typeface="+mj-ea"/>
              </a:rPr>
              <a:t>このカタチは何県？</a:t>
            </a:r>
            <a:endParaRPr kumimoji="1" lang="en-US" altLang="ja-JP" sz="3600" dirty="0">
              <a:latin typeface="+mj-ea"/>
              <a:ea typeface="+mj-ea"/>
            </a:endParaRPr>
          </a:p>
        </p:txBody>
      </p:sp>
      <p:sp>
        <p:nvSpPr>
          <p:cNvPr id="43" name="テキスト ボックス 42">
            <a:extLst>
              <a:ext uri="{FF2B5EF4-FFF2-40B4-BE49-F238E27FC236}">
                <a16:creationId xmlns:a16="http://schemas.microsoft.com/office/drawing/2014/main" id="{018E91CA-B26E-4679-B804-D4959060DEE3}"/>
              </a:ext>
            </a:extLst>
          </p:cNvPr>
          <p:cNvSpPr txBox="1"/>
          <p:nvPr/>
        </p:nvSpPr>
        <p:spPr>
          <a:xfrm>
            <a:off x="8468470" y="1434191"/>
            <a:ext cx="357020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dirty="0">
                <a:latin typeface="+mj-ea"/>
                <a:ea typeface="+mj-ea"/>
              </a:rPr>
              <a:t>５秒後にヒントが出ます</a:t>
            </a:r>
            <a:endParaRPr kumimoji="1" lang="en-US" altLang="ja-JP" sz="2400" dirty="0"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30547114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10000">
        <p:fade/>
      </p:transition>
    </mc:Choice>
    <mc:Fallback xmlns="">
      <p:transition spd="med" advClick="0" advTm="10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0" presetClass="entr" presetSubtype="0" fill="hold" nodeType="withEffect">
                                  <p:stCondLst>
                                    <p:cond delay="5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84A9A109-7843-4833-AA5D-504503EFD12F}"/>
              </a:ext>
            </a:extLst>
          </p:cNvPr>
          <p:cNvSpPr txBox="1"/>
          <p:nvPr/>
        </p:nvSpPr>
        <p:spPr>
          <a:xfrm>
            <a:off x="3268156" y="5679250"/>
            <a:ext cx="5227713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3200" b="1" dirty="0">
                <a:latin typeface="+mj-ea"/>
                <a:ea typeface="+mj-ea"/>
              </a:rPr>
              <a:t>正解は </a:t>
            </a:r>
            <a:r>
              <a:rPr lang="ja-JP" altLang="en-US" sz="6000" b="1" dirty="0">
                <a:solidFill>
                  <a:srgbClr val="FF0000"/>
                </a:solidFill>
                <a:latin typeface="+mj-ea"/>
                <a:ea typeface="+mj-ea"/>
              </a:rPr>
              <a:t>宮崎県</a:t>
            </a:r>
            <a:r>
              <a:rPr lang="ja-JP" altLang="en-US" sz="3200" b="1" dirty="0">
                <a:latin typeface="+mj-ea"/>
                <a:ea typeface="+mj-ea"/>
              </a:rPr>
              <a:t> でした</a:t>
            </a:r>
            <a:endParaRPr kumimoji="1" lang="ja-JP" altLang="en-US" sz="3200" b="1" dirty="0">
              <a:latin typeface="+mj-ea"/>
              <a:ea typeface="+mj-ea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F74E7EE5-3F78-4648-9E36-2A96DB9AA7E7}"/>
              </a:ext>
            </a:extLst>
          </p:cNvPr>
          <p:cNvSpPr txBox="1"/>
          <p:nvPr/>
        </p:nvSpPr>
        <p:spPr>
          <a:xfrm>
            <a:off x="549416" y="616042"/>
            <a:ext cx="631684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en-US" altLang="ja-JP" b="1" dirty="0">
                <a:solidFill>
                  <a:schemeClr val="bg1"/>
                </a:solidFill>
                <a:latin typeface="+mj-ea"/>
                <a:ea typeface="+mj-ea"/>
              </a:rPr>
              <a:t>10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D45ED63E-728C-4385-B2DD-0062D0687B09}"/>
              </a:ext>
            </a:extLst>
          </p:cNvPr>
          <p:cNvSpPr txBox="1"/>
          <p:nvPr/>
        </p:nvSpPr>
        <p:spPr>
          <a:xfrm>
            <a:off x="251490" y="177589"/>
            <a:ext cx="1227536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答 え</a:t>
            </a:r>
          </a:p>
        </p:txBody>
      </p:sp>
      <p:grpSp>
        <p:nvGrpSpPr>
          <p:cNvPr id="42" name="Group 291">
            <a:extLst>
              <a:ext uri="{FF2B5EF4-FFF2-40B4-BE49-F238E27FC236}">
                <a16:creationId xmlns:a16="http://schemas.microsoft.com/office/drawing/2014/main" id="{68A10E6D-1A23-44F7-B762-CC00DA5C64B9}"/>
              </a:ext>
            </a:extLst>
          </p:cNvPr>
          <p:cNvGrpSpPr>
            <a:grpSpLocks/>
          </p:cNvGrpSpPr>
          <p:nvPr/>
        </p:nvGrpSpPr>
        <p:grpSpPr bwMode="auto">
          <a:xfrm>
            <a:off x="4732972" y="1419227"/>
            <a:ext cx="2726056" cy="4019546"/>
            <a:chOff x="387" y="347"/>
            <a:chExt cx="5018" cy="7399"/>
          </a:xfrm>
        </p:grpSpPr>
        <p:sp>
          <p:nvSpPr>
            <p:cNvPr id="43" name="Freeform 259">
              <a:extLst>
                <a:ext uri="{FF2B5EF4-FFF2-40B4-BE49-F238E27FC236}">
                  <a16:creationId xmlns:a16="http://schemas.microsoft.com/office/drawing/2014/main" id="{73AB1FB0-74AA-4D4C-9DFF-024F6FFFD245}"/>
                </a:ext>
              </a:extLst>
            </p:cNvPr>
            <p:cNvSpPr>
              <a:spLocks/>
            </p:cNvSpPr>
            <p:nvPr/>
          </p:nvSpPr>
          <p:spPr bwMode="auto">
            <a:xfrm>
              <a:off x="1153" y="4826"/>
              <a:ext cx="1587" cy="1616"/>
            </a:xfrm>
            <a:custGeom>
              <a:avLst/>
              <a:gdLst>
                <a:gd name="T0" fmla="*/ 1304 w 1588"/>
                <a:gd name="T1" fmla="*/ 1616 h 1616"/>
                <a:gd name="T2" fmla="*/ 1021 w 1588"/>
                <a:gd name="T3" fmla="*/ 1616 h 1616"/>
                <a:gd name="T4" fmla="*/ 822 w 1588"/>
                <a:gd name="T5" fmla="*/ 1417 h 1616"/>
                <a:gd name="T6" fmla="*/ 680 w 1588"/>
                <a:gd name="T7" fmla="*/ 1531 h 1616"/>
                <a:gd name="T8" fmla="*/ 595 w 1588"/>
                <a:gd name="T9" fmla="*/ 1361 h 1616"/>
                <a:gd name="T10" fmla="*/ 567 w 1588"/>
                <a:gd name="T11" fmla="*/ 1162 h 1616"/>
                <a:gd name="T12" fmla="*/ 425 w 1588"/>
                <a:gd name="T13" fmla="*/ 992 h 1616"/>
                <a:gd name="T14" fmla="*/ 482 w 1588"/>
                <a:gd name="T15" fmla="*/ 879 h 1616"/>
                <a:gd name="T16" fmla="*/ 227 w 1588"/>
                <a:gd name="T17" fmla="*/ 794 h 1616"/>
                <a:gd name="T18" fmla="*/ 28 w 1588"/>
                <a:gd name="T19" fmla="*/ 709 h 1616"/>
                <a:gd name="T20" fmla="*/ 28 w 1588"/>
                <a:gd name="T21" fmla="*/ 482 h 1616"/>
                <a:gd name="T22" fmla="*/ 170 w 1588"/>
                <a:gd name="T23" fmla="*/ 283 h 1616"/>
                <a:gd name="T24" fmla="*/ 312 w 1588"/>
                <a:gd name="T25" fmla="*/ 255 h 1616"/>
                <a:gd name="T26" fmla="*/ 510 w 1588"/>
                <a:gd name="T27" fmla="*/ 283 h 1616"/>
                <a:gd name="T28" fmla="*/ 624 w 1588"/>
                <a:gd name="T29" fmla="*/ 142 h 1616"/>
                <a:gd name="T30" fmla="*/ 737 w 1588"/>
                <a:gd name="T31" fmla="*/ 142 h 1616"/>
                <a:gd name="T32" fmla="*/ 964 w 1588"/>
                <a:gd name="T33" fmla="*/ 113 h 1616"/>
                <a:gd name="T34" fmla="*/ 879 w 1588"/>
                <a:gd name="T35" fmla="*/ 28 h 1616"/>
                <a:gd name="T36" fmla="*/ 1077 w 1588"/>
                <a:gd name="T37" fmla="*/ 0 h 1616"/>
                <a:gd name="T38" fmla="*/ 1247 w 1588"/>
                <a:gd name="T39" fmla="*/ 0 h 1616"/>
                <a:gd name="T40" fmla="*/ 1389 w 1588"/>
                <a:gd name="T41" fmla="*/ 56 h 1616"/>
                <a:gd name="T42" fmla="*/ 1446 w 1588"/>
                <a:gd name="T43" fmla="*/ 113 h 1616"/>
                <a:gd name="T44" fmla="*/ 1361 w 1588"/>
                <a:gd name="T45" fmla="*/ 142 h 1616"/>
                <a:gd name="T46" fmla="*/ 1332 w 1588"/>
                <a:gd name="T47" fmla="*/ 340 h 1616"/>
                <a:gd name="T48" fmla="*/ 1417 w 1588"/>
                <a:gd name="T49" fmla="*/ 312 h 1616"/>
                <a:gd name="T50" fmla="*/ 1559 w 1588"/>
                <a:gd name="T51" fmla="*/ 283 h 1616"/>
                <a:gd name="T52" fmla="*/ 1502 w 1588"/>
                <a:gd name="T53" fmla="*/ 425 h 1616"/>
                <a:gd name="T54" fmla="*/ 1446 w 1588"/>
                <a:gd name="T55" fmla="*/ 567 h 1616"/>
                <a:gd name="T56" fmla="*/ 1389 w 1588"/>
                <a:gd name="T57" fmla="*/ 850 h 1616"/>
                <a:gd name="T58" fmla="*/ 1304 w 1588"/>
                <a:gd name="T59" fmla="*/ 907 h 1616"/>
                <a:gd name="T60" fmla="*/ 1134 w 1588"/>
                <a:gd name="T61" fmla="*/ 1020 h 1616"/>
                <a:gd name="T62" fmla="*/ 1077 w 1588"/>
                <a:gd name="T63" fmla="*/ 935 h 1616"/>
                <a:gd name="T64" fmla="*/ 992 w 1588"/>
                <a:gd name="T65" fmla="*/ 879 h 1616"/>
                <a:gd name="T66" fmla="*/ 964 w 1588"/>
                <a:gd name="T67" fmla="*/ 964 h 1616"/>
                <a:gd name="T68" fmla="*/ 964 w 1588"/>
                <a:gd name="T69" fmla="*/ 1049 h 1616"/>
                <a:gd name="T70" fmla="*/ 1021 w 1588"/>
                <a:gd name="T71" fmla="*/ 1247 h 1616"/>
                <a:gd name="T72" fmla="*/ 1134 w 1588"/>
                <a:gd name="T73" fmla="*/ 1389 h 1616"/>
                <a:gd name="T74" fmla="*/ 1247 w 1588"/>
                <a:gd name="T75" fmla="*/ 1446 h 16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588" h="1616">
                  <a:moveTo>
                    <a:pt x="1361" y="1502"/>
                  </a:moveTo>
                  <a:lnTo>
                    <a:pt x="1304" y="1616"/>
                  </a:lnTo>
                  <a:lnTo>
                    <a:pt x="1191" y="1531"/>
                  </a:lnTo>
                  <a:lnTo>
                    <a:pt x="1021" y="1616"/>
                  </a:lnTo>
                  <a:lnTo>
                    <a:pt x="964" y="1502"/>
                  </a:lnTo>
                  <a:lnTo>
                    <a:pt x="822" y="1417"/>
                  </a:lnTo>
                  <a:lnTo>
                    <a:pt x="765" y="1531"/>
                  </a:lnTo>
                  <a:lnTo>
                    <a:pt x="680" y="1531"/>
                  </a:lnTo>
                  <a:lnTo>
                    <a:pt x="680" y="1446"/>
                  </a:lnTo>
                  <a:lnTo>
                    <a:pt x="595" y="1361"/>
                  </a:lnTo>
                  <a:lnTo>
                    <a:pt x="652" y="1219"/>
                  </a:lnTo>
                  <a:lnTo>
                    <a:pt x="567" y="1162"/>
                  </a:lnTo>
                  <a:lnTo>
                    <a:pt x="595" y="992"/>
                  </a:lnTo>
                  <a:lnTo>
                    <a:pt x="425" y="992"/>
                  </a:lnTo>
                  <a:lnTo>
                    <a:pt x="425" y="935"/>
                  </a:lnTo>
                  <a:lnTo>
                    <a:pt x="482" y="879"/>
                  </a:lnTo>
                  <a:lnTo>
                    <a:pt x="454" y="822"/>
                  </a:lnTo>
                  <a:lnTo>
                    <a:pt x="227" y="794"/>
                  </a:lnTo>
                  <a:lnTo>
                    <a:pt x="142" y="709"/>
                  </a:lnTo>
                  <a:lnTo>
                    <a:pt x="28" y="709"/>
                  </a:lnTo>
                  <a:lnTo>
                    <a:pt x="0" y="510"/>
                  </a:lnTo>
                  <a:lnTo>
                    <a:pt x="28" y="482"/>
                  </a:lnTo>
                  <a:lnTo>
                    <a:pt x="57" y="312"/>
                  </a:lnTo>
                  <a:lnTo>
                    <a:pt x="170" y="283"/>
                  </a:lnTo>
                  <a:lnTo>
                    <a:pt x="255" y="283"/>
                  </a:lnTo>
                  <a:lnTo>
                    <a:pt x="312" y="255"/>
                  </a:lnTo>
                  <a:lnTo>
                    <a:pt x="425" y="312"/>
                  </a:lnTo>
                  <a:lnTo>
                    <a:pt x="510" y="283"/>
                  </a:lnTo>
                  <a:lnTo>
                    <a:pt x="567" y="170"/>
                  </a:lnTo>
                  <a:lnTo>
                    <a:pt x="624" y="142"/>
                  </a:lnTo>
                  <a:lnTo>
                    <a:pt x="652" y="56"/>
                  </a:lnTo>
                  <a:lnTo>
                    <a:pt x="737" y="142"/>
                  </a:lnTo>
                  <a:lnTo>
                    <a:pt x="907" y="170"/>
                  </a:lnTo>
                  <a:lnTo>
                    <a:pt x="964" y="113"/>
                  </a:lnTo>
                  <a:lnTo>
                    <a:pt x="879" y="85"/>
                  </a:lnTo>
                  <a:lnTo>
                    <a:pt x="879" y="28"/>
                  </a:lnTo>
                  <a:lnTo>
                    <a:pt x="964" y="56"/>
                  </a:lnTo>
                  <a:lnTo>
                    <a:pt x="1077" y="0"/>
                  </a:lnTo>
                  <a:lnTo>
                    <a:pt x="1162" y="28"/>
                  </a:lnTo>
                  <a:lnTo>
                    <a:pt x="1247" y="0"/>
                  </a:lnTo>
                  <a:lnTo>
                    <a:pt x="1361" y="28"/>
                  </a:lnTo>
                  <a:lnTo>
                    <a:pt x="1389" y="56"/>
                  </a:lnTo>
                  <a:lnTo>
                    <a:pt x="1417" y="56"/>
                  </a:lnTo>
                  <a:lnTo>
                    <a:pt x="1446" y="113"/>
                  </a:lnTo>
                  <a:lnTo>
                    <a:pt x="1389" y="170"/>
                  </a:lnTo>
                  <a:lnTo>
                    <a:pt x="1361" y="142"/>
                  </a:lnTo>
                  <a:lnTo>
                    <a:pt x="1304" y="198"/>
                  </a:lnTo>
                  <a:lnTo>
                    <a:pt x="1332" y="340"/>
                  </a:lnTo>
                  <a:lnTo>
                    <a:pt x="1389" y="397"/>
                  </a:lnTo>
                  <a:lnTo>
                    <a:pt x="1417" y="312"/>
                  </a:lnTo>
                  <a:lnTo>
                    <a:pt x="1502" y="340"/>
                  </a:lnTo>
                  <a:lnTo>
                    <a:pt x="1559" y="283"/>
                  </a:lnTo>
                  <a:lnTo>
                    <a:pt x="1588" y="425"/>
                  </a:lnTo>
                  <a:lnTo>
                    <a:pt x="1502" y="425"/>
                  </a:lnTo>
                  <a:lnTo>
                    <a:pt x="1559" y="510"/>
                  </a:lnTo>
                  <a:lnTo>
                    <a:pt x="1446" y="567"/>
                  </a:lnTo>
                  <a:lnTo>
                    <a:pt x="1531" y="709"/>
                  </a:lnTo>
                  <a:lnTo>
                    <a:pt x="1389" y="850"/>
                  </a:lnTo>
                  <a:lnTo>
                    <a:pt x="1361" y="907"/>
                  </a:lnTo>
                  <a:lnTo>
                    <a:pt x="1304" y="907"/>
                  </a:lnTo>
                  <a:lnTo>
                    <a:pt x="1219" y="1049"/>
                  </a:lnTo>
                  <a:lnTo>
                    <a:pt x="1134" y="1020"/>
                  </a:lnTo>
                  <a:lnTo>
                    <a:pt x="1134" y="964"/>
                  </a:lnTo>
                  <a:lnTo>
                    <a:pt x="1077" y="935"/>
                  </a:lnTo>
                  <a:lnTo>
                    <a:pt x="1049" y="850"/>
                  </a:lnTo>
                  <a:lnTo>
                    <a:pt x="992" y="879"/>
                  </a:lnTo>
                  <a:lnTo>
                    <a:pt x="935" y="935"/>
                  </a:lnTo>
                  <a:lnTo>
                    <a:pt x="964" y="964"/>
                  </a:lnTo>
                  <a:lnTo>
                    <a:pt x="935" y="1020"/>
                  </a:lnTo>
                  <a:lnTo>
                    <a:pt x="964" y="1049"/>
                  </a:lnTo>
                  <a:lnTo>
                    <a:pt x="907" y="1162"/>
                  </a:lnTo>
                  <a:lnTo>
                    <a:pt x="1021" y="1247"/>
                  </a:lnTo>
                  <a:lnTo>
                    <a:pt x="1049" y="1332"/>
                  </a:lnTo>
                  <a:lnTo>
                    <a:pt x="1134" y="1389"/>
                  </a:lnTo>
                  <a:lnTo>
                    <a:pt x="1191" y="1361"/>
                  </a:lnTo>
                  <a:lnTo>
                    <a:pt x="1247" y="1446"/>
                  </a:lnTo>
                  <a:lnTo>
                    <a:pt x="1361" y="150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44" name="Freeform 260">
              <a:extLst>
                <a:ext uri="{FF2B5EF4-FFF2-40B4-BE49-F238E27FC236}">
                  <a16:creationId xmlns:a16="http://schemas.microsoft.com/office/drawing/2014/main" id="{BEC3C5CC-1E05-4723-9AD1-4AA66CD30C9F}"/>
                </a:ext>
              </a:extLst>
            </p:cNvPr>
            <p:cNvSpPr>
              <a:spLocks/>
            </p:cNvSpPr>
            <p:nvPr/>
          </p:nvSpPr>
          <p:spPr bwMode="auto">
            <a:xfrm>
              <a:off x="2457" y="4230"/>
              <a:ext cx="1361" cy="1673"/>
            </a:xfrm>
            <a:custGeom>
              <a:avLst/>
              <a:gdLst>
                <a:gd name="T0" fmla="*/ 142 w 1361"/>
                <a:gd name="T1" fmla="*/ 1163 h 1673"/>
                <a:gd name="T2" fmla="*/ 198 w 1361"/>
                <a:gd name="T3" fmla="*/ 1021 h 1673"/>
                <a:gd name="T4" fmla="*/ 255 w 1361"/>
                <a:gd name="T5" fmla="*/ 879 h 1673"/>
                <a:gd name="T6" fmla="*/ 113 w 1361"/>
                <a:gd name="T7" fmla="*/ 908 h 1673"/>
                <a:gd name="T8" fmla="*/ 28 w 1361"/>
                <a:gd name="T9" fmla="*/ 936 h 1673"/>
                <a:gd name="T10" fmla="*/ 57 w 1361"/>
                <a:gd name="T11" fmla="*/ 738 h 1673"/>
                <a:gd name="T12" fmla="*/ 142 w 1361"/>
                <a:gd name="T13" fmla="*/ 709 h 1673"/>
                <a:gd name="T14" fmla="*/ 85 w 1361"/>
                <a:gd name="T15" fmla="*/ 652 h 1673"/>
                <a:gd name="T16" fmla="*/ 28 w 1361"/>
                <a:gd name="T17" fmla="*/ 567 h 1673"/>
                <a:gd name="T18" fmla="*/ 28 w 1361"/>
                <a:gd name="T19" fmla="*/ 369 h 1673"/>
                <a:gd name="T20" fmla="*/ 170 w 1361"/>
                <a:gd name="T21" fmla="*/ 454 h 1673"/>
                <a:gd name="T22" fmla="*/ 312 w 1361"/>
                <a:gd name="T23" fmla="*/ 454 h 1673"/>
                <a:gd name="T24" fmla="*/ 454 w 1361"/>
                <a:gd name="T25" fmla="*/ 426 h 1673"/>
                <a:gd name="T26" fmla="*/ 567 w 1361"/>
                <a:gd name="T27" fmla="*/ 482 h 1673"/>
                <a:gd name="T28" fmla="*/ 709 w 1361"/>
                <a:gd name="T29" fmla="*/ 426 h 1673"/>
                <a:gd name="T30" fmla="*/ 822 w 1361"/>
                <a:gd name="T31" fmla="*/ 341 h 1673"/>
                <a:gd name="T32" fmla="*/ 822 w 1361"/>
                <a:gd name="T33" fmla="*/ 284 h 1673"/>
                <a:gd name="T34" fmla="*/ 936 w 1361"/>
                <a:gd name="T35" fmla="*/ 0 h 1673"/>
                <a:gd name="T36" fmla="*/ 1049 w 1361"/>
                <a:gd name="T37" fmla="*/ 29 h 1673"/>
                <a:gd name="T38" fmla="*/ 1361 w 1361"/>
                <a:gd name="T39" fmla="*/ 85 h 1673"/>
                <a:gd name="T40" fmla="*/ 1191 w 1361"/>
                <a:gd name="T41" fmla="*/ 766 h 1673"/>
                <a:gd name="T42" fmla="*/ 1077 w 1361"/>
                <a:gd name="T43" fmla="*/ 851 h 1673"/>
                <a:gd name="T44" fmla="*/ 1106 w 1361"/>
                <a:gd name="T45" fmla="*/ 1021 h 1673"/>
                <a:gd name="T46" fmla="*/ 1219 w 1361"/>
                <a:gd name="T47" fmla="*/ 1276 h 1673"/>
                <a:gd name="T48" fmla="*/ 1276 w 1361"/>
                <a:gd name="T49" fmla="*/ 1390 h 1673"/>
                <a:gd name="T50" fmla="*/ 1191 w 1361"/>
                <a:gd name="T51" fmla="*/ 1503 h 1673"/>
                <a:gd name="T52" fmla="*/ 1162 w 1361"/>
                <a:gd name="T53" fmla="*/ 1616 h 1673"/>
                <a:gd name="T54" fmla="*/ 1162 w 1361"/>
                <a:gd name="T55" fmla="*/ 1673 h 1673"/>
                <a:gd name="T56" fmla="*/ 1021 w 1361"/>
                <a:gd name="T57" fmla="*/ 1673 h 1673"/>
                <a:gd name="T58" fmla="*/ 964 w 1361"/>
                <a:gd name="T59" fmla="*/ 1588 h 1673"/>
                <a:gd name="T60" fmla="*/ 879 w 1361"/>
                <a:gd name="T61" fmla="*/ 1475 h 1673"/>
                <a:gd name="T62" fmla="*/ 680 w 1361"/>
                <a:gd name="T63" fmla="*/ 1446 h 1673"/>
                <a:gd name="T64" fmla="*/ 510 w 1361"/>
                <a:gd name="T65" fmla="*/ 1390 h 1673"/>
                <a:gd name="T66" fmla="*/ 425 w 1361"/>
                <a:gd name="T67" fmla="*/ 1503 h 1673"/>
                <a:gd name="T68" fmla="*/ 340 w 1361"/>
                <a:gd name="T69" fmla="*/ 1418 h 1673"/>
                <a:gd name="T70" fmla="*/ 198 w 1361"/>
                <a:gd name="T71" fmla="*/ 1390 h 16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361" h="1673">
                  <a:moveTo>
                    <a:pt x="227" y="1305"/>
                  </a:moveTo>
                  <a:lnTo>
                    <a:pt x="142" y="1163"/>
                  </a:lnTo>
                  <a:lnTo>
                    <a:pt x="255" y="1106"/>
                  </a:lnTo>
                  <a:lnTo>
                    <a:pt x="198" y="1021"/>
                  </a:lnTo>
                  <a:lnTo>
                    <a:pt x="284" y="1021"/>
                  </a:lnTo>
                  <a:lnTo>
                    <a:pt x="255" y="879"/>
                  </a:lnTo>
                  <a:lnTo>
                    <a:pt x="198" y="936"/>
                  </a:lnTo>
                  <a:lnTo>
                    <a:pt x="113" y="908"/>
                  </a:lnTo>
                  <a:lnTo>
                    <a:pt x="85" y="993"/>
                  </a:lnTo>
                  <a:lnTo>
                    <a:pt x="28" y="936"/>
                  </a:lnTo>
                  <a:lnTo>
                    <a:pt x="0" y="794"/>
                  </a:lnTo>
                  <a:lnTo>
                    <a:pt x="57" y="738"/>
                  </a:lnTo>
                  <a:lnTo>
                    <a:pt x="85" y="766"/>
                  </a:lnTo>
                  <a:lnTo>
                    <a:pt x="142" y="709"/>
                  </a:lnTo>
                  <a:lnTo>
                    <a:pt x="113" y="652"/>
                  </a:lnTo>
                  <a:lnTo>
                    <a:pt x="85" y="652"/>
                  </a:lnTo>
                  <a:lnTo>
                    <a:pt x="57" y="624"/>
                  </a:lnTo>
                  <a:lnTo>
                    <a:pt x="28" y="567"/>
                  </a:lnTo>
                  <a:lnTo>
                    <a:pt x="85" y="426"/>
                  </a:lnTo>
                  <a:lnTo>
                    <a:pt x="28" y="369"/>
                  </a:lnTo>
                  <a:lnTo>
                    <a:pt x="113" y="341"/>
                  </a:lnTo>
                  <a:lnTo>
                    <a:pt x="170" y="454"/>
                  </a:lnTo>
                  <a:lnTo>
                    <a:pt x="227" y="426"/>
                  </a:lnTo>
                  <a:lnTo>
                    <a:pt x="312" y="454"/>
                  </a:lnTo>
                  <a:lnTo>
                    <a:pt x="340" y="397"/>
                  </a:lnTo>
                  <a:lnTo>
                    <a:pt x="454" y="426"/>
                  </a:lnTo>
                  <a:lnTo>
                    <a:pt x="510" y="482"/>
                  </a:lnTo>
                  <a:lnTo>
                    <a:pt x="567" y="482"/>
                  </a:lnTo>
                  <a:lnTo>
                    <a:pt x="595" y="426"/>
                  </a:lnTo>
                  <a:lnTo>
                    <a:pt x="709" y="426"/>
                  </a:lnTo>
                  <a:lnTo>
                    <a:pt x="765" y="454"/>
                  </a:lnTo>
                  <a:lnTo>
                    <a:pt x="822" y="341"/>
                  </a:lnTo>
                  <a:lnTo>
                    <a:pt x="794" y="312"/>
                  </a:lnTo>
                  <a:lnTo>
                    <a:pt x="822" y="284"/>
                  </a:lnTo>
                  <a:lnTo>
                    <a:pt x="822" y="171"/>
                  </a:lnTo>
                  <a:lnTo>
                    <a:pt x="936" y="0"/>
                  </a:lnTo>
                  <a:lnTo>
                    <a:pt x="1021" y="57"/>
                  </a:lnTo>
                  <a:lnTo>
                    <a:pt x="1049" y="29"/>
                  </a:lnTo>
                  <a:lnTo>
                    <a:pt x="1191" y="85"/>
                  </a:lnTo>
                  <a:lnTo>
                    <a:pt x="1361" y="85"/>
                  </a:lnTo>
                  <a:lnTo>
                    <a:pt x="1162" y="681"/>
                  </a:lnTo>
                  <a:lnTo>
                    <a:pt x="1191" y="766"/>
                  </a:lnTo>
                  <a:lnTo>
                    <a:pt x="1162" y="851"/>
                  </a:lnTo>
                  <a:lnTo>
                    <a:pt x="1077" y="851"/>
                  </a:lnTo>
                  <a:lnTo>
                    <a:pt x="1162" y="936"/>
                  </a:lnTo>
                  <a:lnTo>
                    <a:pt x="1106" y="1021"/>
                  </a:lnTo>
                  <a:lnTo>
                    <a:pt x="1134" y="1276"/>
                  </a:lnTo>
                  <a:lnTo>
                    <a:pt x="1219" y="1276"/>
                  </a:lnTo>
                  <a:lnTo>
                    <a:pt x="1219" y="1333"/>
                  </a:lnTo>
                  <a:lnTo>
                    <a:pt x="1276" y="1390"/>
                  </a:lnTo>
                  <a:lnTo>
                    <a:pt x="1247" y="1531"/>
                  </a:lnTo>
                  <a:lnTo>
                    <a:pt x="1191" y="1503"/>
                  </a:lnTo>
                  <a:lnTo>
                    <a:pt x="1219" y="1588"/>
                  </a:lnTo>
                  <a:lnTo>
                    <a:pt x="1162" y="1616"/>
                  </a:lnTo>
                  <a:lnTo>
                    <a:pt x="1219" y="1673"/>
                  </a:lnTo>
                  <a:lnTo>
                    <a:pt x="1162" y="1673"/>
                  </a:lnTo>
                  <a:lnTo>
                    <a:pt x="1134" y="1673"/>
                  </a:lnTo>
                  <a:lnTo>
                    <a:pt x="1021" y="1673"/>
                  </a:lnTo>
                  <a:lnTo>
                    <a:pt x="936" y="1616"/>
                  </a:lnTo>
                  <a:lnTo>
                    <a:pt x="964" y="1588"/>
                  </a:lnTo>
                  <a:lnTo>
                    <a:pt x="879" y="1531"/>
                  </a:lnTo>
                  <a:lnTo>
                    <a:pt x="879" y="1475"/>
                  </a:lnTo>
                  <a:lnTo>
                    <a:pt x="822" y="1446"/>
                  </a:lnTo>
                  <a:lnTo>
                    <a:pt x="680" y="1446"/>
                  </a:lnTo>
                  <a:lnTo>
                    <a:pt x="624" y="1390"/>
                  </a:lnTo>
                  <a:lnTo>
                    <a:pt x="510" y="1390"/>
                  </a:lnTo>
                  <a:lnTo>
                    <a:pt x="539" y="1475"/>
                  </a:lnTo>
                  <a:lnTo>
                    <a:pt x="425" y="1503"/>
                  </a:lnTo>
                  <a:lnTo>
                    <a:pt x="340" y="1446"/>
                  </a:lnTo>
                  <a:lnTo>
                    <a:pt x="340" y="1418"/>
                  </a:lnTo>
                  <a:lnTo>
                    <a:pt x="255" y="1418"/>
                  </a:lnTo>
                  <a:lnTo>
                    <a:pt x="198" y="1390"/>
                  </a:lnTo>
                  <a:lnTo>
                    <a:pt x="227" y="130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45" name="Freeform 261">
              <a:extLst>
                <a:ext uri="{FF2B5EF4-FFF2-40B4-BE49-F238E27FC236}">
                  <a16:creationId xmlns:a16="http://schemas.microsoft.com/office/drawing/2014/main" id="{55DE967C-8F9C-41FA-842E-9C0C65A67105}"/>
                </a:ext>
              </a:extLst>
            </p:cNvPr>
            <p:cNvSpPr>
              <a:spLocks/>
            </p:cNvSpPr>
            <p:nvPr/>
          </p:nvSpPr>
          <p:spPr bwMode="auto">
            <a:xfrm>
              <a:off x="1295" y="4684"/>
              <a:ext cx="822" cy="454"/>
            </a:xfrm>
            <a:custGeom>
              <a:avLst/>
              <a:gdLst>
                <a:gd name="T0" fmla="*/ 737 w 822"/>
                <a:gd name="T1" fmla="*/ 170 h 454"/>
                <a:gd name="T2" fmla="*/ 737 w 822"/>
                <a:gd name="T3" fmla="*/ 227 h 454"/>
                <a:gd name="T4" fmla="*/ 822 w 822"/>
                <a:gd name="T5" fmla="*/ 255 h 454"/>
                <a:gd name="T6" fmla="*/ 765 w 822"/>
                <a:gd name="T7" fmla="*/ 312 h 454"/>
                <a:gd name="T8" fmla="*/ 595 w 822"/>
                <a:gd name="T9" fmla="*/ 284 h 454"/>
                <a:gd name="T10" fmla="*/ 510 w 822"/>
                <a:gd name="T11" fmla="*/ 198 h 454"/>
                <a:gd name="T12" fmla="*/ 482 w 822"/>
                <a:gd name="T13" fmla="*/ 284 h 454"/>
                <a:gd name="T14" fmla="*/ 425 w 822"/>
                <a:gd name="T15" fmla="*/ 312 h 454"/>
                <a:gd name="T16" fmla="*/ 368 w 822"/>
                <a:gd name="T17" fmla="*/ 425 h 454"/>
                <a:gd name="T18" fmla="*/ 283 w 822"/>
                <a:gd name="T19" fmla="*/ 454 h 454"/>
                <a:gd name="T20" fmla="*/ 170 w 822"/>
                <a:gd name="T21" fmla="*/ 397 h 454"/>
                <a:gd name="T22" fmla="*/ 113 w 822"/>
                <a:gd name="T23" fmla="*/ 425 h 454"/>
                <a:gd name="T24" fmla="*/ 28 w 822"/>
                <a:gd name="T25" fmla="*/ 425 h 454"/>
                <a:gd name="T26" fmla="*/ 0 w 822"/>
                <a:gd name="T27" fmla="*/ 369 h 454"/>
                <a:gd name="T28" fmla="*/ 28 w 822"/>
                <a:gd name="T29" fmla="*/ 255 h 454"/>
                <a:gd name="T30" fmla="*/ 113 w 822"/>
                <a:gd name="T31" fmla="*/ 227 h 454"/>
                <a:gd name="T32" fmla="*/ 170 w 822"/>
                <a:gd name="T33" fmla="*/ 170 h 454"/>
                <a:gd name="T34" fmla="*/ 226 w 822"/>
                <a:gd name="T35" fmla="*/ 198 h 454"/>
                <a:gd name="T36" fmla="*/ 226 w 822"/>
                <a:gd name="T37" fmla="*/ 57 h 454"/>
                <a:gd name="T38" fmla="*/ 312 w 822"/>
                <a:gd name="T39" fmla="*/ 0 h 454"/>
                <a:gd name="T40" fmla="*/ 425 w 822"/>
                <a:gd name="T41" fmla="*/ 142 h 454"/>
                <a:gd name="T42" fmla="*/ 453 w 822"/>
                <a:gd name="T43" fmla="*/ 85 h 454"/>
                <a:gd name="T44" fmla="*/ 538 w 822"/>
                <a:gd name="T45" fmla="*/ 85 h 454"/>
                <a:gd name="T46" fmla="*/ 623 w 822"/>
                <a:gd name="T47" fmla="*/ 57 h 454"/>
                <a:gd name="T48" fmla="*/ 708 w 822"/>
                <a:gd name="T49" fmla="*/ 113 h 454"/>
                <a:gd name="T50" fmla="*/ 708 w 822"/>
                <a:gd name="T51" fmla="*/ 142 h 454"/>
                <a:gd name="T52" fmla="*/ 737 w 822"/>
                <a:gd name="T53" fmla="*/ 170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822" h="454">
                  <a:moveTo>
                    <a:pt x="737" y="170"/>
                  </a:moveTo>
                  <a:lnTo>
                    <a:pt x="737" y="227"/>
                  </a:lnTo>
                  <a:lnTo>
                    <a:pt x="822" y="255"/>
                  </a:lnTo>
                  <a:lnTo>
                    <a:pt x="765" y="312"/>
                  </a:lnTo>
                  <a:lnTo>
                    <a:pt x="595" y="284"/>
                  </a:lnTo>
                  <a:lnTo>
                    <a:pt x="510" y="198"/>
                  </a:lnTo>
                  <a:lnTo>
                    <a:pt x="482" y="284"/>
                  </a:lnTo>
                  <a:lnTo>
                    <a:pt x="425" y="312"/>
                  </a:lnTo>
                  <a:lnTo>
                    <a:pt x="368" y="425"/>
                  </a:lnTo>
                  <a:lnTo>
                    <a:pt x="283" y="454"/>
                  </a:lnTo>
                  <a:lnTo>
                    <a:pt x="170" y="397"/>
                  </a:lnTo>
                  <a:lnTo>
                    <a:pt x="113" y="425"/>
                  </a:lnTo>
                  <a:lnTo>
                    <a:pt x="28" y="425"/>
                  </a:lnTo>
                  <a:lnTo>
                    <a:pt x="0" y="369"/>
                  </a:lnTo>
                  <a:lnTo>
                    <a:pt x="28" y="255"/>
                  </a:lnTo>
                  <a:lnTo>
                    <a:pt x="113" y="227"/>
                  </a:lnTo>
                  <a:lnTo>
                    <a:pt x="170" y="170"/>
                  </a:lnTo>
                  <a:lnTo>
                    <a:pt x="226" y="198"/>
                  </a:lnTo>
                  <a:lnTo>
                    <a:pt x="226" y="57"/>
                  </a:lnTo>
                  <a:lnTo>
                    <a:pt x="312" y="0"/>
                  </a:lnTo>
                  <a:lnTo>
                    <a:pt x="425" y="142"/>
                  </a:lnTo>
                  <a:lnTo>
                    <a:pt x="453" y="85"/>
                  </a:lnTo>
                  <a:lnTo>
                    <a:pt x="538" y="85"/>
                  </a:lnTo>
                  <a:lnTo>
                    <a:pt x="623" y="57"/>
                  </a:lnTo>
                  <a:lnTo>
                    <a:pt x="708" y="113"/>
                  </a:lnTo>
                  <a:lnTo>
                    <a:pt x="708" y="142"/>
                  </a:lnTo>
                  <a:lnTo>
                    <a:pt x="737" y="17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46" name="Freeform 262">
              <a:extLst>
                <a:ext uri="{FF2B5EF4-FFF2-40B4-BE49-F238E27FC236}">
                  <a16:creationId xmlns:a16="http://schemas.microsoft.com/office/drawing/2014/main" id="{600D4DD7-5A57-4DA4-B0CB-81CCB9719357}"/>
                </a:ext>
              </a:extLst>
            </p:cNvPr>
            <p:cNvSpPr>
              <a:spLocks/>
            </p:cNvSpPr>
            <p:nvPr/>
          </p:nvSpPr>
          <p:spPr bwMode="auto">
            <a:xfrm>
              <a:off x="1068" y="3663"/>
              <a:ext cx="1474" cy="1446"/>
            </a:xfrm>
            <a:custGeom>
              <a:avLst/>
              <a:gdLst>
                <a:gd name="T0" fmla="*/ 255 w 1474"/>
                <a:gd name="T1" fmla="*/ 1446 h 1446"/>
                <a:gd name="T2" fmla="*/ 142 w 1474"/>
                <a:gd name="T3" fmla="*/ 1418 h 1446"/>
                <a:gd name="T4" fmla="*/ 85 w 1474"/>
                <a:gd name="T5" fmla="*/ 1248 h 1446"/>
                <a:gd name="T6" fmla="*/ 0 w 1474"/>
                <a:gd name="T7" fmla="*/ 1191 h 1446"/>
                <a:gd name="T8" fmla="*/ 57 w 1474"/>
                <a:gd name="T9" fmla="*/ 1049 h 1446"/>
                <a:gd name="T10" fmla="*/ 142 w 1474"/>
                <a:gd name="T11" fmla="*/ 1021 h 1446"/>
                <a:gd name="T12" fmla="*/ 142 w 1474"/>
                <a:gd name="T13" fmla="*/ 936 h 1446"/>
                <a:gd name="T14" fmla="*/ 85 w 1474"/>
                <a:gd name="T15" fmla="*/ 879 h 1446"/>
                <a:gd name="T16" fmla="*/ 85 w 1474"/>
                <a:gd name="T17" fmla="*/ 794 h 1446"/>
                <a:gd name="T18" fmla="*/ 57 w 1474"/>
                <a:gd name="T19" fmla="*/ 738 h 1446"/>
                <a:gd name="T20" fmla="*/ 170 w 1474"/>
                <a:gd name="T21" fmla="*/ 652 h 1446"/>
                <a:gd name="T22" fmla="*/ 255 w 1474"/>
                <a:gd name="T23" fmla="*/ 709 h 1446"/>
                <a:gd name="T24" fmla="*/ 340 w 1474"/>
                <a:gd name="T25" fmla="*/ 652 h 1446"/>
                <a:gd name="T26" fmla="*/ 397 w 1474"/>
                <a:gd name="T27" fmla="*/ 511 h 1446"/>
                <a:gd name="T28" fmla="*/ 510 w 1474"/>
                <a:gd name="T29" fmla="*/ 482 h 1446"/>
                <a:gd name="T30" fmla="*/ 453 w 1474"/>
                <a:gd name="T31" fmla="*/ 284 h 1446"/>
                <a:gd name="T32" fmla="*/ 482 w 1474"/>
                <a:gd name="T33" fmla="*/ 199 h 1446"/>
                <a:gd name="T34" fmla="*/ 595 w 1474"/>
                <a:gd name="T35" fmla="*/ 142 h 1446"/>
                <a:gd name="T36" fmla="*/ 539 w 1474"/>
                <a:gd name="T37" fmla="*/ 86 h 1446"/>
                <a:gd name="T38" fmla="*/ 652 w 1474"/>
                <a:gd name="T39" fmla="*/ 0 h 1446"/>
                <a:gd name="T40" fmla="*/ 992 w 1474"/>
                <a:gd name="T41" fmla="*/ 142 h 1446"/>
                <a:gd name="T42" fmla="*/ 1020 w 1474"/>
                <a:gd name="T43" fmla="*/ 86 h 1446"/>
                <a:gd name="T44" fmla="*/ 1106 w 1474"/>
                <a:gd name="T45" fmla="*/ 171 h 1446"/>
                <a:gd name="T46" fmla="*/ 1134 w 1474"/>
                <a:gd name="T47" fmla="*/ 142 h 1446"/>
                <a:gd name="T48" fmla="*/ 1162 w 1474"/>
                <a:gd name="T49" fmla="*/ 199 h 1446"/>
                <a:gd name="T50" fmla="*/ 1247 w 1474"/>
                <a:gd name="T51" fmla="*/ 199 h 1446"/>
                <a:gd name="T52" fmla="*/ 1276 w 1474"/>
                <a:gd name="T53" fmla="*/ 199 h 1446"/>
                <a:gd name="T54" fmla="*/ 1332 w 1474"/>
                <a:gd name="T55" fmla="*/ 256 h 1446"/>
                <a:gd name="T56" fmla="*/ 1332 w 1474"/>
                <a:gd name="T57" fmla="*/ 397 h 1446"/>
                <a:gd name="T58" fmla="*/ 1389 w 1474"/>
                <a:gd name="T59" fmla="*/ 454 h 1446"/>
                <a:gd name="T60" fmla="*/ 1276 w 1474"/>
                <a:gd name="T61" fmla="*/ 511 h 1446"/>
                <a:gd name="T62" fmla="*/ 1304 w 1474"/>
                <a:gd name="T63" fmla="*/ 539 h 1446"/>
                <a:gd name="T64" fmla="*/ 1304 w 1474"/>
                <a:gd name="T65" fmla="*/ 624 h 1446"/>
                <a:gd name="T66" fmla="*/ 1247 w 1474"/>
                <a:gd name="T67" fmla="*/ 652 h 1446"/>
                <a:gd name="T68" fmla="*/ 1247 w 1474"/>
                <a:gd name="T69" fmla="*/ 738 h 1446"/>
                <a:gd name="T70" fmla="*/ 1219 w 1474"/>
                <a:gd name="T71" fmla="*/ 794 h 1446"/>
                <a:gd name="T72" fmla="*/ 1276 w 1474"/>
                <a:gd name="T73" fmla="*/ 851 h 1446"/>
                <a:gd name="T74" fmla="*/ 1304 w 1474"/>
                <a:gd name="T75" fmla="*/ 936 h 1446"/>
                <a:gd name="T76" fmla="*/ 1417 w 1474"/>
                <a:gd name="T77" fmla="*/ 936 h 1446"/>
                <a:gd name="T78" fmla="*/ 1474 w 1474"/>
                <a:gd name="T79" fmla="*/ 993 h 1446"/>
                <a:gd name="T80" fmla="*/ 1417 w 1474"/>
                <a:gd name="T81" fmla="*/ 1134 h 1446"/>
                <a:gd name="T82" fmla="*/ 1446 w 1474"/>
                <a:gd name="T83" fmla="*/ 1191 h 1446"/>
                <a:gd name="T84" fmla="*/ 1332 w 1474"/>
                <a:gd name="T85" fmla="*/ 1163 h 1446"/>
                <a:gd name="T86" fmla="*/ 1247 w 1474"/>
                <a:gd name="T87" fmla="*/ 1191 h 1446"/>
                <a:gd name="T88" fmla="*/ 1162 w 1474"/>
                <a:gd name="T89" fmla="*/ 1163 h 1446"/>
                <a:gd name="T90" fmla="*/ 1049 w 1474"/>
                <a:gd name="T91" fmla="*/ 1219 h 1446"/>
                <a:gd name="T92" fmla="*/ 964 w 1474"/>
                <a:gd name="T93" fmla="*/ 1191 h 1446"/>
                <a:gd name="T94" fmla="*/ 935 w 1474"/>
                <a:gd name="T95" fmla="*/ 1163 h 1446"/>
                <a:gd name="T96" fmla="*/ 935 w 1474"/>
                <a:gd name="T97" fmla="*/ 1134 h 1446"/>
                <a:gd name="T98" fmla="*/ 850 w 1474"/>
                <a:gd name="T99" fmla="*/ 1078 h 1446"/>
                <a:gd name="T100" fmla="*/ 765 w 1474"/>
                <a:gd name="T101" fmla="*/ 1106 h 1446"/>
                <a:gd name="T102" fmla="*/ 680 w 1474"/>
                <a:gd name="T103" fmla="*/ 1106 h 1446"/>
                <a:gd name="T104" fmla="*/ 652 w 1474"/>
                <a:gd name="T105" fmla="*/ 1163 h 1446"/>
                <a:gd name="T106" fmla="*/ 539 w 1474"/>
                <a:gd name="T107" fmla="*/ 1021 h 1446"/>
                <a:gd name="T108" fmla="*/ 453 w 1474"/>
                <a:gd name="T109" fmla="*/ 1078 h 1446"/>
                <a:gd name="T110" fmla="*/ 453 w 1474"/>
                <a:gd name="T111" fmla="*/ 1219 h 1446"/>
                <a:gd name="T112" fmla="*/ 397 w 1474"/>
                <a:gd name="T113" fmla="*/ 1191 h 1446"/>
                <a:gd name="T114" fmla="*/ 340 w 1474"/>
                <a:gd name="T115" fmla="*/ 1248 h 1446"/>
                <a:gd name="T116" fmla="*/ 255 w 1474"/>
                <a:gd name="T117" fmla="*/ 1276 h 1446"/>
                <a:gd name="T118" fmla="*/ 227 w 1474"/>
                <a:gd name="T119" fmla="*/ 1390 h 1446"/>
                <a:gd name="T120" fmla="*/ 255 w 1474"/>
                <a:gd name="T121" fmla="*/ 1446 h 14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474" h="1446">
                  <a:moveTo>
                    <a:pt x="255" y="1446"/>
                  </a:moveTo>
                  <a:lnTo>
                    <a:pt x="142" y="1418"/>
                  </a:lnTo>
                  <a:lnTo>
                    <a:pt x="85" y="1248"/>
                  </a:lnTo>
                  <a:lnTo>
                    <a:pt x="0" y="1191"/>
                  </a:lnTo>
                  <a:lnTo>
                    <a:pt x="57" y="1049"/>
                  </a:lnTo>
                  <a:lnTo>
                    <a:pt x="142" y="1021"/>
                  </a:lnTo>
                  <a:lnTo>
                    <a:pt x="142" y="936"/>
                  </a:lnTo>
                  <a:lnTo>
                    <a:pt x="85" y="879"/>
                  </a:lnTo>
                  <a:lnTo>
                    <a:pt x="85" y="794"/>
                  </a:lnTo>
                  <a:lnTo>
                    <a:pt x="57" y="738"/>
                  </a:lnTo>
                  <a:lnTo>
                    <a:pt x="170" y="652"/>
                  </a:lnTo>
                  <a:lnTo>
                    <a:pt x="255" y="709"/>
                  </a:lnTo>
                  <a:lnTo>
                    <a:pt x="340" y="652"/>
                  </a:lnTo>
                  <a:lnTo>
                    <a:pt x="397" y="511"/>
                  </a:lnTo>
                  <a:lnTo>
                    <a:pt x="510" y="482"/>
                  </a:lnTo>
                  <a:lnTo>
                    <a:pt x="453" y="284"/>
                  </a:lnTo>
                  <a:lnTo>
                    <a:pt x="482" y="199"/>
                  </a:lnTo>
                  <a:lnTo>
                    <a:pt x="595" y="142"/>
                  </a:lnTo>
                  <a:lnTo>
                    <a:pt x="539" y="86"/>
                  </a:lnTo>
                  <a:lnTo>
                    <a:pt x="652" y="0"/>
                  </a:lnTo>
                  <a:lnTo>
                    <a:pt x="992" y="142"/>
                  </a:lnTo>
                  <a:lnTo>
                    <a:pt x="1020" y="86"/>
                  </a:lnTo>
                  <a:lnTo>
                    <a:pt x="1106" y="171"/>
                  </a:lnTo>
                  <a:lnTo>
                    <a:pt x="1134" y="142"/>
                  </a:lnTo>
                  <a:lnTo>
                    <a:pt x="1162" y="199"/>
                  </a:lnTo>
                  <a:lnTo>
                    <a:pt x="1247" y="199"/>
                  </a:lnTo>
                  <a:lnTo>
                    <a:pt x="1276" y="199"/>
                  </a:lnTo>
                  <a:lnTo>
                    <a:pt x="1332" y="256"/>
                  </a:lnTo>
                  <a:lnTo>
                    <a:pt x="1332" y="397"/>
                  </a:lnTo>
                  <a:lnTo>
                    <a:pt x="1389" y="454"/>
                  </a:lnTo>
                  <a:lnTo>
                    <a:pt x="1276" y="511"/>
                  </a:lnTo>
                  <a:lnTo>
                    <a:pt x="1304" y="539"/>
                  </a:lnTo>
                  <a:lnTo>
                    <a:pt x="1304" y="624"/>
                  </a:lnTo>
                  <a:lnTo>
                    <a:pt x="1247" y="652"/>
                  </a:lnTo>
                  <a:lnTo>
                    <a:pt x="1247" y="738"/>
                  </a:lnTo>
                  <a:lnTo>
                    <a:pt x="1219" y="794"/>
                  </a:lnTo>
                  <a:lnTo>
                    <a:pt x="1276" y="851"/>
                  </a:lnTo>
                  <a:lnTo>
                    <a:pt x="1304" y="936"/>
                  </a:lnTo>
                  <a:lnTo>
                    <a:pt x="1417" y="936"/>
                  </a:lnTo>
                  <a:lnTo>
                    <a:pt x="1474" y="993"/>
                  </a:lnTo>
                  <a:lnTo>
                    <a:pt x="1417" y="1134"/>
                  </a:lnTo>
                  <a:lnTo>
                    <a:pt x="1446" y="1191"/>
                  </a:lnTo>
                  <a:lnTo>
                    <a:pt x="1332" y="1163"/>
                  </a:lnTo>
                  <a:lnTo>
                    <a:pt x="1247" y="1191"/>
                  </a:lnTo>
                  <a:lnTo>
                    <a:pt x="1162" y="1163"/>
                  </a:lnTo>
                  <a:lnTo>
                    <a:pt x="1049" y="1219"/>
                  </a:lnTo>
                  <a:lnTo>
                    <a:pt x="964" y="1191"/>
                  </a:lnTo>
                  <a:lnTo>
                    <a:pt x="935" y="1163"/>
                  </a:lnTo>
                  <a:lnTo>
                    <a:pt x="935" y="1134"/>
                  </a:lnTo>
                  <a:lnTo>
                    <a:pt x="850" y="1078"/>
                  </a:lnTo>
                  <a:lnTo>
                    <a:pt x="765" y="1106"/>
                  </a:lnTo>
                  <a:lnTo>
                    <a:pt x="680" y="1106"/>
                  </a:lnTo>
                  <a:lnTo>
                    <a:pt x="652" y="1163"/>
                  </a:lnTo>
                  <a:lnTo>
                    <a:pt x="539" y="1021"/>
                  </a:lnTo>
                  <a:lnTo>
                    <a:pt x="453" y="1078"/>
                  </a:lnTo>
                  <a:lnTo>
                    <a:pt x="453" y="1219"/>
                  </a:lnTo>
                  <a:lnTo>
                    <a:pt x="397" y="1191"/>
                  </a:lnTo>
                  <a:lnTo>
                    <a:pt x="340" y="1248"/>
                  </a:lnTo>
                  <a:lnTo>
                    <a:pt x="255" y="1276"/>
                  </a:lnTo>
                  <a:lnTo>
                    <a:pt x="227" y="1390"/>
                  </a:lnTo>
                  <a:lnTo>
                    <a:pt x="255" y="1446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47" name="Freeform 263">
              <a:extLst>
                <a:ext uri="{FF2B5EF4-FFF2-40B4-BE49-F238E27FC236}">
                  <a16:creationId xmlns:a16="http://schemas.microsoft.com/office/drawing/2014/main" id="{6AD91BF5-B985-4E82-9902-1BB03CA75604}"/>
                </a:ext>
              </a:extLst>
            </p:cNvPr>
            <p:cNvSpPr>
              <a:spLocks/>
            </p:cNvSpPr>
            <p:nvPr/>
          </p:nvSpPr>
          <p:spPr bwMode="auto">
            <a:xfrm>
              <a:off x="2400" y="2813"/>
              <a:ext cx="1191" cy="1644"/>
            </a:xfrm>
            <a:custGeom>
              <a:avLst/>
              <a:gdLst>
                <a:gd name="T0" fmla="*/ 879 w 1191"/>
                <a:gd name="T1" fmla="*/ 1588 h 1644"/>
                <a:gd name="T2" fmla="*/ 879 w 1191"/>
                <a:gd name="T3" fmla="*/ 1644 h 1644"/>
                <a:gd name="T4" fmla="*/ 822 w 1191"/>
                <a:gd name="T5" fmla="*/ 1644 h 1644"/>
                <a:gd name="T6" fmla="*/ 709 w 1191"/>
                <a:gd name="T7" fmla="*/ 1588 h 1644"/>
                <a:gd name="T8" fmla="*/ 596 w 1191"/>
                <a:gd name="T9" fmla="*/ 1417 h 1644"/>
                <a:gd name="T10" fmla="*/ 482 w 1191"/>
                <a:gd name="T11" fmla="*/ 1361 h 1644"/>
                <a:gd name="T12" fmla="*/ 397 w 1191"/>
                <a:gd name="T13" fmla="*/ 1247 h 1644"/>
                <a:gd name="T14" fmla="*/ 255 w 1191"/>
                <a:gd name="T15" fmla="*/ 1247 h 1644"/>
                <a:gd name="T16" fmla="*/ 227 w 1191"/>
                <a:gd name="T17" fmla="*/ 1106 h 1644"/>
                <a:gd name="T18" fmla="*/ 170 w 1191"/>
                <a:gd name="T19" fmla="*/ 1106 h 1644"/>
                <a:gd name="T20" fmla="*/ 114 w 1191"/>
                <a:gd name="T21" fmla="*/ 1134 h 1644"/>
                <a:gd name="T22" fmla="*/ 85 w 1191"/>
                <a:gd name="T23" fmla="*/ 1077 h 1644"/>
                <a:gd name="T24" fmla="*/ 57 w 1191"/>
                <a:gd name="T25" fmla="*/ 992 h 1644"/>
                <a:gd name="T26" fmla="*/ 85 w 1191"/>
                <a:gd name="T27" fmla="*/ 964 h 1644"/>
                <a:gd name="T28" fmla="*/ 142 w 1191"/>
                <a:gd name="T29" fmla="*/ 992 h 1644"/>
                <a:gd name="T30" fmla="*/ 199 w 1191"/>
                <a:gd name="T31" fmla="*/ 879 h 1644"/>
                <a:gd name="T32" fmla="*/ 341 w 1191"/>
                <a:gd name="T33" fmla="*/ 907 h 1644"/>
                <a:gd name="T34" fmla="*/ 397 w 1191"/>
                <a:gd name="T35" fmla="*/ 822 h 1644"/>
                <a:gd name="T36" fmla="*/ 454 w 1191"/>
                <a:gd name="T37" fmla="*/ 822 h 1644"/>
                <a:gd name="T38" fmla="*/ 397 w 1191"/>
                <a:gd name="T39" fmla="*/ 737 h 1644"/>
                <a:gd name="T40" fmla="*/ 454 w 1191"/>
                <a:gd name="T41" fmla="*/ 680 h 1644"/>
                <a:gd name="T42" fmla="*/ 369 w 1191"/>
                <a:gd name="T43" fmla="*/ 680 h 1644"/>
                <a:gd name="T44" fmla="*/ 170 w 1191"/>
                <a:gd name="T45" fmla="*/ 397 h 1644"/>
                <a:gd name="T46" fmla="*/ 170 w 1191"/>
                <a:gd name="T47" fmla="*/ 340 h 1644"/>
                <a:gd name="T48" fmla="*/ 114 w 1191"/>
                <a:gd name="T49" fmla="*/ 227 h 1644"/>
                <a:gd name="T50" fmla="*/ 0 w 1191"/>
                <a:gd name="T51" fmla="*/ 170 h 1644"/>
                <a:gd name="T52" fmla="*/ 0 w 1191"/>
                <a:gd name="T53" fmla="*/ 113 h 1644"/>
                <a:gd name="T54" fmla="*/ 57 w 1191"/>
                <a:gd name="T55" fmla="*/ 0 h 1644"/>
                <a:gd name="T56" fmla="*/ 114 w 1191"/>
                <a:gd name="T57" fmla="*/ 28 h 1644"/>
                <a:gd name="T58" fmla="*/ 227 w 1191"/>
                <a:gd name="T59" fmla="*/ 113 h 1644"/>
                <a:gd name="T60" fmla="*/ 312 w 1191"/>
                <a:gd name="T61" fmla="*/ 85 h 1644"/>
                <a:gd name="T62" fmla="*/ 426 w 1191"/>
                <a:gd name="T63" fmla="*/ 170 h 1644"/>
                <a:gd name="T64" fmla="*/ 511 w 1191"/>
                <a:gd name="T65" fmla="*/ 170 h 1644"/>
                <a:gd name="T66" fmla="*/ 567 w 1191"/>
                <a:gd name="T67" fmla="*/ 283 h 1644"/>
                <a:gd name="T68" fmla="*/ 652 w 1191"/>
                <a:gd name="T69" fmla="*/ 369 h 1644"/>
                <a:gd name="T70" fmla="*/ 681 w 1191"/>
                <a:gd name="T71" fmla="*/ 340 h 1644"/>
                <a:gd name="T72" fmla="*/ 766 w 1191"/>
                <a:gd name="T73" fmla="*/ 369 h 1644"/>
                <a:gd name="T74" fmla="*/ 737 w 1191"/>
                <a:gd name="T75" fmla="*/ 454 h 1644"/>
                <a:gd name="T76" fmla="*/ 822 w 1191"/>
                <a:gd name="T77" fmla="*/ 595 h 1644"/>
                <a:gd name="T78" fmla="*/ 964 w 1191"/>
                <a:gd name="T79" fmla="*/ 737 h 1644"/>
                <a:gd name="T80" fmla="*/ 1021 w 1191"/>
                <a:gd name="T81" fmla="*/ 822 h 1644"/>
                <a:gd name="T82" fmla="*/ 1021 w 1191"/>
                <a:gd name="T83" fmla="*/ 907 h 1644"/>
                <a:gd name="T84" fmla="*/ 1078 w 1191"/>
                <a:gd name="T85" fmla="*/ 992 h 1644"/>
                <a:gd name="T86" fmla="*/ 1163 w 1191"/>
                <a:gd name="T87" fmla="*/ 1021 h 1644"/>
                <a:gd name="T88" fmla="*/ 1134 w 1191"/>
                <a:gd name="T89" fmla="*/ 1049 h 1644"/>
                <a:gd name="T90" fmla="*/ 1191 w 1191"/>
                <a:gd name="T91" fmla="*/ 1077 h 1644"/>
                <a:gd name="T92" fmla="*/ 1163 w 1191"/>
                <a:gd name="T93" fmla="*/ 1106 h 1644"/>
                <a:gd name="T94" fmla="*/ 1021 w 1191"/>
                <a:gd name="T95" fmla="*/ 1247 h 1644"/>
                <a:gd name="T96" fmla="*/ 1049 w 1191"/>
                <a:gd name="T97" fmla="*/ 1332 h 1644"/>
                <a:gd name="T98" fmla="*/ 1049 w 1191"/>
                <a:gd name="T99" fmla="*/ 1417 h 1644"/>
                <a:gd name="T100" fmla="*/ 1106 w 1191"/>
                <a:gd name="T101" fmla="*/ 1446 h 1644"/>
                <a:gd name="T102" fmla="*/ 1078 w 1191"/>
                <a:gd name="T103" fmla="*/ 1474 h 1644"/>
                <a:gd name="T104" fmla="*/ 993 w 1191"/>
                <a:gd name="T105" fmla="*/ 1417 h 1644"/>
                <a:gd name="T106" fmla="*/ 879 w 1191"/>
                <a:gd name="T107" fmla="*/ 1588 h 16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1191" h="1644">
                  <a:moveTo>
                    <a:pt x="879" y="1588"/>
                  </a:moveTo>
                  <a:lnTo>
                    <a:pt x="879" y="1644"/>
                  </a:lnTo>
                  <a:lnTo>
                    <a:pt x="822" y="1644"/>
                  </a:lnTo>
                  <a:lnTo>
                    <a:pt x="709" y="1588"/>
                  </a:lnTo>
                  <a:lnTo>
                    <a:pt x="596" y="1417"/>
                  </a:lnTo>
                  <a:lnTo>
                    <a:pt x="482" y="1361"/>
                  </a:lnTo>
                  <a:lnTo>
                    <a:pt x="397" y="1247"/>
                  </a:lnTo>
                  <a:lnTo>
                    <a:pt x="255" y="1247"/>
                  </a:lnTo>
                  <a:lnTo>
                    <a:pt x="227" y="1106"/>
                  </a:lnTo>
                  <a:lnTo>
                    <a:pt x="170" y="1106"/>
                  </a:lnTo>
                  <a:lnTo>
                    <a:pt x="114" y="1134"/>
                  </a:lnTo>
                  <a:lnTo>
                    <a:pt x="85" y="1077"/>
                  </a:lnTo>
                  <a:lnTo>
                    <a:pt x="57" y="992"/>
                  </a:lnTo>
                  <a:lnTo>
                    <a:pt x="85" y="964"/>
                  </a:lnTo>
                  <a:lnTo>
                    <a:pt x="142" y="992"/>
                  </a:lnTo>
                  <a:lnTo>
                    <a:pt x="199" y="879"/>
                  </a:lnTo>
                  <a:lnTo>
                    <a:pt x="341" y="907"/>
                  </a:lnTo>
                  <a:lnTo>
                    <a:pt x="397" y="822"/>
                  </a:lnTo>
                  <a:lnTo>
                    <a:pt x="454" y="822"/>
                  </a:lnTo>
                  <a:lnTo>
                    <a:pt x="397" y="737"/>
                  </a:lnTo>
                  <a:lnTo>
                    <a:pt x="454" y="680"/>
                  </a:lnTo>
                  <a:lnTo>
                    <a:pt x="369" y="680"/>
                  </a:lnTo>
                  <a:lnTo>
                    <a:pt x="170" y="397"/>
                  </a:lnTo>
                  <a:lnTo>
                    <a:pt x="170" y="340"/>
                  </a:lnTo>
                  <a:lnTo>
                    <a:pt x="114" y="227"/>
                  </a:lnTo>
                  <a:lnTo>
                    <a:pt x="0" y="170"/>
                  </a:lnTo>
                  <a:lnTo>
                    <a:pt x="0" y="113"/>
                  </a:lnTo>
                  <a:lnTo>
                    <a:pt x="57" y="0"/>
                  </a:lnTo>
                  <a:lnTo>
                    <a:pt x="114" y="28"/>
                  </a:lnTo>
                  <a:lnTo>
                    <a:pt x="227" y="113"/>
                  </a:lnTo>
                  <a:lnTo>
                    <a:pt x="312" y="85"/>
                  </a:lnTo>
                  <a:lnTo>
                    <a:pt x="426" y="170"/>
                  </a:lnTo>
                  <a:lnTo>
                    <a:pt x="511" y="170"/>
                  </a:lnTo>
                  <a:lnTo>
                    <a:pt x="567" y="283"/>
                  </a:lnTo>
                  <a:lnTo>
                    <a:pt x="652" y="369"/>
                  </a:lnTo>
                  <a:lnTo>
                    <a:pt x="681" y="340"/>
                  </a:lnTo>
                  <a:lnTo>
                    <a:pt x="766" y="369"/>
                  </a:lnTo>
                  <a:lnTo>
                    <a:pt x="737" y="454"/>
                  </a:lnTo>
                  <a:lnTo>
                    <a:pt x="822" y="595"/>
                  </a:lnTo>
                  <a:lnTo>
                    <a:pt x="964" y="737"/>
                  </a:lnTo>
                  <a:lnTo>
                    <a:pt x="1021" y="822"/>
                  </a:lnTo>
                  <a:lnTo>
                    <a:pt x="1021" y="907"/>
                  </a:lnTo>
                  <a:lnTo>
                    <a:pt x="1078" y="992"/>
                  </a:lnTo>
                  <a:lnTo>
                    <a:pt x="1163" y="1021"/>
                  </a:lnTo>
                  <a:lnTo>
                    <a:pt x="1134" y="1049"/>
                  </a:lnTo>
                  <a:lnTo>
                    <a:pt x="1191" y="1077"/>
                  </a:lnTo>
                  <a:lnTo>
                    <a:pt x="1163" y="1106"/>
                  </a:lnTo>
                  <a:lnTo>
                    <a:pt x="1021" y="1247"/>
                  </a:lnTo>
                  <a:lnTo>
                    <a:pt x="1049" y="1332"/>
                  </a:lnTo>
                  <a:lnTo>
                    <a:pt x="1049" y="1417"/>
                  </a:lnTo>
                  <a:lnTo>
                    <a:pt x="1106" y="1446"/>
                  </a:lnTo>
                  <a:lnTo>
                    <a:pt x="1078" y="1474"/>
                  </a:lnTo>
                  <a:lnTo>
                    <a:pt x="993" y="1417"/>
                  </a:lnTo>
                  <a:lnTo>
                    <a:pt x="879" y="158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48" name="Freeform 264">
              <a:extLst>
                <a:ext uri="{FF2B5EF4-FFF2-40B4-BE49-F238E27FC236}">
                  <a16:creationId xmlns:a16="http://schemas.microsoft.com/office/drawing/2014/main" id="{82ABD690-07D5-4695-8E20-D7CF96949A61}"/>
                </a:ext>
              </a:extLst>
            </p:cNvPr>
            <p:cNvSpPr>
              <a:spLocks/>
            </p:cNvSpPr>
            <p:nvPr/>
          </p:nvSpPr>
          <p:spPr bwMode="auto">
            <a:xfrm>
              <a:off x="3364" y="6810"/>
              <a:ext cx="57" cy="170"/>
            </a:xfrm>
            <a:custGeom>
              <a:avLst/>
              <a:gdLst>
                <a:gd name="T0" fmla="*/ 57 w 57"/>
                <a:gd name="T1" fmla="*/ 0 h 170"/>
                <a:gd name="T2" fmla="*/ 29 w 57"/>
                <a:gd name="T3" fmla="*/ 0 h 170"/>
                <a:gd name="T4" fmla="*/ 0 w 57"/>
                <a:gd name="T5" fmla="*/ 85 h 170"/>
                <a:gd name="T6" fmla="*/ 57 w 57"/>
                <a:gd name="T7" fmla="*/ 170 h 170"/>
                <a:gd name="T8" fmla="*/ 57 w 57"/>
                <a:gd name="T9" fmla="*/ 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7" h="170">
                  <a:moveTo>
                    <a:pt x="57" y="0"/>
                  </a:moveTo>
                  <a:lnTo>
                    <a:pt x="29" y="0"/>
                  </a:lnTo>
                  <a:lnTo>
                    <a:pt x="0" y="85"/>
                  </a:lnTo>
                  <a:lnTo>
                    <a:pt x="57" y="170"/>
                  </a:lnTo>
                  <a:lnTo>
                    <a:pt x="57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49" name="Freeform 265">
              <a:extLst>
                <a:ext uri="{FF2B5EF4-FFF2-40B4-BE49-F238E27FC236}">
                  <a16:creationId xmlns:a16="http://schemas.microsoft.com/office/drawing/2014/main" id="{EF46E85F-77AA-4199-938B-7EC220C523D7}"/>
                </a:ext>
              </a:extLst>
            </p:cNvPr>
            <p:cNvSpPr>
              <a:spLocks/>
            </p:cNvSpPr>
            <p:nvPr/>
          </p:nvSpPr>
          <p:spPr bwMode="auto">
            <a:xfrm>
              <a:off x="2060" y="5535"/>
              <a:ext cx="737" cy="680"/>
            </a:xfrm>
            <a:custGeom>
              <a:avLst/>
              <a:gdLst>
                <a:gd name="T0" fmla="*/ 737 w 737"/>
                <a:gd name="T1" fmla="*/ 141 h 680"/>
                <a:gd name="T2" fmla="*/ 737 w 737"/>
                <a:gd name="T3" fmla="*/ 113 h 680"/>
                <a:gd name="T4" fmla="*/ 652 w 737"/>
                <a:gd name="T5" fmla="*/ 113 h 680"/>
                <a:gd name="T6" fmla="*/ 595 w 737"/>
                <a:gd name="T7" fmla="*/ 85 h 680"/>
                <a:gd name="T8" fmla="*/ 624 w 737"/>
                <a:gd name="T9" fmla="*/ 0 h 680"/>
                <a:gd name="T10" fmla="*/ 482 w 737"/>
                <a:gd name="T11" fmla="*/ 141 h 680"/>
                <a:gd name="T12" fmla="*/ 454 w 737"/>
                <a:gd name="T13" fmla="*/ 198 h 680"/>
                <a:gd name="T14" fmla="*/ 397 w 737"/>
                <a:gd name="T15" fmla="*/ 198 h 680"/>
                <a:gd name="T16" fmla="*/ 312 w 737"/>
                <a:gd name="T17" fmla="*/ 340 h 680"/>
                <a:gd name="T18" fmla="*/ 227 w 737"/>
                <a:gd name="T19" fmla="*/ 311 h 680"/>
                <a:gd name="T20" fmla="*/ 227 w 737"/>
                <a:gd name="T21" fmla="*/ 255 h 680"/>
                <a:gd name="T22" fmla="*/ 170 w 737"/>
                <a:gd name="T23" fmla="*/ 226 h 680"/>
                <a:gd name="T24" fmla="*/ 142 w 737"/>
                <a:gd name="T25" fmla="*/ 141 h 680"/>
                <a:gd name="T26" fmla="*/ 85 w 737"/>
                <a:gd name="T27" fmla="*/ 170 h 680"/>
                <a:gd name="T28" fmla="*/ 28 w 737"/>
                <a:gd name="T29" fmla="*/ 226 h 680"/>
                <a:gd name="T30" fmla="*/ 57 w 737"/>
                <a:gd name="T31" fmla="*/ 255 h 680"/>
                <a:gd name="T32" fmla="*/ 28 w 737"/>
                <a:gd name="T33" fmla="*/ 311 h 680"/>
                <a:gd name="T34" fmla="*/ 57 w 737"/>
                <a:gd name="T35" fmla="*/ 340 h 680"/>
                <a:gd name="T36" fmla="*/ 0 w 737"/>
                <a:gd name="T37" fmla="*/ 453 h 680"/>
                <a:gd name="T38" fmla="*/ 114 w 737"/>
                <a:gd name="T39" fmla="*/ 538 h 680"/>
                <a:gd name="T40" fmla="*/ 142 w 737"/>
                <a:gd name="T41" fmla="*/ 623 h 680"/>
                <a:gd name="T42" fmla="*/ 227 w 737"/>
                <a:gd name="T43" fmla="*/ 680 h 680"/>
                <a:gd name="T44" fmla="*/ 284 w 737"/>
                <a:gd name="T45" fmla="*/ 652 h 680"/>
                <a:gd name="T46" fmla="*/ 340 w 737"/>
                <a:gd name="T47" fmla="*/ 510 h 680"/>
                <a:gd name="T48" fmla="*/ 510 w 737"/>
                <a:gd name="T49" fmla="*/ 481 h 680"/>
                <a:gd name="T50" fmla="*/ 510 w 737"/>
                <a:gd name="T51" fmla="*/ 425 h 680"/>
                <a:gd name="T52" fmla="*/ 567 w 737"/>
                <a:gd name="T53" fmla="*/ 453 h 680"/>
                <a:gd name="T54" fmla="*/ 624 w 737"/>
                <a:gd name="T55" fmla="*/ 311 h 680"/>
                <a:gd name="T56" fmla="*/ 709 w 737"/>
                <a:gd name="T57" fmla="*/ 311 h 680"/>
                <a:gd name="T58" fmla="*/ 737 w 737"/>
                <a:gd name="T59" fmla="*/ 141 h 6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737" h="680">
                  <a:moveTo>
                    <a:pt x="737" y="141"/>
                  </a:moveTo>
                  <a:lnTo>
                    <a:pt x="737" y="113"/>
                  </a:lnTo>
                  <a:lnTo>
                    <a:pt x="652" y="113"/>
                  </a:lnTo>
                  <a:lnTo>
                    <a:pt x="595" y="85"/>
                  </a:lnTo>
                  <a:lnTo>
                    <a:pt x="624" y="0"/>
                  </a:lnTo>
                  <a:lnTo>
                    <a:pt x="482" y="141"/>
                  </a:lnTo>
                  <a:lnTo>
                    <a:pt x="454" y="198"/>
                  </a:lnTo>
                  <a:lnTo>
                    <a:pt x="397" y="198"/>
                  </a:lnTo>
                  <a:lnTo>
                    <a:pt x="312" y="340"/>
                  </a:lnTo>
                  <a:lnTo>
                    <a:pt x="227" y="311"/>
                  </a:lnTo>
                  <a:lnTo>
                    <a:pt x="227" y="255"/>
                  </a:lnTo>
                  <a:lnTo>
                    <a:pt x="170" y="226"/>
                  </a:lnTo>
                  <a:lnTo>
                    <a:pt x="142" y="141"/>
                  </a:lnTo>
                  <a:lnTo>
                    <a:pt x="85" y="170"/>
                  </a:lnTo>
                  <a:lnTo>
                    <a:pt x="28" y="226"/>
                  </a:lnTo>
                  <a:lnTo>
                    <a:pt x="57" y="255"/>
                  </a:lnTo>
                  <a:lnTo>
                    <a:pt x="28" y="311"/>
                  </a:lnTo>
                  <a:lnTo>
                    <a:pt x="57" y="340"/>
                  </a:lnTo>
                  <a:lnTo>
                    <a:pt x="0" y="453"/>
                  </a:lnTo>
                  <a:lnTo>
                    <a:pt x="114" y="538"/>
                  </a:lnTo>
                  <a:lnTo>
                    <a:pt x="142" y="623"/>
                  </a:lnTo>
                  <a:lnTo>
                    <a:pt x="227" y="680"/>
                  </a:lnTo>
                  <a:lnTo>
                    <a:pt x="284" y="652"/>
                  </a:lnTo>
                  <a:lnTo>
                    <a:pt x="340" y="510"/>
                  </a:lnTo>
                  <a:lnTo>
                    <a:pt x="510" y="481"/>
                  </a:lnTo>
                  <a:lnTo>
                    <a:pt x="510" y="425"/>
                  </a:lnTo>
                  <a:lnTo>
                    <a:pt x="567" y="453"/>
                  </a:lnTo>
                  <a:lnTo>
                    <a:pt x="624" y="311"/>
                  </a:lnTo>
                  <a:lnTo>
                    <a:pt x="709" y="311"/>
                  </a:lnTo>
                  <a:lnTo>
                    <a:pt x="737" y="141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0" name="Freeform 266">
              <a:extLst>
                <a:ext uri="{FF2B5EF4-FFF2-40B4-BE49-F238E27FC236}">
                  <a16:creationId xmlns:a16="http://schemas.microsoft.com/office/drawing/2014/main" id="{4994477A-BF70-4333-9931-35810C0CFC22}"/>
                </a:ext>
              </a:extLst>
            </p:cNvPr>
            <p:cNvSpPr>
              <a:spLocks/>
            </p:cNvSpPr>
            <p:nvPr/>
          </p:nvSpPr>
          <p:spPr bwMode="auto">
            <a:xfrm>
              <a:off x="2344" y="5620"/>
              <a:ext cx="1332" cy="1474"/>
            </a:xfrm>
            <a:custGeom>
              <a:avLst/>
              <a:gdLst>
                <a:gd name="T0" fmla="*/ 170 w 1332"/>
                <a:gd name="T1" fmla="*/ 708 h 1474"/>
                <a:gd name="T2" fmla="*/ 56 w 1332"/>
                <a:gd name="T3" fmla="*/ 652 h 1474"/>
                <a:gd name="T4" fmla="*/ 0 w 1332"/>
                <a:gd name="T5" fmla="*/ 567 h 1474"/>
                <a:gd name="T6" fmla="*/ 56 w 1332"/>
                <a:gd name="T7" fmla="*/ 425 h 1474"/>
                <a:gd name="T8" fmla="*/ 226 w 1332"/>
                <a:gd name="T9" fmla="*/ 396 h 1474"/>
                <a:gd name="T10" fmla="*/ 226 w 1332"/>
                <a:gd name="T11" fmla="*/ 340 h 1474"/>
                <a:gd name="T12" fmla="*/ 283 w 1332"/>
                <a:gd name="T13" fmla="*/ 368 h 1474"/>
                <a:gd name="T14" fmla="*/ 340 w 1332"/>
                <a:gd name="T15" fmla="*/ 226 h 1474"/>
                <a:gd name="T16" fmla="*/ 425 w 1332"/>
                <a:gd name="T17" fmla="*/ 226 h 1474"/>
                <a:gd name="T18" fmla="*/ 453 w 1332"/>
                <a:gd name="T19" fmla="*/ 56 h 1474"/>
                <a:gd name="T20" fmla="*/ 538 w 1332"/>
                <a:gd name="T21" fmla="*/ 113 h 1474"/>
                <a:gd name="T22" fmla="*/ 652 w 1332"/>
                <a:gd name="T23" fmla="*/ 85 h 1474"/>
                <a:gd name="T24" fmla="*/ 623 w 1332"/>
                <a:gd name="T25" fmla="*/ 0 h 1474"/>
                <a:gd name="T26" fmla="*/ 737 w 1332"/>
                <a:gd name="T27" fmla="*/ 0 h 1474"/>
                <a:gd name="T28" fmla="*/ 793 w 1332"/>
                <a:gd name="T29" fmla="*/ 56 h 1474"/>
                <a:gd name="T30" fmla="*/ 935 w 1332"/>
                <a:gd name="T31" fmla="*/ 56 h 1474"/>
                <a:gd name="T32" fmla="*/ 992 w 1332"/>
                <a:gd name="T33" fmla="*/ 85 h 1474"/>
                <a:gd name="T34" fmla="*/ 992 w 1332"/>
                <a:gd name="T35" fmla="*/ 141 h 1474"/>
                <a:gd name="T36" fmla="*/ 1077 w 1332"/>
                <a:gd name="T37" fmla="*/ 198 h 1474"/>
                <a:gd name="T38" fmla="*/ 1049 w 1332"/>
                <a:gd name="T39" fmla="*/ 226 h 1474"/>
                <a:gd name="T40" fmla="*/ 1134 w 1332"/>
                <a:gd name="T41" fmla="*/ 283 h 1474"/>
                <a:gd name="T42" fmla="*/ 1332 w 1332"/>
                <a:gd name="T43" fmla="*/ 283 h 1474"/>
                <a:gd name="T44" fmla="*/ 1247 w 1332"/>
                <a:gd name="T45" fmla="*/ 340 h 1474"/>
                <a:gd name="T46" fmla="*/ 1275 w 1332"/>
                <a:gd name="T47" fmla="*/ 396 h 1474"/>
                <a:gd name="T48" fmla="*/ 1247 w 1332"/>
                <a:gd name="T49" fmla="*/ 453 h 1474"/>
                <a:gd name="T50" fmla="*/ 1304 w 1332"/>
                <a:gd name="T51" fmla="*/ 482 h 1474"/>
                <a:gd name="T52" fmla="*/ 1219 w 1332"/>
                <a:gd name="T53" fmla="*/ 538 h 1474"/>
                <a:gd name="T54" fmla="*/ 1275 w 1332"/>
                <a:gd name="T55" fmla="*/ 567 h 1474"/>
                <a:gd name="T56" fmla="*/ 1247 w 1332"/>
                <a:gd name="T57" fmla="*/ 623 h 1474"/>
                <a:gd name="T58" fmla="*/ 1332 w 1332"/>
                <a:gd name="T59" fmla="*/ 680 h 1474"/>
                <a:gd name="T60" fmla="*/ 1304 w 1332"/>
                <a:gd name="T61" fmla="*/ 708 h 1474"/>
                <a:gd name="T62" fmla="*/ 1219 w 1332"/>
                <a:gd name="T63" fmla="*/ 708 h 1474"/>
                <a:gd name="T64" fmla="*/ 1275 w 1332"/>
                <a:gd name="T65" fmla="*/ 737 h 1474"/>
                <a:gd name="T66" fmla="*/ 1190 w 1332"/>
                <a:gd name="T67" fmla="*/ 850 h 1474"/>
                <a:gd name="T68" fmla="*/ 1077 w 1332"/>
                <a:gd name="T69" fmla="*/ 907 h 1474"/>
                <a:gd name="T70" fmla="*/ 1049 w 1332"/>
                <a:gd name="T71" fmla="*/ 963 h 1474"/>
                <a:gd name="T72" fmla="*/ 1105 w 1332"/>
                <a:gd name="T73" fmla="*/ 1020 h 1474"/>
                <a:gd name="T74" fmla="*/ 1049 w 1332"/>
                <a:gd name="T75" fmla="*/ 1077 h 1474"/>
                <a:gd name="T76" fmla="*/ 1020 w 1332"/>
                <a:gd name="T77" fmla="*/ 1020 h 1474"/>
                <a:gd name="T78" fmla="*/ 992 w 1332"/>
                <a:gd name="T79" fmla="*/ 1077 h 1474"/>
                <a:gd name="T80" fmla="*/ 1020 w 1332"/>
                <a:gd name="T81" fmla="*/ 1134 h 1474"/>
                <a:gd name="T82" fmla="*/ 935 w 1332"/>
                <a:gd name="T83" fmla="*/ 1134 h 1474"/>
                <a:gd name="T84" fmla="*/ 907 w 1332"/>
                <a:gd name="T85" fmla="*/ 1162 h 1474"/>
                <a:gd name="T86" fmla="*/ 963 w 1332"/>
                <a:gd name="T87" fmla="*/ 1219 h 1474"/>
                <a:gd name="T88" fmla="*/ 935 w 1332"/>
                <a:gd name="T89" fmla="*/ 1332 h 1474"/>
                <a:gd name="T90" fmla="*/ 878 w 1332"/>
                <a:gd name="T91" fmla="*/ 1332 h 1474"/>
                <a:gd name="T92" fmla="*/ 878 w 1332"/>
                <a:gd name="T93" fmla="*/ 1389 h 1474"/>
                <a:gd name="T94" fmla="*/ 935 w 1332"/>
                <a:gd name="T95" fmla="*/ 1389 h 1474"/>
                <a:gd name="T96" fmla="*/ 963 w 1332"/>
                <a:gd name="T97" fmla="*/ 1417 h 1474"/>
                <a:gd name="T98" fmla="*/ 907 w 1332"/>
                <a:gd name="T99" fmla="*/ 1474 h 1474"/>
                <a:gd name="T100" fmla="*/ 737 w 1332"/>
                <a:gd name="T101" fmla="*/ 1445 h 1474"/>
                <a:gd name="T102" fmla="*/ 680 w 1332"/>
                <a:gd name="T103" fmla="*/ 1389 h 1474"/>
                <a:gd name="T104" fmla="*/ 595 w 1332"/>
                <a:gd name="T105" fmla="*/ 1445 h 1474"/>
                <a:gd name="T106" fmla="*/ 538 w 1332"/>
                <a:gd name="T107" fmla="*/ 1360 h 1474"/>
                <a:gd name="T108" fmla="*/ 538 w 1332"/>
                <a:gd name="T109" fmla="*/ 1275 h 1474"/>
                <a:gd name="T110" fmla="*/ 453 w 1332"/>
                <a:gd name="T111" fmla="*/ 1134 h 1474"/>
                <a:gd name="T112" fmla="*/ 482 w 1332"/>
                <a:gd name="T113" fmla="*/ 1049 h 1474"/>
                <a:gd name="T114" fmla="*/ 397 w 1332"/>
                <a:gd name="T115" fmla="*/ 992 h 1474"/>
                <a:gd name="T116" fmla="*/ 425 w 1332"/>
                <a:gd name="T117" fmla="*/ 850 h 1474"/>
                <a:gd name="T118" fmla="*/ 311 w 1332"/>
                <a:gd name="T119" fmla="*/ 765 h 1474"/>
                <a:gd name="T120" fmla="*/ 226 w 1332"/>
                <a:gd name="T121" fmla="*/ 822 h 1474"/>
                <a:gd name="T122" fmla="*/ 170 w 1332"/>
                <a:gd name="T123" fmla="*/ 708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1332" h="1474">
                  <a:moveTo>
                    <a:pt x="170" y="708"/>
                  </a:moveTo>
                  <a:lnTo>
                    <a:pt x="56" y="652"/>
                  </a:lnTo>
                  <a:lnTo>
                    <a:pt x="0" y="567"/>
                  </a:lnTo>
                  <a:lnTo>
                    <a:pt x="56" y="425"/>
                  </a:lnTo>
                  <a:lnTo>
                    <a:pt x="226" y="396"/>
                  </a:lnTo>
                  <a:lnTo>
                    <a:pt x="226" y="340"/>
                  </a:lnTo>
                  <a:lnTo>
                    <a:pt x="283" y="368"/>
                  </a:lnTo>
                  <a:lnTo>
                    <a:pt x="340" y="226"/>
                  </a:lnTo>
                  <a:lnTo>
                    <a:pt x="425" y="226"/>
                  </a:lnTo>
                  <a:lnTo>
                    <a:pt x="453" y="56"/>
                  </a:lnTo>
                  <a:lnTo>
                    <a:pt x="538" y="113"/>
                  </a:lnTo>
                  <a:lnTo>
                    <a:pt x="652" y="85"/>
                  </a:lnTo>
                  <a:lnTo>
                    <a:pt x="623" y="0"/>
                  </a:lnTo>
                  <a:lnTo>
                    <a:pt x="737" y="0"/>
                  </a:lnTo>
                  <a:lnTo>
                    <a:pt x="793" y="56"/>
                  </a:lnTo>
                  <a:lnTo>
                    <a:pt x="935" y="56"/>
                  </a:lnTo>
                  <a:lnTo>
                    <a:pt x="992" y="85"/>
                  </a:lnTo>
                  <a:lnTo>
                    <a:pt x="992" y="141"/>
                  </a:lnTo>
                  <a:lnTo>
                    <a:pt x="1077" y="198"/>
                  </a:lnTo>
                  <a:lnTo>
                    <a:pt x="1049" y="226"/>
                  </a:lnTo>
                  <a:lnTo>
                    <a:pt x="1134" y="283"/>
                  </a:lnTo>
                  <a:lnTo>
                    <a:pt x="1332" y="283"/>
                  </a:lnTo>
                  <a:lnTo>
                    <a:pt x="1247" y="340"/>
                  </a:lnTo>
                  <a:lnTo>
                    <a:pt x="1275" y="396"/>
                  </a:lnTo>
                  <a:lnTo>
                    <a:pt x="1247" y="453"/>
                  </a:lnTo>
                  <a:lnTo>
                    <a:pt x="1304" y="482"/>
                  </a:lnTo>
                  <a:lnTo>
                    <a:pt x="1219" y="538"/>
                  </a:lnTo>
                  <a:lnTo>
                    <a:pt x="1275" y="567"/>
                  </a:lnTo>
                  <a:lnTo>
                    <a:pt x="1247" y="623"/>
                  </a:lnTo>
                  <a:lnTo>
                    <a:pt x="1332" y="680"/>
                  </a:lnTo>
                  <a:lnTo>
                    <a:pt x="1304" y="708"/>
                  </a:lnTo>
                  <a:lnTo>
                    <a:pt x="1219" y="708"/>
                  </a:lnTo>
                  <a:lnTo>
                    <a:pt x="1275" y="737"/>
                  </a:lnTo>
                  <a:lnTo>
                    <a:pt x="1190" y="850"/>
                  </a:lnTo>
                  <a:lnTo>
                    <a:pt x="1077" y="907"/>
                  </a:lnTo>
                  <a:lnTo>
                    <a:pt x="1049" y="963"/>
                  </a:lnTo>
                  <a:lnTo>
                    <a:pt x="1105" y="1020"/>
                  </a:lnTo>
                  <a:lnTo>
                    <a:pt x="1049" y="1077"/>
                  </a:lnTo>
                  <a:lnTo>
                    <a:pt x="1020" y="1020"/>
                  </a:lnTo>
                  <a:lnTo>
                    <a:pt x="992" y="1077"/>
                  </a:lnTo>
                  <a:lnTo>
                    <a:pt x="1020" y="1134"/>
                  </a:lnTo>
                  <a:lnTo>
                    <a:pt x="935" y="1134"/>
                  </a:lnTo>
                  <a:lnTo>
                    <a:pt x="907" y="1162"/>
                  </a:lnTo>
                  <a:lnTo>
                    <a:pt x="963" y="1219"/>
                  </a:lnTo>
                  <a:lnTo>
                    <a:pt x="935" y="1332"/>
                  </a:lnTo>
                  <a:lnTo>
                    <a:pt x="878" y="1332"/>
                  </a:lnTo>
                  <a:lnTo>
                    <a:pt x="878" y="1389"/>
                  </a:lnTo>
                  <a:lnTo>
                    <a:pt x="935" y="1389"/>
                  </a:lnTo>
                  <a:lnTo>
                    <a:pt x="963" y="1417"/>
                  </a:lnTo>
                  <a:lnTo>
                    <a:pt x="907" y="1474"/>
                  </a:lnTo>
                  <a:lnTo>
                    <a:pt x="737" y="1445"/>
                  </a:lnTo>
                  <a:lnTo>
                    <a:pt x="680" y="1389"/>
                  </a:lnTo>
                  <a:lnTo>
                    <a:pt x="595" y="1445"/>
                  </a:lnTo>
                  <a:lnTo>
                    <a:pt x="538" y="1360"/>
                  </a:lnTo>
                  <a:lnTo>
                    <a:pt x="538" y="1275"/>
                  </a:lnTo>
                  <a:lnTo>
                    <a:pt x="453" y="1134"/>
                  </a:lnTo>
                  <a:lnTo>
                    <a:pt x="482" y="1049"/>
                  </a:lnTo>
                  <a:lnTo>
                    <a:pt x="397" y="992"/>
                  </a:lnTo>
                  <a:lnTo>
                    <a:pt x="425" y="850"/>
                  </a:lnTo>
                  <a:lnTo>
                    <a:pt x="311" y="765"/>
                  </a:lnTo>
                  <a:lnTo>
                    <a:pt x="226" y="822"/>
                  </a:lnTo>
                  <a:lnTo>
                    <a:pt x="170" y="70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1" name="Freeform 267">
              <a:extLst>
                <a:ext uri="{FF2B5EF4-FFF2-40B4-BE49-F238E27FC236}">
                  <a16:creationId xmlns:a16="http://schemas.microsoft.com/office/drawing/2014/main" id="{3954C64F-D560-4ED2-84FC-16DCE3F41977}"/>
                </a:ext>
              </a:extLst>
            </p:cNvPr>
            <p:cNvSpPr>
              <a:spLocks/>
            </p:cNvSpPr>
            <p:nvPr/>
          </p:nvSpPr>
          <p:spPr bwMode="auto">
            <a:xfrm>
              <a:off x="2344" y="6328"/>
              <a:ext cx="992" cy="1418"/>
            </a:xfrm>
            <a:custGeom>
              <a:avLst/>
              <a:gdLst>
                <a:gd name="T0" fmla="*/ 963 w 992"/>
                <a:gd name="T1" fmla="*/ 709 h 1418"/>
                <a:gd name="T2" fmla="*/ 907 w 992"/>
                <a:gd name="T3" fmla="*/ 766 h 1418"/>
                <a:gd name="T4" fmla="*/ 737 w 992"/>
                <a:gd name="T5" fmla="*/ 737 h 1418"/>
                <a:gd name="T6" fmla="*/ 680 w 992"/>
                <a:gd name="T7" fmla="*/ 681 h 1418"/>
                <a:gd name="T8" fmla="*/ 595 w 992"/>
                <a:gd name="T9" fmla="*/ 737 h 1418"/>
                <a:gd name="T10" fmla="*/ 538 w 992"/>
                <a:gd name="T11" fmla="*/ 652 h 1418"/>
                <a:gd name="T12" fmla="*/ 538 w 992"/>
                <a:gd name="T13" fmla="*/ 567 h 1418"/>
                <a:gd name="T14" fmla="*/ 453 w 992"/>
                <a:gd name="T15" fmla="*/ 426 h 1418"/>
                <a:gd name="T16" fmla="*/ 482 w 992"/>
                <a:gd name="T17" fmla="*/ 341 h 1418"/>
                <a:gd name="T18" fmla="*/ 397 w 992"/>
                <a:gd name="T19" fmla="*/ 284 h 1418"/>
                <a:gd name="T20" fmla="*/ 425 w 992"/>
                <a:gd name="T21" fmla="*/ 142 h 1418"/>
                <a:gd name="T22" fmla="*/ 311 w 992"/>
                <a:gd name="T23" fmla="*/ 57 h 1418"/>
                <a:gd name="T24" fmla="*/ 226 w 992"/>
                <a:gd name="T25" fmla="*/ 114 h 1418"/>
                <a:gd name="T26" fmla="*/ 170 w 992"/>
                <a:gd name="T27" fmla="*/ 0 h 1418"/>
                <a:gd name="T28" fmla="*/ 113 w 992"/>
                <a:gd name="T29" fmla="*/ 114 h 1418"/>
                <a:gd name="T30" fmla="*/ 85 w 992"/>
                <a:gd name="T31" fmla="*/ 142 h 1418"/>
                <a:gd name="T32" fmla="*/ 198 w 992"/>
                <a:gd name="T33" fmla="*/ 312 h 1418"/>
                <a:gd name="T34" fmla="*/ 113 w 992"/>
                <a:gd name="T35" fmla="*/ 426 h 1418"/>
                <a:gd name="T36" fmla="*/ 170 w 992"/>
                <a:gd name="T37" fmla="*/ 539 h 1418"/>
                <a:gd name="T38" fmla="*/ 141 w 992"/>
                <a:gd name="T39" fmla="*/ 652 h 1418"/>
                <a:gd name="T40" fmla="*/ 28 w 992"/>
                <a:gd name="T41" fmla="*/ 681 h 1418"/>
                <a:gd name="T42" fmla="*/ 0 w 992"/>
                <a:gd name="T43" fmla="*/ 794 h 1418"/>
                <a:gd name="T44" fmla="*/ 28 w 992"/>
                <a:gd name="T45" fmla="*/ 822 h 1418"/>
                <a:gd name="T46" fmla="*/ 0 w 992"/>
                <a:gd name="T47" fmla="*/ 879 h 1418"/>
                <a:gd name="T48" fmla="*/ 85 w 992"/>
                <a:gd name="T49" fmla="*/ 964 h 1418"/>
                <a:gd name="T50" fmla="*/ 141 w 992"/>
                <a:gd name="T51" fmla="*/ 908 h 1418"/>
                <a:gd name="T52" fmla="*/ 226 w 992"/>
                <a:gd name="T53" fmla="*/ 964 h 1418"/>
                <a:gd name="T54" fmla="*/ 283 w 992"/>
                <a:gd name="T55" fmla="*/ 1078 h 1418"/>
                <a:gd name="T56" fmla="*/ 340 w 992"/>
                <a:gd name="T57" fmla="*/ 1049 h 1418"/>
                <a:gd name="T58" fmla="*/ 340 w 992"/>
                <a:gd name="T59" fmla="*/ 1106 h 1418"/>
                <a:gd name="T60" fmla="*/ 283 w 992"/>
                <a:gd name="T61" fmla="*/ 1163 h 1418"/>
                <a:gd name="T62" fmla="*/ 368 w 992"/>
                <a:gd name="T63" fmla="*/ 1248 h 1418"/>
                <a:gd name="T64" fmla="*/ 397 w 992"/>
                <a:gd name="T65" fmla="*/ 1333 h 1418"/>
                <a:gd name="T66" fmla="*/ 652 w 992"/>
                <a:gd name="T67" fmla="*/ 1248 h 1418"/>
                <a:gd name="T68" fmla="*/ 680 w 992"/>
                <a:gd name="T69" fmla="*/ 1361 h 1418"/>
                <a:gd name="T70" fmla="*/ 765 w 992"/>
                <a:gd name="T71" fmla="*/ 1418 h 1418"/>
                <a:gd name="T72" fmla="*/ 822 w 992"/>
                <a:gd name="T73" fmla="*/ 1361 h 1418"/>
                <a:gd name="T74" fmla="*/ 793 w 992"/>
                <a:gd name="T75" fmla="*/ 1333 h 1418"/>
                <a:gd name="T76" fmla="*/ 737 w 992"/>
                <a:gd name="T77" fmla="*/ 1304 h 1418"/>
                <a:gd name="T78" fmla="*/ 737 w 992"/>
                <a:gd name="T79" fmla="*/ 1219 h 1418"/>
                <a:gd name="T80" fmla="*/ 793 w 992"/>
                <a:gd name="T81" fmla="*/ 1219 h 1418"/>
                <a:gd name="T82" fmla="*/ 765 w 992"/>
                <a:gd name="T83" fmla="*/ 1134 h 1418"/>
                <a:gd name="T84" fmla="*/ 878 w 992"/>
                <a:gd name="T85" fmla="*/ 1134 h 1418"/>
                <a:gd name="T86" fmla="*/ 878 w 992"/>
                <a:gd name="T87" fmla="*/ 1021 h 1418"/>
                <a:gd name="T88" fmla="*/ 850 w 992"/>
                <a:gd name="T89" fmla="*/ 822 h 1418"/>
                <a:gd name="T90" fmla="*/ 992 w 992"/>
                <a:gd name="T91" fmla="*/ 794 h 1418"/>
                <a:gd name="T92" fmla="*/ 963 w 992"/>
                <a:gd name="T93" fmla="*/ 709 h 1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992" h="1418">
                  <a:moveTo>
                    <a:pt x="963" y="709"/>
                  </a:moveTo>
                  <a:lnTo>
                    <a:pt x="907" y="766"/>
                  </a:lnTo>
                  <a:lnTo>
                    <a:pt x="737" y="737"/>
                  </a:lnTo>
                  <a:lnTo>
                    <a:pt x="680" y="681"/>
                  </a:lnTo>
                  <a:lnTo>
                    <a:pt x="595" y="737"/>
                  </a:lnTo>
                  <a:lnTo>
                    <a:pt x="538" y="652"/>
                  </a:lnTo>
                  <a:lnTo>
                    <a:pt x="538" y="567"/>
                  </a:lnTo>
                  <a:lnTo>
                    <a:pt x="453" y="426"/>
                  </a:lnTo>
                  <a:lnTo>
                    <a:pt x="482" y="341"/>
                  </a:lnTo>
                  <a:lnTo>
                    <a:pt x="397" y="284"/>
                  </a:lnTo>
                  <a:lnTo>
                    <a:pt x="425" y="142"/>
                  </a:lnTo>
                  <a:lnTo>
                    <a:pt x="311" y="57"/>
                  </a:lnTo>
                  <a:lnTo>
                    <a:pt x="226" y="114"/>
                  </a:lnTo>
                  <a:lnTo>
                    <a:pt x="170" y="0"/>
                  </a:lnTo>
                  <a:lnTo>
                    <a:pt x="113" y="114"/>
                  </a:lnTo>
                  <a:lnTo>
                    <a:pt x="85" y="142"/>
                  </a:lnTo>
                  <a:lnTo>
                    <a:pt x="198" y="312"/>
                  </a:lnTo>
                  <a:lnTo>
                    <a:pt x="113" y="426"/>
                  </a:lnTo>
                  <a:lnTo>
                    <a:pt x="170" y="539"/>
                  </a:lnTo>
                  <a:lnTo>
                    <a:pt x="141" y="652"/>
                  </a:lnTo>
                  <a:lnTo>
                    <a:pt x="28" y="681"/>
                  </a:lnTo>
                  <a:lnTo>
                    <a:pt x="0" y="794"/>
                  </a:lnTo>
                  <a:lnTo>
                    <a:pt x="28" y="822"/>
                  </a:lnTo>
                  <a:lnTo>
                    <a:pt x="0" y="879"/>
                  </a:lnTo>
                  <a:lnTo>
                    <a:pt x="85" y="964"/>
                  </a:lnTo>
                  <a:lnTo>
                    <a:pt x="141" y="908"/>
                  </a:lnTo>
                  <a:lnTo>
                    <a:pt x="226" y="964"/>
                  </a:lnTo>
                  <a:lnTo>
                    <a:pt x="283" y="1078"/>
                  </a:lnTo>
                  <a:lnTo>
                    <a:pt x="340" y="1049"/>
                  </a:lnTo>
                  <a:lnTo>
                    <a:pt x="340" y="1106"/>
                  </a:lnTo>
                  <a:lnTo>
                    <a:pt x="283" y="1163"/>
                  </a:lnTo>
                  <a:lnTo>
                    <a:pt x="368" y="1248"/>
                  </a:lnTo>
                  <a:lnTo>
                    <a:pt x="397" y="1333"/>
                  </a:lnTo>
                  <a:lnTo>
                    <a:pt x="652" y="1248"/>
                  </a:lnTo>
                  <a:lnTo>
                    <a:pt x="680" y="1361"/>
                  </a:lnTo>
                  <a:lnTo>
                    <a:pt x="765" y="1418"/>
                  </a:lnTo>
                  <a:lnTo>
                    <a:pt x="822" y="1361"/>
                  </a:lnTo>
                  <a:lnTo>
                    <a:pt x="793" y="1333"/>
                  </a:lnTo>
                  <a:lnTo>
                    <a:pt x="737" y="1304"/>
                  </a:lnTo>
                  <a:lnTo>
                    <a:pt x="737" y="1219"/>
                  </a:lnTo>
                  <a:lnTo>
                    <a:pt x="793" y="1219"/>
                  </a:lnTo>
                  <a:lnTo>
                    <a:pt x="765" y="1134"/>
                  </a:lnTo>
                  <a:lnTo>
                    <a:pt x="878" y="1134"/>
                  </a:lnTo>
                  <a:lnTo>
                    <a:pt x="878" y="1021"/>
                  </a:lnTo>
                  <a:lnTo>
                    <a:pt x="850" y="822"/>
                  </a:lnTo>
                  <a:lnTo>
                    <a:pt x="992" y="794"/>
                  </a:lnTo>
                  <a:lnTo>
                    <a:pt x="963" y="70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2" name="Freeform 268">
              <a:extLst>
                <a:ext uri="{FF2B5EF4-FFF2-40B4-BE49-F238E27FC236}">
                  <a16:creationId xmlns:a16="http://schemas.microsoft.com/office/drawing/2014/main" id="{09A71B3D-0225-4B5A-86D1-C50AC370AAC0}"/>
                </a:ext>
              </a:extLst>
            </p:cNvPr>
            <p:cNvSpPr>
              <a:spLocks/>
            </p:cNvSpPr>
            <p:nvPr/>
          </p:nvSpPr>
          <p:spPr bwMode="auto">
            <a:xfrm>
              <a:off x="387" y="3862"/>
              <a:ext cx="1191" cy="992"/>
            </a:xfrm>
            <a:custGeom>
              <a:avLst/>
              <a:gdLst>
                <a:gd name="T0" fmla="*/ 1134 w 1191"/>
                <a:gd name="T1" fmla="*/ 85 h 992"/>
                <a:gd name="T2" fmla="*/ 1191 w 1191"/>
                <a:gd name="T3" fmla="*/ 283 h 992"/>
                <a:gd name="T4" fmla="*/ 1078 w 1191"/>
                <a:gd name="T5" fmla="*/ 312 h 992"/>
                <a:gd name="T6" fmla="*/ 1021 w 1191"/>
                <a:gd name="T7" fmla="*/ 453 h 992"/>
                <a:gd name="T8" fmla="*/ 936 w 1191"/>
                <a:gd name="T9" fmla="*/ 510 h 992"/>
                <a:gd name="T10" fmla="*/ 851 w 1191"/>
                <a:gd name="T11" fmla="*/ 453 h 992"/>
                <a:gd name="T12" fmla="*/ 738 w 1191"/>
                <a:gd name="T13" fmla="*/ 539 h 992"/>
                <a:gd name="T14" fmla="*/ 766 w 1191"/>
                <a:gd name="T15" fmla="*/ 595 h 992"/>
                <a:gd name="T16" fmla="*/ 766 w 1191"/>
                <a:gd name="T17" fmla="*/ 680 h 992"/>
                <a:gd name="T18" fmla="*/ 823 w 1191"/>
                <a:gd name="T19" fmla="*/ 737 h 992"/>
                <a:gd name="T20" fmla="*/ 823 w 1191"/>
                <a:gd name="T21" fmla="*/ 822 h 992"/>
                <a:gd name="T22" fmla="*/ 738 w 1191"/>
                <a:gd name="T23" fmla="*/ 850 h 992"/>
                <a:gd name="T24" fmla="*/ 681 w 1191"/>
                <a:gd name="T25" fmla="*/ 992 h 992"/>
                <a:gd name="T26" fmla="*/ 511 w 1191"/>
                <a:gd name="T27" fmla="*/ 992 h 992"/>
                <a:gd name="T28" fmla="*/ 426 w 1191"/>
                <a:gd name="T29" fmla="*/ 935 h 992"/>
                <a:gd name="T30" fmla="*/ 426 w 1191"/>
                <a:gd name="T31" fmla="*/ 822 h 992"/>
                <a:gd name="T32" fmla="*/ 341 w 1191"/>
                <a:gd name="T33" fmla="*/ 737 h 992"/>
                <a:gd name="T34" fmla="*/ 341 w 1191"/>
                <a:gd name="T35" fmla="*/ 595 h 992"/>
                <a:gd name="T36" fmla="*/ 29 w 1191"/>
                <a:gd name="T37" fmla="*/ 397 h 992"/>
                <a:gd name="T38" fmla="*/ 0 w 1191"/>
                <a:gd name="T39" fmla="*/ 312 h 992"/>
                <a:gd name="T40" fmla="*/ 57 w 1191"/>
                <a:gd name="T41" fmla="*/ 255 h 992"/>
                <a:gd name="T42" fmla="*/ 57 w 1191"/>
                <a:gd name="T43" fmla="*/ 170 h 992"/>
                <a:gd name="T44" fmla="*/ 171 w 1191"/>
                <a:gd name="T45" fmla="*/ 142 h 992"/>
                <a:gd name="T46" fmla="*/ 171 w 1191"/>
                <a:gd name="T47" fmla="*/ 198 h 992"/>
                <a:gd name="T48" fmla="*/ 227 w 1191"/>
                <a:gd name="T49" fmla="*/ 170 h 992"/>
                <a:gd name="T50" fmla="*/ 256 w 1191"/>
                <a:gd name="T51" fmla="*/ 227 h 992"/>
                <a:gd name="T52" fmla="*/ 312 w 1191"/>
                <a:gd name="T53" fmla="*/ 170 h 992"/>
                <a:gd name="T54" fmla="*/ 511 w 1191"/>
                <a:gd name="T55" fmla="*/ 198 h 992"/>
                <a:gd name="T56" fmla="*/ 567 w 1191"/>
                <a:gd name="T57" fmla="*/ 142 h 992"/>
                <a:gd name="T58" fmla="*/ 653 w 1191"/>
                <a:gd name="T59" fmla="*/ 198 h 992"/>
                <a:gd name="T60" fmla="*/ 738 w 1191"/>
                <a:gd name="T61" fmla="*/ 85 h 992"/>
                <a:gd name="T62" fmla="*/ 879 w 1191"/>
                <a:gd name="T63" fmla="*/ 0 h 992"/>
                <a:gd name="T64" fmla="*/ 993 w 1191"/>
                <a:gd name="T65" fmla="*/ 85 h 992"/>
                <a:gd name="T66" fmla="*/ 1134 w 1191"/>
                <a:gd name="T67" fmla="*/ 85 h 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191" h="992">
                  <a:moveTo>
                    <a:pt x="1134" y="85"/>
                  </a:moveTo>
                  <a:lnTo>
                    <a:pt x="1191" y="283"/>
                  </a:lnTo>
                  <a:lnTo>
                    <a:pt x="1078" y="312"/>
                  </a:lnTo>
                  <a:lnTo>
                    <a:pt x="1021" y="453"/>
                  </a:lnTo>
                  <a:lnTo>
                    <a:pt x="936" y="510"/>
                  </a:lnTo>
                  <a:lnTo>
                    <a:pt x="851" y="453"/>
                  </a:lnTo>
                  <a:lnTo>
                    <a:pt x="738" y="539"/>
                  </a:lnTo>
                  <a:lnTo>
                    <a:pt x="766" y="595"/>
                  </a:lnTo>
                  <a:lnTo>
                    <a:pt x="766" y="680"/>
                  </a:lnTo>
                  <a:lnTo>
                    <a:pt x="823" y="737"/>
                  </a:lnTo>
                  <a:lnTo>
                    <a:pt x="823" y="822"/>
                  </a:lnTo>
                  <a:lnTo>
                    <a:pt x="738" y="850"/>
                  </a:lnTo>
                  <a:lnTo>
                    <a:pt x="681" y="992"/>
                  </a:lnTo>
                  <a:lnTo>
                    <a:pt x="511" y="992"/>
                  </a:lnTo>
                  <a:lnTo>
                    <a:pt x="426" y="935"/>
                  </a:lnTo>
                  <a:lnTo>
                    <a:pt x="426" y="822"/>
                  </a:lnTo>
                  <a:lnTo>
                    <a:pt x="341" y="737"/>
                  </a:lnTo>
                  <a:lnTo>
                    <a:pt x="341" y="595"/>
                  </a:lnTo>
                  <a:lnTo>
                    <a:pt x="29" y="397"/>
                  </a:lnTo>
                  <a:lnTo>
                    <a:pt x="0" y="312"/>
                  </a:lnTo>
                  <a:lnTo>
                    <a:pt x="57" y="255"/>
                  </a:lnTo>
                  <a:lnTo>
                    <a:pt x="57" y="170"/>
                  </a:lnTo>
                  <a:lnTo>
                    <a:pt x="171" y="142"/>
                  </a:lnTo>
                  <a:lnTo>
                    <a:pt x="171" y="198"/>
                  </a:lnTo>
                  <a:lnTo>
                    <a:pt x="227" y="170"/>
                  </a:lnTo>
                  <a:lnTo>
                    <a:pt x="256" y="227"/>
                  </a:lnTo>
                  <a:lnTo>
                    <a:pt x="312" y="170"/>
                  </a:lnTo>
                  <a:lnTo>
                    <a:pt x="511" y="198"/>
                  </a:lnTo>
                  <a:lnTo>
                    <a:pt x="567" y="142"/>
                  </a:lnTo>
                  <a:lnTo>
                    <a:pt x="653" y="198"/>
                  </a:lnTo>
                  <a:lnTo>
                    <a:pt x="738" y="85"/>
                  </a:lnTo>
                  <a:lnTo>
                    <a:pt x="879" y="0"/>
                  </a:lnTo>
                  <a:lnTo>
                    <a:pt x="993" y="85"/>
                  </a:lnTo>
                  <a:lnTo>
                    <a:pt x="1134" y="8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3" name="Freeform 269">
              <a:extLst>
                <a:ext uri="{FF2B5EF4-FFF2-40B4-BE49-F238E27FC236}">
                  <a16:creationId xmlns:a16="http://schemas.microsoft.com/office/drawing/2014/main" id="{DDA84DFD-D174-449B-A79D-EA36C9B991CD}"/>
                </a:ext>
              </a:extLst>
            </p:cNvPr>
            <p:cNvSpPr>
              <a:spLocks/>
            </p:cNvSpPr>
            <p:nvPr/>
          </p:nvSpPr>
          <p:spPr bwMode="auto">
            <a:xfrm>
              <a:off x="2485" y="3890"/>
              <a:ext cx="794" cy="822"/>
            </a:xfrm>
            <a:custGeom>
              <a:avLst/>
              <a:gdLst>
                <a:gd name="T0" fmla="*/ 0 w 794"/>
                <a:gd name="T1" fmla="*/ 0 h 822"/>
                <a:gd name="T2" fmla="*/ 29 w 794"/>
                <a:gd name="T3" fmla="*/ 57 h 822"/>
                <a:gd name="T4" fmla="*/ 85 w 794"/>
                <a:gd name="T5" fmla="*/ 29 h 822"/>
                <a:gd name="T6" fmla="*/ 142 w 794"/>
                <a:gd name="T7" fmla="*/ 29 h 822"/>
                <a:gd name="T8" fmla="*/ 170 w 794"/>
                <a:gd name="T9" fmla="*/ 170 h 822"/>
                <a:gd name="T10" fmla="*/ 312 w 794"/>
                <a:gd name="T11" fmla="*/ 170 h 822"/>
                <a:gd name="T12" fmla="*/ 397 w 794"/>
                <a:gd name="T13" fmla="*/ 284 h 822"/>
                <a:gd name="T14" fmla="*/ 511 w 794"/>
                <a:gd name="T15" fmla="*/ 340 h 822"/>
                <a:gd name="T16" fmla="*/ 624 w 794"/>
                <a:gd name="T17" fmla="*/ 511 h 822"/>
                <a:gd name="T18" fmla="*/ 737 w 794"/>
                <a:gd name="T19" fmla="*/ 567 h 822"/>
                <a:gd name="T20" fmla="*/ 794 w 794"/>
                <a:gd name="T21" fmla="*/ 567 h 822"/>
                <a:gd name="T22" fmla="*/ 794 w 794"/>
                <a:gd name="T23" fmla="*/ 624 h 822"/>
                <a:gd name="T24" fmla="*/ 766 w 794"/>
                <a:gd name="T25" fmla="*/ 652 h 822"/>
                <a:gd name="T26" fmla="*/ 794 w 794"/>
                <a:gd name="T27" fmla="*/ 681 h 822"/>
                <a:gd name="T28" fmla="*/ 737 w 794"/>
                <a:gd name="T29" fmla="*/ 794 h 822"/>
                <a:gd name="T30" fmla="*/ 681 w 794"/>
                <a:gd name="T31" fmla="*/ 766 h 822"/>
                <a:gd name="T32" fmla="*/ 567 w 794"/>
                <a:gd name="T33" fmla="*/ 766 h 822"/>
                <a:gd name="T34" fmla="*/ 539 w 794"/>
                <a:gd name="T35" fmla="*/ 822 h 822"/>
                <a:gd name="T36" fmla="*/ 482 w 794"/>
                <a:gd name="T37" fmla="*/ 822 h 822"/>
                <a:gd name="T38" fmla="*/ 426 w 794"/>
                <a:gd name="T39" fmla="*/ 766 h 822"/>
                <a:gd name="T40" fmla="*/ 312 w 794"/>
                <a:gd name="T41" fmla="*/ 737 h 822"/>
                <a:gd name="T42" fmla="*/ 369 w 794"/>
                <a:gd name="T43" fmla="*/ 652 h 822"/>
                <a:gd name="T44" fmla="*/ 312 w 794"/>
                <a:gd name="T45" fmla="*/ 511 h 822"/>
                <a:gd name="T46" fmla="*/ 114 w 794"/>
                <a:gd name="T47" fmla="*/ 425 h 822"/>
                <a:gd name="T48" fmla="*/ 29 w 794"/>
                <a:gd name="T49" fmla="*/ 170 h 822"/>
                <a:gd name="T50" fmla="*/ 0 w 794"/>
                <a:gd name="T51" fmla="*/ 142 h 822"/>
                <a:gd name="T52" fmla="*/ 0 w 794"/>
                <a:gd name="T53" fmla="*/ 0 h 8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794" h="822">
                  <a:moveTo>
                    <a:pt x="0" y="0"/>
                  </a:moveTo>
                  <a:lnTo>
                    <a:pt x="29" y="57"/>
                  </a:lnTo>
                  <a:lnTo>
                    <a:pt x="85" y="29"/>
                  </a:lnTo>
                  <a:lnTo>
                    <a:pt x="142" y="29"/>
                  </a:lnTo>
                  <a:lnTo>
                    <a:pt x="170" y="170"/>
                  </a:lnTo>
                  <a:lnTo>
                    <a:pt x="312" y="170"/>
                  </a:lnTo>
                  <a:lnTo>
                    <a:pt x="397" y="284"/>
                  </a:lnTo>
                  <a:lnTo>
                    <a:pt x="511" y="340"/>
                  </a:lnTo>
                  <a:lnTo>
                    <a:pt x="624" y="511"/>
                  </a:lnTo>
                  <a:lnTo>
                    <a:pt x="737" y="567"/>
                  </a:lnTo>
                  <a:lnTo>
                    <a:pt x="794" y="567"/>
                  </a:lnTo>
                  <a:lnTo>
                    <a:pt x="794" y="624"/>
                  </a:lnTo>
                  <a:lnTo>
                    <a:pt x="766" y="652"/>
                  </a:lnTo>
                  <a:lnTo>
                    <a:pt x="794" y="681"/>
                  </a:lnTo>
                  <a:lnTo>
                    <a:pt x="737" y="794"/>
                  </a:lnTo>
                  <a:lnTo>
                    <a:pt x="681" y="766"/>
                  </a:lnTo>
                  <a:lnTo>
                    <a:pt x="567" y="766"/>
                  </a:lnTo>
                  <a:lnTo>
                    <a:pt x="539" y="822"/>
                  </a:lnTo>
                  <a:lnTo>
                    <a:pt x="482" y="822"/>
                  </a:lnTo>
                  <a:lnTo>
                    <a:pt x="426" y="766"/>
                  </a:lnTo>
                  <a:lnTo>
                    <a:pt x="312" y="737"/>
                  </a:lnTo>
                  <a:lnTo>
                    <a:pt x="369" y="652"/>
                  </a:lnTo>
                  <a:lnTo>
                    <a:pt x="312" y="511"/>
                  </a:lnTo>
                  <a:lnTo>
                    <a:pt x="114" y="425"/>
                  </a:lnTo>
                  <a:lnTo>
                    <a:pt x="29" y="170"/>
                  </a:lnTo>
                  <a:lnTo>
                    <a:pt x="0" y="142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4" name="Freeform 270">
              <a:extLst>
                <a:ext uri="{FF2B5EF4-FFF2-40B4-BE49-F238E27FC236}">
                  <a16:creationId xmlns:a16="http://schemas.microsoft.com/office/drawing/2014/main" id="{12E78D63-2568-4ABF-A519-15B06AD64BD6}"/>
                </a:ext>
              </a:extLst>
            </p:cNvPr>
            <p:cNvSpPr>
              <a:spLocks/>
            </p:cNvSpPr>
            <p:nvPr/>
          </p:nvSpPr>
          <p:spPr bwMode="auto">
            <a:xfrm>
              <a:off x="2287" y="3890"/>
              <a:ext cx="567" cy="794"/>
            </a:xfrm>
            <a:custGeom>
              <a:avLst/>
              <a:gdLst>
                <a:gd name="T0" fmla="*/ 198 w 567"/>
                <a:gd name="T1" fmla="*/ 0 h 794"/>
                <a:gd name="T2" fmla="*/ 113 w 567"/>
                <a:gd name="T3" fmla="*/ 29 h 794"/>
                <a:gd name="T4" fmla="*/ 113 w 567"/>
                <a:gd name="T5" fmla="*/ 170 h 794"/>
                <a:gd name="T6" fmla="*/ 170 w 567"/>
                <a:gd name="T7" fmla="*/ 227 h 794"/>
                <a:gd name="T8" fmla="*/ 57 w 567"/>
                <a:gd name="T9" fmla="*/ 284 h 794"/>
                <a:gd name="T10" fmla="*/ 85 w 567"/>
                <a:gd name="T11" fmla="*/ 312 h 794"/>
                <a:gd name="T12" fmla="*/ 85 w 567"/>
                <a:gd name="T13" fmla="*/ 397 h 794"/>
                <a:gd name="T14" fmla="*/ 28 w 567"/>
                <a:gd name="T15" fmla="*/ 425 h 794"/>
                <a:gd name="T16" fmla="*/ 28 w 567"/>
                <a:gd name="T17" fmla="*/ 511 h 794"/>
                <a:gd name="T18" fmla="*/ 0 w 567"/>
                <a:gd name="T19" fmla="*/ 567 h 794"/>
                <a:gd name="T20" fmla="*/ 57 w 567"/>
                <a:gd name="T21" fmla="*/ 624 h 794"/>
                <a:gd name="T22" fmla="*/ 85 w 567"/>
                <a:gd name="T23" fmla="*/ 709 h 794"/>
                <a:gd name="T24" fmla="*/ 198 w 567"/>
                <a:gd name="T25" fmla="*/ 709 h 794"/>
                <a:gd name="T26" fmla="*/ 283 w 567"/>
                <a:gd name="T27" fmla="*/ 681 h 794"/>
                <a:gd name="T28" fmla="*/ 340 w 567"/>
                <a:gd name="T29" fmla="*/ 794 h 794"/>
                <a:gd name="T30" fmla="*/ 397 w 567"/>
                <a:gd name="T31" fmla="*/ 766 h 794"/>
                <a:gd name="T32" fmla="*/ 482 w 567"/>
                <a:gd name="T33" fmla="*/ 794 h 794"/>
                <a:gd name="T34" fmla="*/ 510 w 567"/>
                <a:gd name="T35" fmla="*/ 737 h 794"/>
                <a:gd name="T36" fmla="*/ 567 w 567"/>
                <a:gd name="T37" fmla="*/ 652 h 794"/>
                <a:gd name="T38" fmla="*/ 510 w 567"/>
                <a:gd name="T39" fmla="*/ 511 h 794"/>
                <a:gd name="T40" fmla="*/ 312 w 567"/>
                <a:gd name="T41" fmla="*/ 425 h 794"/>
                <a:gd name="T42" fmla="*/ 227 w 567"/>
                <a:gd name="T43" fmla="*/ 170 h 794"/>
                <a:gd name="T44" fmla="*/ 198 w 567"/>
                <a:gd name="T45" fmla="*/ 142 h 794"/>
                <a:gd name="T46" fmla="*/ 198 w 567"/>
                <a:gd name="T47" fmla="*/ 0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567" h="794">
                  <a:moveTo>
                    <a:pt x="198" y="0"/>
                  </a:moveTo>
                  <a:lnTo>
                    <a:pt x="113" y="29"/>
                  </a:lnTo>
                  <a:lnTo>
                    <a:pt x="113" y="170"/>
                  </a:lnTo>
                  <a:lnTo>
                    <a:pt x="170" y="227"/>
                  </a:lnTo>
                  <a:lnTo>
                    <a:pt x="57" y="284"/>
                  </a:lnTo>
                  <a:lnTo>
                    <a:pt x="85" y="312"/>
                  </a:lnTo>
                  <a:lnTo>
                    <a:pt x="85" y="397"/>
                  </a:lnTo>
                  <a:lnTo>
                    <a:pt x="28" y="425"/>
                  </a:lnTo>
                  <a:lnTo>
                    <a:pt x="28" y="511"/>
                  </a:lnTo>
                  <a:lnTo>
                    <a:pt x="0" y="567"/>
                  </a:lnTo>
                  <a:lnTo>
                    <a:pt x="57" y="624"/>
                  </a:lnTo>
                  <a:lnTo>
                    <a:pt x="85" y="709"/>
                  </a:lnTo>
                  <a:lnTo>
                    <a:pt x="198" y="709"/>
                  </a:lnTo>
                  <a:lnTo>
                    <a:pt x="283" y="681"/>
                  </a:lnTo>
                  <a:lnTo>
                    <a:pt x="340" y="794"/>
                  </a:lnTo>
                  <a:lnTo>
                    <a:pt x="397" y="766"/>
                  </a:lnTo>
                  <a:lnTo>
                    <a:pt x="482" y="794"/>
                  </a:lnTo>
                  <a:lnTo>
                    <a:pt x="510" y="737"/>
                  </a:lnTo>
                  <a:lnTo>
                    <a:pt x="567" y="652"/>
                  </a:lnTo>
                  <a:lnTo>
                    <a:pt x="510" y="511"/>
                  </a:lnTo>
                  <a:lnTo>
                    <a:pt x="312" y="425"/>
                  </a:lnTo>
                  <a:lnTo>
                    <a:pt x="227" y="170"/>
                  </a:lnTo>
                  <a:lnTo>
                    <a:pt x="198" y="142"/>
                  </a:lnTo>
                  <a:lnTo>
                    <a:pt x="198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5" name="Freeform 271">
              <a:extLst>
                <a:ext uri="{FF2B5EF4-FFF2-40B4-BE49-F238E27FC236}">
                  <a16:creationId xmlns:a16="http://schemas.microsoft.com/office/drawing/2014/main" id="{161A55B7-DC0A-434B-AD99-BE5296926D54}"/>
                </a:ext>
              </a:extLst>
            </p:cNvPr>
            <p:cNvSpPr>
              <a:spLocks/>
            </p:cNvSpPr>
            <p:nvPr/>
          </p:nvSpPr>
          <p:spPr bwMode="auto">
            <a:xfrm>
              <a:off x="1833" y="2955"/>
              <a:ext cx="1021" cy="964"/>
            </a:xfrm>
            <a:custGeom>
              <a:avLst/>
              <a:gdLst>
                <a:gd name="T0" fmla="*/ 255 w 1021"/>
                <a:gd name="T1" fmla="*/ 794 h 964"/>
                <a:gd name="T2" fmla="*/ 341 w 1021"/>
                <a:gd name="T3" fmla="*/ 879 h 964"/>
                <a:gd name="T4" fmla="*/ 369 w 1021"/>
                <a:gd name="T5" fmla="*/ 850 h 964"/>
                <a:gd name="T6" fmla="*/ 397 w 1021"/>
                <a:gd name="T7" fmla="*/ 907 h 964"/>
                <a:gd name="T8" fmla="*/ 511 w 1021"/>
                <a:gd name="T9" fmla="*/ 907 h 964"/>
                <a:gd name="T10" fmla="*/ 567 w 1021"/>
                <a:gd name="T11" fmla="*/ 964 h 964"/>
                <a:gd name="T12" fmla="*/ 652 w 1021"/>
                <a:gd name="T13" fmla="*/ 935 h 964"/>
                <a:gd name="T14" fmla="*/ 624 w 1021"/>
                <a:gd name="T15" fmla="*/ 850 h 964"/>
                <a:gd name="T16" fmla="*/ 652 w 1021"/>
                <a:gd name="T17" fmla="*/ 822 h 964"/>
                <a:gd name="T18" fmla="*/ 709 w 1021"/>
                <a:gd name="T19" fmla="*/ 850 h 964"/>
                <a:gd name="T20" fmla="*/ 766 w 1021"/>
                <a:gd name="T21" fmla="*/ 737 h 964"/>
                <a:gd name="T22" fmla="*/ 908 w 1021"/>
                <a:gd name="T23" fmla="*/ 765 h 964"/>
                <a:gd name="T24" fmla="*/ 964 w 1021"/>
                <a:gd name="T25" fmla="*/ 680 h 964"/>
                <a:gd name="T26" fmla="*/ 1021 w 1021"/>
                <a:gd name="T27" fmla="*/ 680 h 964"/>
                <a:gd name="T28" fmla="*/ 964 w 1021"/>
                <a:gd name="T29" fmla="*/ 595 h 964"/>
                <a:gd name="T30" fmla="*/ 1021 w 1021"/>
                <a:gd name="T31" fmla="*/ 538 h 964"/>
                <a:gd name="T32" fmla="*/ 936 w 1021"/>
                <a:gd name="T33" fmla="*/ 538 h 964"/>
                <a:gd name="T34" fmla="*/ 737 w 1021"/>
                <a:gd name="T35" fmla="*/ 255 h 964"/>
                <a:gd name="T36" fmla="*/ 737 w 1021"/>
                <a:gd name="T37" fmla="*/ 198 h 964"/>
                <a:gd name="T38" fmla="*/ 681 w 1021"/>
                <a:gd name="T39" fmla="*/ 85 h 964"/>
                <a:gd name="T40" fmla="*/ 567 w 1021"/>
                <a:gd name="T41" fmla="*/ 28 h 964"/>
                <a:gd name="T42" fmla="*/ 511 w 1021"/>
                <a:gd name="T43" fmla="*/ 85 h 964"/>
                <a:gd name="T44" fmla="*/ 482 w 1021"/>
                <a:gd name="T45" fmla="*/ 28 h 964"/>
                <a:gd name="T46" fmla="*/ 369 w 1021"/>
                <a:gd name="T47" fmla="*/ 56 h 964"/>
                <a:gd name="T48" fmla="*/ 312 w 1021"/>
                <a:gd name="T49" fmla="*/ 0 h 964"/>
                <a:gd name="T50" fmla="*/ 255 w 1021"/>
                <a:gd name="T51" fmla="*/ 0 h 964"/>
                <a:gd name="T52" fmla="*/ 142 w 1021"/>
                <a:gd name="T53" fmla="*/ 170 h 964"/>
                <a:gd name="T54" fmla="*/ 57 w 1021"/>
                <a:gd name="T55" fmla="*/ 170 h 964"/>
                <a:gd name="T56" fmla="*/ 57 w 1021"/>
                <a:gd name="T57" fmla="*/ 227 h 964"/>
                <a:gd name="T58" fmla="*/ 0 w 1021"/>
                <a:gd name="T59" fmla="*/ 255 h 964"/>
                <a:gd name="T60" fmla="*/ 0 w 1021"/>
                <a:gd name="T61" fmla="*/ 340 h 964"/>
                <a:gd name="T62" fmla="*/ 142 w 1021"/>
                <a:gd name="T63" fmla="*/ 397 h 964"/>
                <a:gd name="T64" fmla="*/ 114 w 1021"/>
                <a:gd name="T65" fmla="*/ 453 h 964"/>
                <a:gd name="T66" fmla="*/ 170 w 1021"/>
                <a:gd name="T67" fmla="*/ 567 h 964"/>
                <a:gd name="T68" fmla="*/ 255 w 1021"/>
                <a:gd name="T69" fmla="*/ 595 h 964"/>
                <a:gd name="T70" fmla="*/ 255 w 1021"/>
                <a:gd name="T71" fmla="*/ 794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021" h="964">
                  <a:moveTo>
                    <a:pt x="255" y="794"/>
                  </a:moveTo>
                  <a:lnTo>
                    <a:pt x="341" y="879"/>
                  </a:lnTo>
                  <a:lnTo>
                    <a:pt x="369" y="850"/>
                  </a:lnTo>
                  <a:lnTo>
                    <a:pt x="397" y="907"/>
                  </a:lnTo>
                  <a:lnTo>
                    <a:pt x="511" y="907"/>
                  </a:lnTo>
                  <a:lnTo>
                    <a:pt x="567" y="964"/>
                  </a:lnTo>
                  <a:lnTo>
                    <a:pt x="652" y="935"/>
                  </a:lnTo>
                  <a:lnTo>
                    <a:pt x="624" y="850"/>
                  </a:lnTo>
                  <a:lnTo>
                    <a:pt x="652" y="822"/>
                  </a:lnTo>
                  <a:lnTo>
                    <a:pt x="709" y="850"/>
                  </a:lnTo>
                  <a:lnTo>
                    <a:pt x="766" y="737"/>
                  </a:lnTo>
                  <a:lnTo>
                    <a:pt x="908" y="765"/>
                  </a:lnTo>
                  <a:lnTo>
                    <a:pt x="964" y="680"/>
                  </a:lnTo>
                  <a:lnTo>
                    <a:pt x="1021" y="680"/>
                  </a:lnTo>
                  <a:lnTo>
                    <a:pt x="964" y="595"/>
                  </a:lnTo>
                  <a:lnTo>
                    <a:pt x="1021" y="538"/>
                  </a:lnTo>
                  <a:lnTo>
                    <a:pt x="936" y="538"/>
                  </a:lnTo>
                  <a:lnTo>
                    <a:pt x="737" y="255"/>
                  </a:lnTo>
                  <a:lnTo>
                    <a:pt x="737" y="198"/>
                  </a:lnTo>
                  <a:lnTo>
                    <a:pt x="681" y="85"/>
                  </a:lnTo>
                  <a:lnTo>
                    <a:pt x="567" y="28"/>
                  </a:lnTo>
                  <a:lnTo>
                    <a:pt x="511" y="85"/>
                  </a:lnTo>
                  <a:lnTo>
                    <a:pt x="482" y="28"/>
                  </a:lnTo>
                  <a:lnTo>
                    <a:pt x="369" y="56"/>
                  </a:lnTo>
                  <a:lnTo>
                    <a:pt x="312" y="0"/>
                  </a:lnTo>
                  <a:lnTo>
                    <a:pt x="255" y="0"/>
                  </a:lnTo>
                  <a:lnTo>
                    <a:pt x="142" y="170"/>
                  </a:lnTo>
                  <a:lnTo>
                    <a:pt x="57" y="170"/>
                  </a:lnTo>
                  <a:lnTo>
                    <a:pt x="57" y="227"/>
                  </a:lnTo>
                  <a:lnTo>
                    <a:pt x="0" y="255"/>
                  </a:lnTo>
                  <a:lnTo>
                    <a:pt x="0" y="340"/>
                  </a:lnTo>
                  <a:lnTo>
                    <a:pt x="142" y="397"/>
                  </a:lnTo>
                  <a:lnTo>
                    <a:pt x="114" y="453"/>
                  </a:lnTo>
                  <a:lnTo>
                    <a:pt x="170" y="567"/>
                  </a:lnTo>
                  <a:lnTo>
                    <a:pt x="255" y="595"/>
                  </a:lnTo>
                  <a:lnTo>
                    <a:pt x="255" y="79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6" name="Freeform 272">
              <a:extLst>
                <a:ext uri="{FF2B5EF4-FFF2-40B4-BE49-F238E27FC236}">
                  <a16:creationId xmlns:a16="http://schemas.microsoft.com/office/drawing/2014/main" id="{338728D5-157D-4257-9400-38F5A2A3EBC9}"/>
                </a:ext>
              </a:extLst>
            </p:cNvPr>
            <p:cNvSpPr>
              <a:spLocks/>
            </p:cNvSpPr>
            <p:nvPr/>
          </p:nvSpPr>
          <p:spPr bwMode="auto">
            <a:xfrm>
              <a:off x="1692" y="1537"/>
              <a:ext cx="1219" cy="1503"/>
            </a:xfrm>
            <a:custGeom>
              <a:avLst/>
              <a:gdLst>
                <a:gd name="T0" fmla="*/ 396 w 1219"/>
                <a:gd name="T1" fmla="*/ 1418 h 1503"/>
                <a:gd name="T2" fmla="*/ 453 w 1219"/>
                <a:gd name="T3" fmla="*/ 1418 h 1503"/>
                <a:gd name="T4" fmla="*/ 510 w 1219"/>
                <a:gd name="T5" fmla="*/ 1474 h 1503"/>
                <a:gd name="T6" fmla="*/ 623 w 1219"/>
                <a:gd name="T7" fmla="*/ 1446 h 1503"/>
                <a:gd name="T8" fmla="*/ 652 w 1219"/>
                <a:gd name="T9" fmla="*/ 1503 h 1503"/>
                <a:gd name="T10" fmla="*/ 708 w 1219"/>
                <a:gd name="T11" fmla="*/ 1446 h 1503"/>
                <a:gd name="T12" fmla="*/ 708 w 1219"/>
                <a:gd name="T13" fmla="*/ 1389 h 1503"/>
                <a:gd name="T14" fmla="*/ 765 w 1219"/>
                <a:gd name="T15" fmla="*/ 1276 h 1503"/>
                <a:gd name="T16" fmla="*/ 822 w 1219"/>
                <a:gd name="T17" fmla="*/ 1304 h 1503"/>
                <a:gd name="T18" fmla="*/ 850 w 1219"/>
                <a:gd name="T19" fmla="*/ 1276 h 1503"/>
                <a:gd name="T20" fmla="*/ 822 w 1219"/>
                <a:gd name="T21" fmla="*/ 1248 h 1503"/>
                <a:gd name="T22" fmla="*/ 793 w 1219"/>
                <a:gd name="T23" fmla="*/ 1134 h 1503"/>
                <a:gd name="T24" fmla="*/ 878 w 1219"/>
                <a:gd name="T25" fmla="*/ 1163 h 1503"/>
                <a:gd name="T26" fmla="*/ 878 w 1219"/>
                <a:gd name="T27" fmla="*/ 1106 h 1503"/>
                <a:gd name="T28" fmla="*/ 1020 w 1219"/>
                <a:gd name="T29" fmla="*/ 1078 h 1503"/>
                <a:gd name="T30" fmla="*/ 1077 w 1219"/>
                <a:gd name="T31" fmla="*/ 992 h 1503"/>
                <a:gd name="T32" fmla="*/ 1020 w 1219"/>
                <a:gd name="T33" fmla="*/ 936 h 1503"/>
                <a:gd name="T34" fmla="*/ 1020 w 1219"/>
                <a:gd name="T35" fmla="*/ 794 h 1503"/>
                <a:gd name="T36" fmla="*/ 1219 w 1219"/>
                <a:gd name="T37" fmla="*/ 709 h 1503"/>
                <a:gd name="T38" fmla="*/ 1219 w 1219"/>
                <a:gd name="T39" fmla="*/ 652 h 1503"/>
                <a:gd name="T40" fmla="*/ 1105 w 1219"/>
                <a:gd name="T41" fmla="*/ 482 h 1503"/>
                <a:gd name="T42" fmla="*/ 1162 w 1219"/>
                <a:gd name="T43" fmla="*/ 482 h 1503"/>
                <a:gd name="T44" fmla="*/ 1134 w 1219"/>
                <a:gd name="T45" fmla="*/ 397 h 1503"/>
                <a:gd name="T46" fmla="*/ 1020 w 1219"/>
                <a:gd name="T47" fmla="*/ 397 h 1503"/>
                <a:gd name="T48" fmla="*/ 963 w 1219"/>
                <a:gd name="T49" fmla="*/ 369 h 1503"/>
                <a:gd name="T50" fmla="*/ 907 w 1219"/>
                <a:gd name="T51" fmla="*/ 369 h 1503"/>
                <a:gd name="T52" fmla="*/ 850 w 1219"/>
                <a:gd name="T53" fmla="*/ 255 h 1503"/>
                <a:gd name="T54" fmla="*/ 907 w 1219"/>
                <a:gd name="T55" fmla="*/ 170 h 1503"/>
                <a:gd name="T56" fmla="*/ 850 w 1219"/>
                <a:gd name="T57" fmla="*/ 142 h 1503"/>
                <a:gd name="T58" fmla="*/ 850 w 1219"/>
                <a:gd name="T59" fmla="*/ 57 h 1503"/>
                <a:gd name="T60" fmla="*/ 822 w 1219"/>
                <a:gd name="T61" fmla="*/ 0 h 1503"/>
                <a:gd name="T62" fmla="*/ 708 w 1219"/>
                <a:gd name="T63" fmla="*/ 0 h 1503"/>
                <a:gd name="T64" fmla="*/ 708 w 1219"/>
                <a:gd name="T65" fmla="*/ 114 h 1503"/>
                <a:gd name="T66" fmla="*/ 652 w 1219"/>
                <a:gd name="T67" fmla="*/ 199 h 1503"/>
                <a:gd name="T68" fmla="*/ 567 w 1219"/>
                <a:gd name="T69" fmla="*/ 199 h 1503"/>
                <a:gd name="T70" fmla="*/ 510 w 1219"/>
                <a:gd name="T71" fmla="*/ 227 h 1503"/>
                <a:gd name="T72" fmla="*/ 453 w 1219"/>
                <a:gd name="T73" fmla="*/ 199 h 1503"/>
                <a:gd name="T74" fmla="*/ 396 w 1219"/>
                <a:gd name="T75" fmla="*/ 114 h 1503"/>
                <a:gd name="T76" fmla="*/ 226 w 1219"/>
                <a:gd name="T77" fmla="*/ 57 h 1503"/>
                <a:gd name="T78" fmla="*/ 141 w 1219"/>
                <a:gd name="T79" fmla="*/ 85 h 1503"/>
                <a:gd name="T80" fmla="*/ 141 w 1219"/>
                <a:gd name="T81" fmla="*/ 227 h 1503"/>
                <a:gd name="T82" fmla="*/ 56 w 1219"/>
                <a:gd name="T83" fmla="*/ 284 h 1503"/>
                <a:gd name="T84" fmla="*/ 56 w 1219"/>
                <a:gd name="T85" fmla="*/ 397 h 1503"/>
                <a:gd name="T86" fmla="*/ 0 w 1219"/>
                <a:gd name="T87" fmla="*/ 425 h 1503"/>
                <a:gd name="T88" fmla="*/ 0 w 1219"/>
                <a:gd name="T89" fmla="*/ 567 h 1503"/>
                <a:gd name="T90" fmla="*/ 56 w 1219"/>
                <a:gd name="T91" fmla="*/ 681 h 1503"/>
                <a:gd name="T92" fmla="*/ 56 w 1219"/>
                <a:gd name="T93" fmla="*/ 766 h 1503"/>
                <a:gd name="T94" fmla="*/ 141 w 1219"/>
                <a:gd name="T95" fmla="*/ 964 h 1503"/>
                <a:gd name="T96" fmla="*/ 255 w 1219"/>
                <a:gd name="T97" fmla="*/ 992 h 1503"/>
                <a:gd name="T98" fmla="*/ 311 w 1219"/>
                <a:gd name="T99" fmla="*/ 1134 h 1503"/>
                <a:gd name="T100" fmla="*/ 283 w 1219"/>
                <a:gd name="T101" fmla="*/ 1191 h 1503"/>
                <a:gd name="T102" fmla="*/ 311 w 1219"/>
                <a:gd name="T103" fmla="*/ 1276 h 1503"/>
                <a:gd name="T104" fmla="*/ 396 w 1219"/>
                <a:gd name="T105" fmla="*/ 1276 h 1503"/>
                <a:gd name="T106" fmla="*/ 425 w 1219"/>
                <a:gd name="T107" fmla="*/ 1361 h 1503"/>
                <a:gd name="T108" fmla="*/ 396 w 1219"/>
                <a:gd name="T109" fmla="*/ 1418 h 15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1219" h="1503">
                  <a:moveTo>
                    <a:pt x="396" y="1418"/>
                  </a:moveTo>
                  <a:lnTo>
                    <a:pt x="453" y="1418"/>
                  </a:lnTo>
                  <a:lnTo>
                    <a:pt x="510" y="1474"/>
                  </a:lnTo>
                  <a:lnTo>
                    <a:pt x="623" y="1446"/>
                  </a:lnTo>
                  <a:lnTo>
                    <a:pt x="652" y="1503"/>
                  </a:lnTo>
                  <a:lnTo>
                    <a:pt x="708" y="1446"/>
                  </a:lnTo>
                  <a:lnTo>
                    <a:pt x="708" y="1389"/>
                  </a:lnTo>
                  <a:lnTo>
                    <a:pt x="765" y="1276"/>
                  </a:lnTo>
                  <a:lnTo>
                    <a:pt x="822" y="1304"/>
                  </a:lnTo>
                  <a:lnTo>
                    <a:pt x="850" y="1276"/>
                  </a:lnTo>
                  <a:lnTo>
                    <a:pt x="822" y="1248"/>
                  </a:lnTo>
                  <a:lnTo>
                    <a:pt x="793" y="1134"/>
                  </a:lnTo>
                  <a:lnTo>
                    <a:pt x="878" y="1163"/>
                  </a:lnTo>
                  <a:lnTo>
                    <a:pt x="878" y="1106"/>
                  </a:lnTo>
                  <a:lnTo>
                    <a:pt x="1020" y="1078"/>
                  </a:lnTo>
                  <a:lnTo>
                    <a:pt x="1077" y="992"/>
                  </a:lnTo>
                  <a:lnTo>
                    <a:pt x="1020" y="936"/>
                  </a:lnTo>
                  <a:lnTo>
                    <a:pt x="1020" y="794"/>
                  </a:lnTo>
                  <a:lnTo>
                    <a:pt x="1219" y="709"/>
                  </a:lnTo>
                  <a:lnTo>
                    <a:pt x="1219" y="652"/>
                  </a:lnTo>
                  <a:lnTo>
                    <a:pt x="1105" y="482"/>
                  </a:lnTo>
                  <a:lnTo>
                    <a:pt x="1162" y="482"/>
                  </a:lnTo>
                  <a:lnTo>
                    <a:pt x="1134" y="397"/>
                  </a:lnTo>
                  <a:lnTo>
                    <a:pt x="1020" y="397"/>
                  </a:lnTo>
                  <a:lnTo>
                    <a:pt x="963" y="369"/>
                  </a:lnTo>
                  <a:lnTo>
                    <a:pt x="907" y="369"/>
                  </a:lnTo>
                  <a:lnTo>
                    <a:pt x="850" y="255"/>
                  </a:lnTo>
                  <a:lnTo>
                    <a:pt x="907" y="170"/>
                  </a:lnTo>
                  <a:lnTo>
                    <a:pt x="850" y="142"/>
                  </a:lnTo>
                  <a:lnTo>
                    <a:pt x="850" y="57"/>
                  </a:lnTo>
                  <a:lnTo>
                    <a:pt x="822" y="0"/>
                  </a:lnTo>
                  <a:lnTo>
                    <a:pt x="708" y="0"/>
                  </a:lnTo>
                  <a:lnTo>
                    <a:pt x="708" y="114"/>
                  </a:lnTo>
                  <a:lnTo>
                    <a:pt x="652" y="199"/>
                  </a:lnTo>
                  <a:lnTo>
                    <a:pt x="567" y="199"/>
                  </a:lnTo>
                  <a:lnTo>
                    <a:pt x="510" y="227"/>
                  </a:lnTo>
                  <a:lnTo>
                    <a:pt x="453" y="199"/>
                  </a:lnTo>
                  <a:lnTo>
                    <a:pt x="396" y="114"/>
                  </a:lnTo>
                  <a:lnTo>
                    <a:pt x="226" y="57"/>
                  </a:lnTo>
                  <a:lnTo>
                    <a:pt x="141" y="85"/>
                  </a:lnTo>
                  <a:lnTo>
                    <a:pt x="141" y="227"/>
                  </a:lnTo>
                  <a:lnTo>
                    <a:pt x="56" y="284"/>
                  </a:lnTo>
                  <a:lnTo>
                    <a:pt x="56" y="397"/>
                  </a:lnTo>
                  <a:lnTo>
                    <a:pt x="0" y="425"/>
                  </a:lnTo>
                  <a:lnTo>
                    <a:pt x="0" y="567"/>
                  </a:lnTo>
                  <a:lnTo>
                    <a:pt x="56" y="681"/>
                  </a:lnTo>
                  <a:lnTo>
                    <a:pt x="56" y="766"/>
                  </a:lnTo>
                  <a:lnTo>
                    <a:pt x="141" y="964"/>
                  </a:lnTo>
                  <a:lnTo>
                    <a:pt x="255" y="992"/>
                  </a:lnTo>
                  <a:lnTo>
                    <a:pt x="311" y="1134"/>
                  </a:lnTo>
                  <a:lnTo>
                    <a:pt x="283" y="1191"/>
                  </a:lnTo>
                  <a:lnTo>
                    <a:pt x="311" y="1276"/>
                  </a:lnTo>
                  <a:lnTo>
                    <a:pt x="396" y="1276"/>
                  </a:lnTo>
                  <a:lnTo>
                    <a:pt x="425" y="1361"/>
                  </a:lnTo>
                  <a:lnTo>
                    <a:pt x="396" y="141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7" name="Freeform 273">
              <a:extLst>
                <a:ext uri="{FF2B5EF4-FFF2-40B4-BE49-F238E27FC236}">
                  <a16:creationId xmlns:a16="http://schemas.microsoft.com/office/drawing/2014/main" id="{FA213CAA-F013-4AFC-9F96-1BFE24BA3BEF}"/>
                </a:ext>
              </a:extLst>
            </p:cNvPr>
            <p:cNvSpPr>
              <a:spLocks/>
            </p:cNvSpPr>
            <p:nvPr/>
          </p:nvSpPr>
          <p:spPr bwMode="auto">
            <a:xfrm>
              <a:off x="2485" y="1679"/>
              <a:ext cx="1446" cy="1304"/>
            </a:xfrm>
            <a:custGeom>
              <a:avLst/>
              <a:gdLst>
                <a:gd name="T0" fmla="*/ 312 w 1446"/>
                <a:gd name="T1" fmla="*/ 340 h 1304"/>
                <a:gd name="T2" fmla="*/ 426 w 1446"/>
                <a:gd name="T3" fmla="*/ 567 h 1304"/>
                <a:gd name="T4" fmla="*/ 227 w 1446"/>
                <a:gd name="T5" fmla="*/ 794 h 1304"/>
                <a:gd name="T6" fmla="*/ 227 w 1446"/>
                <a:gd name="T7" fmla="*/ 936 h 1304"/>
                <a:gd name="T8" fmla="*/ 85 w 1446"/>
                <a:gd name="T9" fmla="*/ 1021 h 1304"/>
                <a:gd name="T10" fmla="*/ 29 w 1446"/>
                <a:gd name="T11" fmla="*/ 1106 h 1304"/>
                <a:gd name="T12" fmla="*/ 29 w 1446"/>
                <a:gd name="T13" fmla="*/ 1162 h 1304"/>
                <a:gd name="T14" fmla="*/ 227 w 1446"/>
                <a:gd name="T15" fmla="*/ 1219 h 1304"/>
                <a:gd name="T16" fmla="*/ 426 w 1446"/>
                <a:gd name="T17" fmla="*/ 1304 h 1304"/>
                <a:gd name="T18" fmla="*/ 482 w 1446"/>
                <a:gd name="T19" fmla="*/ 1247 h 1304"/>
                <a:gd name="T20" fmla="*/ 624 w 1446"/>
                <a:gd name="T21" fmla="*/ 1219 h 1304"/>
                <a:gd name="T22" fmla="*/ 652 w 1446"/>
                <a:gd name="T23" fmla="*/ 1021 h 1304"/>
                <a:gd name="T24" fmla="*/ 737 w 1446"/>
                <a:gd name="T25" fmla="*/ 1106 h 1304"/>
                <a:gd name="T26" fmla="*/ 794 w 1446"/>
                <a:gd name="T27" fmla="*/ 1077 h 1304"/>
                <a:gd name="T28" fmla="*/ 879 w 1446"/>
                <a:gd name="T29" fmla="*/ 936 h 1304"/>
                <a:gd name="T30" fmla="*/ 1106 w 1446"/>
                <a:gd name="T31" fmla="*/ 850 h 1304"/>
                <a:gd name="T32" fmla="*/ 1219 w 1446"/>
                <a:gd name="T33" fmla="*/ 794 h 1304"/>
                <a:gd name="T34" fmla="*/ 1191 w 1446"/>
                <a:gd name="T35" fmla="*/ 624 h 1304"/>
                <a:gd name="T36" fmla="*/ 1361 w 1446"/>
                <a:gd name="T37" fmla="*/ 567 h 1304"/>
                <a:gd name="T38" fmla="*/ 1361 w 1446"/>
                <a:gd name="T39" fmla="*/ 482 h 1304"/>
                <a:gd name="T40" fmla="*/ 1446 w 1446"/>
                <a:gd name="T41" fmla="*/ 397 h 1304"/>
                <a:gd name="T42" fmla="*/ 1418 w 1446"/>
                <a:gd name="T43" fmla="*/ 283 h 1304"/>
                <a:gd name="T44" fmla="*/ 1418 w 1446"/>
                <a:gd name="T45" fmla="*/ 170 h 1304"/>
                <a:gd name="T46" fmla="*/ 1021 w 1446"/>
                <a:gd name="T47" fmla="*/ 85 h 1304"/>
                <a:gd name="T48" fmla="*/ 908 w 1446"/>
                <a:gd name="T49" fmla="*/ 57 h 1304"/>
                <a:gd name="T50" fmla="*/ 822 w 1446"/>
                <a:gd name="T51" fmla="*/ 57 h 1304"/>
                <a:gd name="T52" fmla="*/ 737 w 1446"/>
                <a:gd name="T53" fmla="*/ 170 h 1304"/>
                <a:gd name="T54" fmla="*/ 851 w 1446"/>
                <a:gd name="T55" fmla="*/ 227 h 1304"/>
                <a:gd name="T56" fmla="*/ 908 w 1446"/>
                <a:gd name="T57" fmla="*/ 369 h 1304"/>
                <a:gd name="T58" fmla="*/ 794 w 1446"/>
                <a:gd name="T59" fmla="*/ 567 h 1304"/>
                <a:gd name="T60" fmla="*/ 822 w 1446"/>
                <a:gd name="T61" fmla="*/ 425 h 1304"/>
                <a:gd name="T62" fmla="*/ 709 w 1446"/>
                <a:gd name="T63" fmla="*/ 369 h 1304"/>
                <a:gd name="T64" fmla="*/ 624 w 1446"/>
                <a:gd name="T65" fmla="*/ 369 h 1304"/>
                <a:gd name="T66" fmla="*/ 567 w 1446"/>
                <a:gd name="T67" fmla="*/ 340 h 1304"/>
                <a:gd name="T68" fmla="*/ 454 w 1446"/>
                <a:gd name="T69" fmla="*/ 340 h 1304"/>
                <a:gd name="T70" fmla="*/ 369 w 1446"/>
                <a:gd name="T71" fmla="*/ 340 h 1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446" h="1304">
                  <a:moveTo>
                    <a:pt x="369" y="340"/>
                  </a:moveTo>
                  <a:lnTo>
                    <a:pt x="312" y="340"/>
                  </a:lnTo>
                  <a:lnTo>
                    <a:pt x="426" y="510"/>
                  </a:lnTo>
                  <a:lnTo>
                    <a:pt x="426" y="567"/>
                  </a:lnTo>
                  <a:lnTo>
                    <a:pt x="227" y="652"/>
                  </a:lnTo>
                  <a:lnTo>
                    <a:pt x="227" y="794"/>
                  </a:lnTo>
                  <a:lnTo>
                    <a:pt x="284" y="850"/>
                  </a:lnTo>
                  <a:lnTo>
                    <a:pt x="227" y="936"/>
                  </a:lnTo>
                  <a:lnTo>
                    <a:pt x="85" y="964"/>
                  </a:lnTo>
                  <a:lnTo>
                    <a:pt x="85" y="1021"/>
                  </a:lnTo>
                  <a:lnTo>
                    <a:pt x="0" y="992"/>
                  </a:lnTo>
                  <a:lnTo>
                    <a:pt x="29" y="1106"/>
                  </a:lnTo>
                  <a:lnTo>
                    <a:pt x="57" y="1134"/>
                  </a:lnTo>
                  <a:lnTo>
                    <a:pt x="29" y="1162"/>
                  </a:lnTo>
                  <a:lnTo>
                    <a:pt x="142" y="1247"/>
                  </a:lnTo>
                  <a:lnTo>
                    <a:pt x="227" y="1219"/>
                  </a:lnTo>
                  <a:lnTo>
                    <a:pt x="341" y="1304"/>
                  </a:lnTo>
                  <a:lnTo>
                    <a:pt x="426" y="1304"/>
                  </a:lnTo>
                  <a:lnTo>
                    <a:pt x="482" y="1304"/>
                  </a:lnTo>
                  <a:lnTo>
                    <a:pt x="482" y="1247"/>
                  </a:lnTo>
                  <a:lnTo>
                    <a:pt x="596" y="1247"/>
                  </a:lnTo>
                  <a:lnTo>
                    <a:pt x="624" y="1219"/>
                  </a:lnTo>
                  <a:lnTo>
                    <a:pt x="624" y="1162"/>
                  </a:lnTo>
                  <a:lnTo>
                    <a:pt x="652" y="1021"/>
                  </a:lnTo>
                  <a:lnTo>
                    <a:pt x="737" y="1049"/>
                  </a:lnTo>
                  <a:lnTo>
                    <a:pt x="737" y="1106"/>
                  </a:lnTo>
                  <a:lnTo>
                    <a:pt x="794" y="1106"/>
                  </a:lnTo>
                  <a:lnTo>
                    <a:pt x="794" y="1077"/>
                  </a:lnTo>
                  <a:lnTo>
                    <a:pt x="851" y="1021"/>
                  </a:lnTo>
                  <a:lnTo>
                    <a:pt x="879" y="936"/>
                  </a:lnTo>
                  <a:lnTo>
                    <a:pt x="1021" y="936"/>
                  </a:lnTo>
                  <a:lnTo>
                    <a:pt x="1106" y="850"/>
                  </a:lnTo>
                  <a:lnTo>
                    <a:pt x="1134" y="850"/>
                  </a:lnTo>
                  <a:lnTo>
                    <a:pt x="1219" y="794"/>
                  </a:lnTo>
                  <a:lnTo>
                    <a:pt x="1219" y="680"/>
                  </a:lnTo>
                  <a:lnTo>
                    <a:pt x="1191" y="624"/>
                  </a:lnTo>
                  <a:lnTo>
                    <a:pt x="1304" y="595"/>
                  </a:lnTo>
                  <a:lnTo>
                    <a:pt x="1361" y="567"/>
                  </a:lnTo>
                  <a:lnTo>
                    <a:pt x="1304" y="510"/>
                  </a:lnTo>
                  <a:lnTo>
                    <a:pt x="1361" y="482"/>
                  </a:lnTo>
                  <a:lnTo>
                    <a:pt x="1333" y="454"/>
                  </a:lnTo>
                  <a:lnTo>
                    <a:pt x="1446" y="397"/>
                  </a:lnTo>
                  <a:lnTo>
                    <a:pt x="1389" y="312"/>
                  </a:lnTo>
                  <a:lnTo>
                    <a:pt x="1418" y="283"/>
                  </a:lnTo>
                  <a:lnTo>
                    <a:pt x="1361" y="227"/>
                  </a:lnTo>
                  <a:lnTo>
                    <a:pt x="1418" y="170"/>
                  </a:lnTo>
                  <a:lnTo>
                    <a:pt x="1219" y="28"/>
                  </a:lnTo>
                  <a:lnTo>
                    <a:pt x="1021" y="85"/>
                  </a:lnTo>
                  <a:lnTo>
                    <a:pt x="964" y="28"/>
                  </a:lnTo>
                  <a:lnTo>
                    <a:pt x="908" y="57"/>
                  </a:lnTo>
                  <a:lnTo>
                    <a:pt x="851" y="0"/>
                  </a:lnTo>
                  <a:lnTo>
                    <a:pt x="822" y="57"/>
                  </a:lnTo>
                  <a:lnTo>
                    <a:pt x="737" y="57"/>
                  </a:lnTo>
                  <a:lnTo>
                    <a:pt x="737" y="170"/>
                  </a:lnTo>
                  <a:lnTo>
                    <a:pt x="794" y="170"/>
                  </a:lnTo>
                  <a:lnTo>
                    <a:pt x="851" y="227"/>
                  </a:lnTo>
                  <a:lnTo>
                    <a:pt x="851" y="340"/>
                  </a:lnTo>
                  <a:lnTo>
                    <a:pt x="908" y="369"/>
                  </a:lnTo>
                  <a:lnTo>
                    <a:pt x="936" y="425"/>
                  </a:lnTo>
                  <a:lnTo>
                    <a:pt x="794" y="567"/>
                  </a:lnTo>
                  <a:lnTo>
                    <a:pt x="766" y="510"/>
                  </a:lnTo>
                  <a:lnTo>
                    <a:pt x="822" y="425"/>
                  </a:lnTo>
                  <a:lnTo>
                    <a:pt x="737" y="425"/>
                  </a:lnTo>
                  <a:lnTo>
                    <a:pt x="709" y="369"/>
                  </a:lnTo>
                  <a:lnTo>
                    <a:pt x="652" y="340"/>
                  </a:lnTo>
                  <a:lnTo>
                    <a:pt x="624" y="369"/>
                  </a:lnTo>
                  <a:lnTo>
                    <a:pt x="624" y="312"/>
                  </a:lnTo>
                  <a:lnTo>
                    <a:pt x="567" y="340"/>
                  </a:lnTo>
                  <a:lnTo>
                    <a:pt x="511" y="369"/>
                  </a:lnTo>
                  <a:lnTo>
                    <a:pt x="454" y="340"/>
                  </a:lnTo>
                  <a:lnTo>
                    <a:pt x="397" y="340"/>
                  </a:lnTo>
                  <a:lnTo>
                    <a:pt x="369" y="34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8" name="Freeform 276">
              <a:extLst>
                <a:ext uri="{FF2B5EF4-FFF2-40B4-BE49-F238E27FC236}">
                  <a16:creationId xmlns:a16="http://schemas.microsoft.com/office/drawing/2014/main" id="{F825FD29-95C4-438D-A13D-5B52D6F7EE49}"/>
                </a:ext>
              </a:extLst>
            </p:cNvPr>
            <p:cNvSpPr>
              <a:spLocks/>
            </p:cNvSpPr>
            <p:nvPr/>
          </p:nvSpPr>
          <p:spPr bwMode="auto">
            <a:xfrm>
              <a:off x="3421" y="3919"/>
              <a:ext cx="453" cy="396"/>
            </a:xfrm>
            <a:custGeom>
              <a:avLst/>
              <a:gdLst>
                <a:gd name="T0" fmla="*/ 397 w 453"/>
                <a:gd name="T1" fmla="*/ 396 h 396"/>
                <a:gd name="T2" fmla="*/ 227 w 453"/>
                <a:gd name="T3" fmla="*/ 396 h 396"/>
                <a:gd name="T4" fmla="*/ 28 w 453"/>
                <a:gd name="T5" fmla="*/ 311 h 396"/>
                <a:gd name="T6" fmla="*/ 28 w 453"/>
                <a:gd name="T7" fmla="*/ 226 h 396"/>
                <a:gd name="T8" fmla="*/ 0 w 453"/>
                <a:gd name="T9" fmla="*/ 141 h 396"/>
                <a:gd name="T10" fmla="*/ 142 w 453"/>
                <a:gd name="T11" fmla="*/ 0 h 396"/>
                <a:gd name="T12" fmla="*/ 227 w 453"/>
                <a:gd name="T13" fmla="*/ 85 h 396"/>
                <a:gd name="T14" fmla="*/ 368 w 453"/>
                <a:gd name="T15" fmla="*/ 85 h 396"/>
                <a:gd name="T16" fmla="*/ 397 w 453"/>
                <a:gd name="T17" fmla="*/ 170 h 396"/>
                <a:gd name="T18" fmla="*/ 453 w 453"/>
                <a:gd name="T19" fmla="*/ 198 h 396"/>
                <a:gd name="T20" fmla="*/ 397 w 453"/>
                <a:gd name="T21" fmla="*/ 396 h 3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53" h="396">
                  <a:moveTo>
                    <a:pt x="397" y="396"/>
                  </a:moveTo>
                  <a:lnTo>
                    <a:pt x="227" y="396"/>
                  </a:lnTo>
                  <a:lnTo>
                    <a:pt x="28" y="311"/>
                  </a:lnTo>
                  <a:lnTo>
                    <a:pt x="28" y="226"/>
                  </a:lnTo>
                  <a:lnTo>
                    <a:pt x="0" y="141"/>
                  </a:lnTo>
                  <a:lnTo>
                    <a:pt x="142" y="0"/>
                  </a:lnTo>
                  <a:lnTo>
                    <a:pt x="227" y="85"/>
                  </a:lnTo>
                  <a:lnTo>
                    <a:pt x="368" y="85"/>
                  </a:lnTo>
                  <a:lnTo>
                    <a:pt x="397" y="170"/>
                  </a:lnTo>
                  <a:lnTo>
                    <a:pt x="453" y="198"/>
                  </a:lnTo>
                  <a:lnTo>
                    <a:pt x="397" y="396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9" name="Freeform 278">
              <a:extLst>
                <a:ext uri="{FF2B5EF4-FFF2-40B4-BE49-F238E27FC236}">
                  <a16:creationId xmlns:a16="http://schemas.microsoft.com/office/drawing/2014/main" id="{B7978789-B286-4385-B3E6-A6B8D959414C}"/>
                </a:ext>
              </a:extLst>
            </p:cNvPr>
            <p:cNvSpPr>
              <a:spLocks/>
            </p:cNvSpPr>
            <p:nvPr/>
          </p:nvSpPr>
          <p:spPr bwMode="auto">
            <a:xfrm>
              <a:off x="3563" y="3663"/>
              <a:ext cx="397" cy="454"/>
            </a:xfrm>
            <a:custGeom>
              <a:avLst/>
              <a:gdLst>
                <a:gd name="T0" fmla="*/ 311 w 397"/>
                <a:gd name="T1" fmla="*/ 454 h 454"/>
                <a:gd name="T2" fmla="*/ 368 w 397"/>
                <a:gd name="T3" fmla="*/ 312 h 454"/>
                <a:gd name="T4" fmla="*/ 368 w 397"/>
                <a:gd name="T5" fmla="*/ 171 h 454"/>
                <a:gd name="T6" fmla="*/ 397 w 397"/>
                <a:gd name="T7" fmla="*/ 114 h 454"/>
                <a:gd name="T8" fmla="*/ 283 w 397"/>
                <a:gd name="T9" fmla="*/ 0 h 454"/>
                <a:gd name="T10" fmla="*/ 283 w 397"/>
                <a:gd name="T11" fmla="*/ 114 h 454"/>
                <a:gd name="T12" fmla="*/ 198 w 397"/>
                <a:gd name="T13" fmla="*/ 57 h 454"/>
                <a:gd name="T14" fmla="*/ 198 w 397"/>
                <a:gd name="T15" fmla="*/ 114 h 454"/>
                <a:gd name="T16" fmla="*/ 113 w 397"/>
                <a:gd name="T17" fmla="*/ 114 h 454"/>
                <a:gd name="T18" fmla="*/ 28 w 397"/>
                <a:gd name="T19" fmla="*/ 227 h 454"/>
                <a:gd name="T20" fmla="*/ 0 w 397"/>
                <a:gd name="T21" fmla="*/ 256 h 454"/>
                <a:gd name="T22" fmla="*/ 85 w 397"/>
                <a:gd name="T23" fmla="*/ 341 h 454"/>
                <a:gd name="T24" fmla="*/ 226 w 397"/>
                <a:gd name="T25" fmla="*/ 341 h 454"/>
                <a:gd name="T26" fmla="*/ 255 w 397"/>
                <a:gd name="T27" fmla="*/ 426 h 454"/>
                <a:gd name="T28" fmla="*/ 311 w 397"/>
                <a:gd name="T29" fmla="*/ 45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97" h="454">
                  <a:moveTo>
                    <a:pt x="311" y="454"/>
                  </a:moveTo>
                  <a:lnTo>
                    <a:pt x="368" y="312"/>
                  </a:lnTo>
                  <a:lnTo>
                    <a:pt x="368" y="171"/>
                  </a:lnTo>
                  <a:lnTo>
                    <a:pt x="397" y="114"/>
                  </a:lnTo>
                  <a:lnTo>
                    <a:pt x="283" y="0"/>
                  </a:lnTo>
                  <a:lnTo>
                    <a:pt x="283" y="114"/>
                  </a:lnTo>
                  <a:lnTo>
                    <a:pt x="198" y="57"/>
                  </a:lnTo>
                  <a:lnTo>
                    <a:pt x="198" y="114"/>
                  </a:lnTo>
                  <a:lnTo>
                    <a:pt x="113" y="114"/>
                  </a:lnTo>
                  <a:lnTo>
                    <a:pt x="28" y="227"/>
                  </a:lnTo>
                  <a:lnTo>
                    <a:pt x="0" y="256"/>
                  </a:lnTo>
                  <a:lnTo>
                    <a:pt x="85" y="341"/>
                  </a:lnTo>
                  <a:lnTo>
                    <a:pt x="226" y="341"/>
                  </a:lnTo>
                  <a:lnTo>
                    <a:pt x="255" y="426"/>
                  </a:lnTo>
                  <a:lnTo>
                    <a:pt x="311" y="45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0" name="Freeform 279">
              <a:extLst>
                <a:ext uri="{FF2B5EF4-FFF2-40B4-BE49-F238E27FC236}">
                  <a16:creationId xmlns:a16="http://schemas.microsoft.com/office/drawing/2014/main" id="{D9F99E0F-C060-44A5-B572-73AE6F85CBD8}"/>
                </a:ext>
              </a:extLst>
            </p:cNvPr>
            <p:cNvSpPr>
              <a:spLocks/>
            </p:cNvSpPr>
            <p:nvPr/>
          </p:nvSpPr>
          <p:spPr bwMode="auto">
            <a:xfrm>
              <a:off x="2911" y="2898"/>
              <a:ext cx="850" cy="992"/>
            </a:xfrm>
            <a:custGeom>
              <a:avLst/>
              <a:gdLst>
                <a:gd name="T0" fmla="*/ 850 w 850"/>
                <a:gd name="T1" fmla="*/ 822 h 992"/>
                <a:gd name="T2" fmla="*/ 850 w 850"/>
                <a:gd name="T3" fmla="*/ 879 h 992"/>
                <a:gd name="T4" fmla="*/ 765 w 850"/>
                <a:gd name="T5" fmla="*/ 879 h 992"/>
                <a:gd name="T6" fmla="*/ 680 w 850"/>
                <a:gd name="T7" fmla="*/ 992 h 992"/>
                <a:gd name="T8" fmla="*/ 623 w 850"/>
                <a:gd name="T9" fmla="*/ 964 h 992"/>
                <a:gd name="T10" fmla="*/ 652 w 850"/>
                <a:gd name="T11" fmla="*/ 936 h 992"/>
                <a:gd name="T12" fmla="*/ 567 w 850"/>
                <a:gd name="T13" fmla="*/ 907 h 992"/>
                <a:gd name="T14" fmla="*/ 510 w 850"/>
                <a:gd name="T15" fmla="*/ 822 h 992"/>
                <a:gd name="T16" fmla="*/ 510 w 850"/>
                <a:gd name="T17" fmla="*/ 737 h 992"/>
                <a:gd name="T18" fmla="*/ 453 w 850"/>
                <a:gd name="T19" fmla="*/ 652 h 992"/>
                <a:gd name="T20" fmla="*/ 311 w 850"/>
                <a:gd name="T21" fmla="*/ 510 h 992"/>
                <a:gd name="T22" fmla="*/ 226 w 850"/>
                <a:gd name="T23" fmla="*/ 369 h 992"/>
                <a:gd name="T24" fmla="*/ 255 w 850"/>
                <a:gd name="T25" fmla="*/ 284 h 992"/>
                <a:gd name="T26" fmla="*/ 170 w 850"/>
                <a:gd name="T27" fmla="*/ 255 h 992"/>
                <a:gd name="T28" fmla="*/ 141 w 850"/>
                <a:gd name="T29" fmla="*/ 284 h 992"/>
                <a:gd name="T30" fmla="*/ 56 w 850"/>
                <a:gd name="T31" fmla="*/ 198 h 992"/>
                <a:gd name="T32" fmla="*/ 0 w 850"/>
                <a:gd name="T33" fmla="*/ 85 h 992"/>
                <a:gd name="T34" fmla="*/ 56 w 850"/>
                <a:gd name="T35" fmla="*/ 85 h 992"/>
                <a:gd name="T36" fmla="*/ 56 w 850"/>
                <a:gd name="T37" fmla="*/ 28 h 992"/>
                <a:gd name="T38" fmla="*/ 170 w 850"/>
                <a:gd name="T39" fmla="*/ 28 h 992"/>
                <a:gd name="T40" fmla="*/ 198 w 850"/>
                <a:gd name="T41" fmla="*/ 0 h 992"/>
                <a:gd name="T42" fmla="*/ 311 w 850"/>
                <a:gd name="T43" fmla="*/ 28 h 992"/>
                <a:gd name="T44" fmla="*/ 283 w 850"/>
                <a:gd name="T45" fmla="*/ 113 h 992"/>
                <a:gd name="T46" fmla="*/ 368 w 850"/>
                <a:gd name="T47" fmla="*/ 57 h 992"/>
                <a:gd name="T48" fmla="*/ 567 w 850"/>
                <a:gd name="T49" fmla="*/ 113 h 992"/>
                <a:gd name="T50" fmla="*/ 538 w 850"/>
                <a:gd name="T51" fmla="*/ 198 h 992"/>
                <a:gd name="T52" fmla="*/ 567 w 850"/>
                <a:gd name="T53" fmla="*/ 255 h 992"/>
                <a:gd name="T54" fmla="*/ 567 w 850"/>
                <a:gd name="T55" fmla="*/ 312 h 992"/>
                <a:gd name="T56" fmla="*/ 595 w 850"/>
                <a:gd name="T57" fmla="*/ 340 h 992"/>
                <a:gd name="T58" fmla="*/ 567 w 850"/>
                <a:gd name="T59" fmla="*/ 397 h 992"/>
                <a:gd name="T60" fmla="*/ 623 w 850"/>
                <a:gd name="T61" fmla="*/ 425 h 992"/>
                <a:gd name="T62" fmla="*/ 652 w 850"/>
                <a:gd name="T63" fmla="*/ 510 h 992"/>
                <a:gd name="T64" fmla="*/ 623 w 850"/>
                <a:gd name="T65" fmla="*/ 539 h 992"/>
                <a:gd name="T66" fmla="*/ 652 w 850"/>
                <a:gd name="T67" fmla="*/ 680 h 992"/>
                <a:gd name="T68" fmla="*/ 708 w 850"/>
                <a:gd name="T69" fmla="*/ 680 h 992"/>
                <a:gd name="T70" fmla="*/ 765 w 850"/>
                <a:gd name="T71" fmla="*/ 822 h 992"/>
                <a:gd name="T72" fmla="*/ 850 w 850"/>
                <a:gd name="T73" fmla="*/ 822 h 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850" h="992">
                  <a:moveTo>
                    <a:pt x="850" y="822"/>
                  </a:moveTo>
                  <a:lnTo>
                    <a:pt x="850" y="879"/>
                  </a:lnTo>
                  <a:lnTo>
                    <a:pt x="765" y="879"/>
                  </a:lnTo>
                  <a:lnTo>
                    <a:pt x="680" y="992"/>
                  </a:lnTo>
                  <a:lnTo>
                    <a:pt x="623" y="964"/>
                  </a:lnTo>
                  <a:lnTo>
                    <a:pt x="652" y="936"/>
                  </a:lnTo>
                  <a:lnTo>
                    <a:pt x="567" y="907"/>
                  </a:lnTo>
                  <a:lnTo>
                    <a:pt x="510" y="822"/>
                  </a:lnTo>
                  <a:lnTo>
                    <a:pt x="510" y="737"/>
                  </a:lnTo>
                  <a:lnTo>
                    <a:pt x="453" y="652"/>
                  </a:lnTo>
                  <a:lnTo>
                    <a:pt x="311" y="510"/>
                  </a:lnTo>
                  <a:lnTo>
                    <a:pt x="226" y="369"/>
                  </a:lnTo>
                  <a:lnTo>
                    <a:pt x="255" y="284"/>
                  </a:lnTo>
                  <a:lnTo>
                    <a:pt x="170" y="255"/>
                  </a:lnTo>
                  <a:lnTo>
                    <a:pt x="141" y="284"/>
                  </a:lnTo>
                  <a:lnTo>
                    <a:pt x="56" y="198"/>
                  </a:lnTo>
                  <a:lnTo>
                    <a:pt x="0" y="85"/>
                  </a:lnTo>
                  <a:lnTo>
                    <a:pt x="56" y="85"/>
                  </a:lnTo>
                  <a:lnTo>
                    <a:pt x="56" y="28"/>
                  </a:lnTo>
                  <a:lnTo>
                    <a:pt x="170" y="28"/>
                  </a:lnTo>
                  <a:lnTo>
                    <a:pt x="198" y="0"/>
                  </a:lnTo>
                  <a:lnTo>
                    <a:pt x="311" y="28"/>
                  </a:lnTo>
                  <a:lnTo>
                    <a:pt x="283" y="113"/>
                  </a:lnTo>
                  <a:lnTo>
                    <a:pt x="368" y="57"/>
                  </a:lnTo>
                  <a:lnTo>
                    <a:pt x="567" y="113"/>
                  </a:lnTo>
                  <a:lnTo>
                    <a:pt x="538" y="198"/>
                  </a:lnTo>
                  <a:lnTo>
                    <a:pt x="567" y="255"/>
                  </a:lnTo>
                  <a:lnTo>
                    <a:pt x="567" y="312"/>
                  </a:lnTo>
                  <a:lnTo>
                    <a:pt x="595" y="340"/>
                  </a:lnTo>
                  <a:lnTo>
                    <a:pt x="567" y="397"/>
                  </a:lnTo>
                  <a:lnTo>
                    <a:pt x="623" y="425"/>
                  </a:lnTo>
                  <a:lnTo>
                    <a:pt x="652" y="510"/>
                  </a:lnTo>
                  <a:lnTo>
                    <a:pt x="623" y="539"/>
                  </a:lnTo>
                  <a:lnTo>
                    <a:pt x="652" y="680"/>
                  </a:lnTo>
                  <a:lnTo>
                    <a:pt x="708" y="680"/>
                  </a:lnTo>
                  <a:lnTo>
                    <a:pt x="765" y="822"/>
                  </a:lnTo>
                  <a:lnTo>
                    <a:pt x="850" y="82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1" name="Freeform 280">
              <a:extLst>
                <a:ext uri="{FF2B5EF4-FFF2-40B4-BE49-F238E27FC236}">
                  <a16:creationId xmlns:a16="http://schemas.microsoft.com/office/drawing/2014/main" id="{4497039A-C2CE-4503-BAC4-5345F3EF30B8}"/>
                </a:ext>
              </a:extLst>
            </p:cNvPr>
            <p:cNvSpPr>
              <a:spLocks/>
            </p:cNvSpPr>
            <p:nvPr/>
          </p:nvSpPr>
          <p:spPr bwMode="auto">
            <a:xfrm>
              <a:off x="3534" y="3238"/>
              <a:ext cx="567" cy="539"/>
            </a:xfrm>
            <a:custGeom>
              <a:avLst/>
              <a:gdLst>
                <a:gd name="T0" fmla="*/ 426 w 567"/>
                <a:gd name="T1" fmla="*/ 539 h 539"/>
                <a:gd name="T2" fmla="*/ 312 w 567"/>
                <a:gd name="T3" fmla="*/ 425 h 539"/>
                <a:gd name="T4" fmla="*/ 312 w 567"/>
                <a:gd name="T5" fmla="*/ 539 h 539"/>
                <a:gd name="T6" fmla="*/ 227 w 567"/>
                <a:gd name="T7" fmla="*/ 482 h 539"/>
                <a:gd name="T8" fmla="*/ 142 w 567"/>
                <a:gd name="T9" fmla="*/ 482 h 539"/>
                <a:gd name="T10" fmla="*/ 85 w 567"/>
                <a:gd name="T11" fmla="*/ 340 h 539"/>
                <a:gd name="T12" fmla="*/ 29 w 567"/>
                <a:gd name="T13" fmla="*/ 340 h 539"/>
                <a:gd name="T14" fmla="*/ 0 w 567"/>
                <a:gd name="T15" fmla="*/ 199 h 539"/>
                <a:gd name="T16" fmla="*/ 29 w 567"/>
                <a:gd name="T17" fmla="*/ 170 h 539"/>
                <a:gd name="T18" fmla="*/ 0 w 567"/>
                <a:gd name="T19" fmla="*/ 85 h 539"/>
                <a:gd name="T20" fmla="*/ 57 w 567"/>
                <a:gd name="T21" fmla="*/ 57 h 539"/>
                <a:gd name="T22" fmla="*/ 114 w 567"/>
                <a:gd name="T23" fmla="*/ 85 h 539"/>
                <a:gd name="T24" fmla="*/ 85 w 567"/>
                <a:gd name="T25" fmla="*/ 0 h 539"/>
                <a:gd name="T26" fmla="*/ 114 w 567"/>
                <a:gd name="T27" fmla="*/ 0 h 539"/>
                <a:gd name="T28" fmla="*/ 199 w 567"/>
                <a:gd name="T29" fmla="*/ 57 h 539"/>
                <a:gd name="T30" fmla="*/ 397 w 567"/>
                <a:gd name="T31" fmla="*/ 85 h 539"/>
                <a:gd name="T32" fmla="*/ 369 w 567"/>
                <a:gd name="T33" fmla="*/ 142 h 539"/>
                <a:gd name="T34" fmla="*/ 482 w 567"/>
                <a:gd name="T35" fmla="*/ 114 h 539"/>
                <a:gd name="T36" fmla="*/ 567 w 567"/>
                <a:gd name="T37" fmla="*/ 142 h 539"/>
                <a:gd name="T38" fmla="*/ 426 w 567"/>
                <a:gd name="T39" fmla="*/ 539 h 5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567" h="539">
                  <a:moveTo>
                    <a:pt x="426" y="539"/>
                  </a:moveTo>
                  <a:lnTo>
                    <a:pt x="312" y="425"/>
                  </a:lnTo>
                  <a:lnTo>
                    <a:pt x="312" y="539"/>
                  </a:lnTo>
                  <a:lnTo>
                    <a:pt x="227" y="482"/>
                  </a:lnTo>
                  <a:lnTo>
                    <a:pt x="142" y="482"/>
                  </a:lnTo>
                  <a:lnTo>
                    <a:pt x="85" y="340"/>
                  </a:lnTo>
                  <a:lnTo>
                    <a:pt x="29" y="340"/>
                  </a:lnTo>
                  <a:lnTo>
                    <a:pt x="0" y="199"/>
                  </a:lnTo>
                  <a:lnTo>
                    <a:pt x="29" y="170"/>
                  </a:lnTo>
                  <a:lnTo>
                    <a:pt x="0" y="85"/>
                  </a:lnTo>
                  <a:lnTo>
                    <a:pt x="57" y="57"/>
                  </a:lnTo>
                  <a:lnTo>
                    <a:pt x="114" y="85"/>
                  </a:lnTo>
                  <a:lnTo>
                    <a:pt x="85" y="0"/>
                  </a:lnTo>
                  <a:lnTo>
                    <a:pt x="114" y="0"/>
                  </a:lnTo>
                  <a:lnTo>
                    <a:pt x="199" y="57"/>
                  </a:lnTo>
                  <a:lnTo>
                    <a:pt x="397" y="85"/>
                  </a:lnTo>
                  <a:lnTo>
                    <a:pt x="369" y="142"/>
                  </a:lnTo>
                  <a:lnTo>
                    <a:pt x="482" y="114"/>
                  </a:lnTo>
                  <a:lnTo>
                    <a:pt x="567" y="142"/>
                  </a:lnTo>
                  <a:lnTo>
                    <a:pt x="426" y="53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2" name="Freeform 281">
              <a:extLst>
                <a:ext uri="{FF2B5EF4-FFF2-40B4-BE49-F238E27FC236}">
                  <a16:creationId xmlns:a16="http://schemas.microsoft.com/office/drawing/2014/main" id="{1B277950-1426-4CC4-AD39-8B02FDB24DEF}"/>
                </a:ext>
              </a:extLst>
            </p:cNvPr>
            <p:cNvSpPr>
              <a:spLocks/>
            </p:cNvSpPr>
            <p:nvPr/>
          </p:nvSpPr>
          <p:spPr bwMode="auto">
            <a:xfrm>
              <a:off x="3449" y="2926"/>
              <a:ext cx="709" cy="454"/>
            </a:xfrm>
            <a:custGeom>
              <a:avLst/>
              <a:gdLst>
                <a:gd name="T0" fmla="*/ 652 w 709"/>
                <a:gd name="T1" fmla="*/ 454 h 454"/>
                <a:gd name="T2" fmla="*/ 567 w 709"/>
                <a:gd name="T3" fmla="*/ 426 h 454"/>
                <a:gd name="T4" fmla="*/ 454 w 709"/>
                <a:gd name="T5" fmla="*/ 454 h 454"/>
                <a:gd name="T6" fmla="*/ 482 w 709"/>
                <a:gd name="T7" fmla="*/ 397 h 454"/>
                <a:gd name="T8" fmla="*/ 284 w 709"/>
                <a:gd name="T9" fmla="*/ 369 h 454"/>
                <a:gd name="T10" fmla="*/ 199 w 709"/>
                <a:gd name="T11" fmla="*/ 312 h 454"/>
                <a:gd name="T12" fmla="*/ 170 w 709"/>
                <a:gd name="T13" fmla="*/ 312 h 454"/>
                <a:gd name="T14" fmla="*/ 199 w 709"/>
                <a:gd name="T15" fmla="*/ 397 h 454"/>
                <a:gd name="T16" fmla="*/ 142 w 709"/>
                <a:gd name="T17" fmla="*/ 369 h 454"/>
                <a:gd name="T18" fmla="*/ 85 w 709"/>
                <a:gd name="T19" fmla="*/ 397 h 454"/>
                <a:gd name="T20" fmla="*/ 29 w 709"/>
                <a:gd name="T21" fmla="*/ 369 h 454"/>
                <a:gd name="T22" fmla="*/ 57 w 709"/>
                <a:gd name="T23" fmla="*/ 312 h 454"/>
                <a:gd name="T24" fmla="*/ 29 w 709"/>
                <a:gd name="T25" fmla="*/ 284 h 454"/>
                <a:gd name="T26" fmla="*/ 29 w 709"/>
                <a:gd name="T27" fmla="*/ 227 h 454"/>
                <a:gd name="T28" fmla="*/ 0 w 709"/>
                <a:gd name="T29" fmla="*/ 170 h 454"/>
                <a:gd name="T30" fmla="*/ 29 w 709"/>
                <a:gd name="T31" fmla="*/ 85 h 454"/>
                <a:gd name="T32" fmla="*/ 114 w 709"/>
                <a:gd name="T33" fmla="*/ 57 h 454"/>
                <a:gd name="T34" fmla="*/ 142 w 709"/>
                <a:gd name="T35" fmla="*/ 85 h 454"/>
                <a:gd name="T36" fmla="*/ 199 w 709"/>
                <a:gd name="T37" fmla="*/ 29 h 454"/>
                <a:gd name="T38" fmla="*/ 284 w 709"/>
                <a:gd name="T39" fmla="*/ 85 h 454"/>
                <a:gd name="T40" fmla="*/ 284 w 709"/>
                <a:gd name="T41" fmla="*/ 142 h 454"/>
                <a:gd name="T42" fmla="*/ 369 w 709"/>
                <a:gd name="T43" fmla="*/ 114 h 454"/>
                <a:gd name="T44" fmla="*/ 425 w 709"/>
                <a:gd name="T45" fmla="*/ 57 h 454"/>
                <a:gd name="T46" fmla="*/ 425 w 709"/>
                <a:gd name="T47" fmla="*/ 0 h 454"/>
                <a:gd name="T48" fmla="*/ 539 w 709"/>
                <a:gd name="T49" fmla="*/ 0 h 454"/>
                <a:gd name="T50" fmla="*/ 596 w 709"/>
                <a:gd name="T51" fmla="*/ 57 h 454"/>
                <a:gd name="T52" fmla="*/ 567 w 709"/>
                <a:gd name="T53" fmla="*/ 114 h 454"/>
                <a:gd name="T54" fmla="*/ 624 w 709"/>
                <a:gd name="T55" fmla="*/ 114 h 454"/>
                <a:gd name="T56" fmla="*/ 681 w 709"/>
                <a:gd name="T57" fmla="*/ 85 h 454"/>
                <a:gd name="T58" fmla="*/ 709 w 709"/>
                <a:gd name="T59" fmla="*/ 114 h 454"/>
                <a:gd name="T60" fmla="*/ 624 w 709"/>
                <a:gd name="T61" fmla="*/ 341 h 454"/>
                <a:gd name="T62" fmla="*/ 652 w 709"/>
                <a:gd name="T63" fmla="*/ 45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709" h="454">
                  <a:moveTo>
                    <a:pt x="652" y="454"/>
                  </a:moveTo>
                  <a:lnTo>
                    <a:pt x="567" y="426"/>
                  </a:lnTo>
                  <a:lnTo>
                    <a:pt x="454" y="454"/>
                  </a:lnTo>
                  <a:lnTo>
                    <a:pt x="482" y="397"/>
                  </a:lnTo>
                  <a:lnTo>
                    <a:pt x="284" y="369"/>
                  </a:lnTo>
                  <a:lnTo>
                    <a:pt x="199" y="312"/>
                  </a:lnTo>
                  <a:lnTo>
                    <a:pt x="170" y="312"/>
                  </a:lnTo>
                  <a:lnTo>
                    <a:pt x="199" y="397"/>
                  </a:lnTo>
                  <a:lnTo>
                    <a:pt x="142" y="369"/>
                  </a:lnTo>
                  <a:lnTo>
                    <a:pt x="85" y="397"/>
                  </a:lnTo>
                  <a:lnTo>
                    <a:pt x="29" y="369"/>
                  </a:lnTo>
                  <a:lnTo>
                    <a:pt x="57" y="312"/>
                  </a:lnTo>
                  <a:lnTo>
                    <a:pt x="29" y="284"/>
                  </a:lnTo>
                  <a:lnTo>
                    <a:pt x="29" y="227"/>
                  </a:lnTo>
                  <a:lnTo>
                    <a:pt x="0" y="170"/>
                  </a:lnTo>
                  <a:lnTo>
                    <a:pt x="29" y="85"/>
                  </a:lnTo>
                  <a:lnTo>
                    <a:pt x="114" y="57"/>
                  </a:lnTo>
                  <a:lnTo>
                    <a:pt x="142" y="85"/>
                  </a:lnTo>
                  <a:lnTo>
                    <a:pt x="199" y="29"/>
                  </a:lnTo>
                  <a:lnTo>
                    <a:pt x="284" y="85"/>
                  </a:lnTo>
                  <a:lnTo>
                    <a:pt x="284" y="142"/>
                  </a:lnTo>
                  <a:lnTo>
                    <a:pt x="369" y="114"/>
                  </a:lnTo>
                  <a:lnTo>
                    <a:pt x="425" y="57"/>
                  </a:lnTo>
                  <a:lnTo>
                    <a:pt x="425" y="0"/>
                  </a:lnTo>
                  <a:lnTo>
                    <a:pt x="539" y="0"/>
                  </a:lnTo>
                  <a:lnTo>
                    <a:pt x="596" y="57"/>
                  </a:lnTo>
                  <a:lnTo>
                    <a:pt x="567" y="114"/>
                  </a:lnTo>
                  <a:lnTo>
                    <a:pt x="624" y="114"/>
                  </a:lnTo>
                  <a:lnTo>
                    <a:pt x="681" y="85"/>
                  </a:lnTo>
                  <a:lnTo>
                    <a:pt x="709" y="114"/>
                  </a:lnTo>
                  <a:lnTo>
                    <a:pt x="624" y="341"/>
                  </a:lnTo>
                  <a:lnTo>
                    <a:pt x="652" y="45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3" name="Freeform 282">
              <a:extLst>
                <a:ext uri="{FF2B5EF4-FFF2-40B4-BE49-F238E27FC236}">
                  <a16:creationId xmlns:a16="http://schemas.microsoft.com/office/drawing/2014/main" id="{FC98D564-F8C3-433B-BCA4-A2A4E47EE892}"/>
                </a:ext>
              </a:extLst>
            </p:cNvPr>
            <p:cNvSpPr>
              <a:spLocks/>
            </p:cNvSpPr>
            <p:nvPr/>
          </p:nvSpPr>
          <p:spPr bwMode="auto">
            <a:xfrm>
              <a:off x="3109" y="2161"/>
              <a:ext cx="1503" cy="907"/>
            </a:xfrm>
            <a:custGeom>
              <a:avLst/>
              <a:gdLst>
                <a:gd name="T0" fmla="*/ 1049 w 1503"/>
                <a:gd name="T1" fmla="*/ 879 h 907"/>
                <a:gd name="T2" fmla="*/ 1021 w 1503"/>
                <a:gd name="T3" fmla="*/ 850 h 907"/>
                <a:gd name="T4" fmla="*/ 964 w 1503"/>
                <a:gd name="T5" fmla="*/ 879 h 907"/>
                <a:gd name="T6" fmla="*/ 907 w 1503"/>
                <a:gd name="T7" fmla="*/ 879 h 907"/>
                <a:gd name="T8" fmla="*/ 936 w 1503"/>
                <a:gd name="T9" fmla="*/ 822 h 907"/>
                <a:gd name="T10" fmla="*/ 879 w 1503"/>
                <a:gd name="T11" fmla="*/ 765 h 907"/>
                <a:gd name="T12" fmla="*/ 765 w 1503"/>
                <a:gd name="T13" fmla="*/ 765 h 907"/>
                <a:gd name="T14" fmla="*/ 765 w 1503"/>
                <a:gd name="T15" fmla="*/ 822 h 907"/>
                <a:gd name="T16" fmla="*/ 709 w 1503"/>
                <a:gd name="T17" fmla="*/ 879 h 907"/>
                <a:gd name="T18" fmla="*/ 624 w 1503"/>
                <a:gd name="T19" fmla="*/ 907 h 907"/>
                <a:gd name="T20" fmla="*/ 624 w 1503"/>
                <a:gd name="T21" fmla="*/ 850 h 907"/>
                <a:gd name="T22" fmla="*/ 539 w 1503"/>
                <a:gd name="T23" fmla="*/ 794 h 907"/>
                <a:gd name="T24" fmla="*/ 482 w 1503"/>
                <a:gd name="T25" fmla="*/ 850 h 907"/>
                <a:gd name="T26" fmla="*/ 454 w 1503"/>
                <a:gd name="T27" fmla="*/ 822 h 907"/>
                <a:gd name="T28" fmla="*/ 369 w 1503"/>
                <a:gd name="T29" fmla="*/ 850 h 907"/>
                <a:gd name="T30" fmla="*/ 170 w 1503"/>
                <a:gd name="T31" fmla="*/ 794 h 907"/>
                <a:gd name="T32" fmla="*/ 85 w 1503"/>
                <a:gd name="T33" fmla="*/ 850 h 907"/>
                <a:gd name="T34" fmla="*/ 113 w 1503"/>
                <a:gd name="T35" fmla="*/ 765 h 907"/>
                <a:gd name="T36" fmla="*/ 0 w 1503"/>
                <a:gd name="T37" fmla="*/ 737 h 907"/>
                <a:gd name="T38" fmla="*/ 0 w 1503"/>
                <a:gd name="T39" fmla="*/ 680 h 907"/>
                <a:gd name="T40" fmla="*/ 28 w 1503"/>
                <a:gd name="T41" fmla="*/ 539 h 907"/>
                <a:gd name="T42" fmla="*/ 113 w 1503"/>
                <a:gd name="T43" fmla="*/ 567 h 907"/>
                <a:gd name="T44" fmla="*/ 113 w 1503"/>
                <a:gd name="T45" fmla="*/ 624 h 907"/>
                <a:gd name="T46" fmla="*/ 170 w 1503"/>
                <a:gd name="T47" fmla="*/ 624 h 907"/>
                <a:gd name="T48" fmla="*/ 170 w 1503"/>
                <a:gd name="T49" fmla="*/ 595 h 907"/>
                <a:gd name="T50" fmla="*/ 227 w 1503"/>
                <a:gd name="T51" fmla="*/ 539 h 907"/>
                <a:gd name="T52" fmla="*/ 255 w 1503"/>
                <a:gd name="T53" fmla="*/ 454 h 907"/>
                <a:gd name="T54" fmla="*/ 397 w 1503"/>
                <a:gd name="T55" fmla="*/ 454 h 907"/>
                <a:gd name="T56" fmla="*/ 482 w 1503"/>
                <a:gd name="T57" fmla="*/ 368 h 907"/>
                <a:gd name="T58" fmla="*/ 510 w 1503"/>
                <a:gd name="T59" fmla="*/ 368 h 907"/>
                <a:gd name="T60" fmla="*/ 595 w 1503"/>
                <a:gd name="T61" fmla="*/ 312 h 907"/>
                <a:gd name="T62" fmla="*/ 595 w 1503"/>
                <a:gd name="T63" fmla="*/ 198 h 907"/>
                <a:gd name="T64" fmla="*/ 567 w 1503"/>
                <a:gd name="T65" fmla="*/ 142 h 907"/>
                <a:gd name="T66" fmla="*/ 680 w 1503"/>
                <a:gd name="T67" fmla="*/ 113 h 907"/>
                <a:gd name="T68" fmla="*/ 709 w 1503"/>
                <a:gd name="T69" fmla="*/ 142 h 907"/>
                <a:gd name="T70" fmla="*/ 822 w 1503"/>
                <a:gd name="T71" fmla="*/ 170 h 907"/>
                <a:gd name="T72" fmla="*/ 851 w 1503"/>
                <a:gd name="T73" fmla="*/ 227 h 907"/>
                <a:gd name="T74" fmla="*/ 907 w 1503"/>
                <a:gd name="T75" fmla="*/ 142 h 907"/>
                <a:gd name="T76" fmla="*/ 964 w 1503"/>
                <a:gd name="T77" fmla="*/ 170 h 907"/>
                <a:gd name="T78" fmla="*/ 1021 w 1503"/>
                <a:gd name="T79" fmla="*/ 57 h 907"/>
                <a:gd name="T80" fmla="*/ 1077 w 1503"/>
                <a:gd name="T81" fmla="*/ 0 h 907"/>
                <a:gd name="T82" fmla="*/ 1106 w 1503"/>
                <a:gd name="T83" fmla="*/ 28 h 907"/>
                <a:gd name="T84" fmla="*/ 1106 w 1503"/>
                <a:gd name="T85" fmla="*/ 85 h 907"/>
                <a:gd name="T86" fmla="*/ 1162 w 1503"/>
                <a:gd name="T87" fmla="*/ 57 h 907"/>
                <a:gd name="T88" fmla="*/ 1247 w 1503"/>
                <a:gd name="T89" fmla="*/ 85 h 907"/>
                <a:gd name="T90" fmla="*/ 1332 w 1503"/>
                <a:gd name="T91" fmla="*/ 57 h 907"/>
                <a:gd name="T92" fmla="*/ 1304 w 1503"/>
                <a:gd name="T93" fmla="*/ 142 h 907"/>
                <a:gd name="T94" fmla="*/ 1389 w 1503"/>
                <a:gd name="T95" fmla="*/ 113 h 907"/>
                <a:gd name="T96" fmla="*/ 1389 w 1503"/>
                <a:gd name="T97" fmla="*/ 170 h 907"/>
                <a:gd name="T98" fmla="*/ 1446 w 1503"/>
                <a:gd name="T99" fmla="*/ 170 h 907"/>
                <a:gd name="T100" fmla="*/ 1389 w 1503"/>
                <a:gd name="T101" fmla="*/ 255 h 907"/>
                <a:gd name="T102" fmla="*/ 1474 w 1503"/>
                <a:gd name="T103" fmla="*/ 227 h 907"/>
                <a:gd name="T104" fmla="*/ 1503 w 1503"/>
                <a:gd name="T105" fmla="*/ 255 h 907"/>
                <a:gd name="T106" fmla="*/ 1361 w 1503"/>
                <a:gd name="T107" fmla="*/ 340 h 907"/>
                <a:gd name="T108" fmla="*/ 1304 w 1503"/>
                <a:gd name="T109" fmla="*/ 340 h 907"/>
                <a:gd name="T110" fmla="*/ 1219 w 1503"/>
                <a:gd name="T111" fmla="*/ 482 h 907"/>
                <a:gd name="T112" fmla="*/ 1219 w 1503"/>
                <a:gd name="T113" fmla="*/ 567 h 907"/>
                <a:gd name="T114" fmla="*/ 1191 w 1503"/>
                <a:gd name="T115" fmla="*/ 595 h 907"/>
                <a:gd name="T116" fmla="*/ 1219 w 1503"/>
                <a:gd name="T117" fmla="*/ 680 h 907"/>
                <a:gd name="T118" fmla="*/ 1134 w 1503"/>
                <a:gd name="T119" fmla="*/ 709 h 907"/>
                <a:gd name="T120" fmla="*/ 1049 w 1503"/>
                <a:gd name="T121" fmla="*/ 879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503" h="907">
                  <a:moveTo>
                    <a:pt x="1049" y="879"/>
                  </a:moveTo>
                  <a:lnTo>
                    <a:pt x="1021" y="850"/>
                  </a:lnTo>
                  <a:lnTo>
                    <a:pt x="964" y="879"/>
                  </a:lnTo>
                  <a:lnTo>
                    <a:pt x="907" y="879"/>
                  </a:lnTo>
                  <a:lnTo>
                    <a:pt x="936" y="822"/>
                  </a:lnTo>
                  <a:lnTo>
                    <a:pt x="879" y="765"/>
                  </a:lnTo>
                  <a:lnTo>
                    <a:pt x="765" y="765"/>
                  </a:lnTo>
                  <a:lnTo>
                    <a:pt x="765" y="822"/>
                  </a:lnTo>
                  <a:lnTo>
                    <a:pt x="709" y="879"/>
                  </a:lnTo>
                  <a:lnTo>
                    <a:pt x="624" y="907"/>
                  </a:lnTo>
                  <a:lnTo>
                    <a:pt x="624" y="850"/>
                  </a:lnTo>
                  <a:lnTo>
                    <a:pt x="539" y="794"/>
                  </a:lnTo>
                  <a:lnTo>
                    <a:pt x="482" y="850"/>
                  </a:lnTo>
                  <a:lnTo>
                    <a:pt x="454" y="822"/>
                  </a:lnTo>
                  <a:lnTo>
                    <a:pt x="369" y="850"/>
                  </a:lnTo>
                  <a:lnTo>
                    <a:pt x="170" y="794"/>
                  </a:lnTo>
                  <a:lnTo>
                    <a:pt x="85" y="850"/>
                  </a:lnTo>
                  <a:lnTo>
                    <a:pt x="113" y="765"/>
                  </a:lnTo>
                  <a:lnTo>
                    <a:pt x="0" y="737"/>
                  </a:lnTo>
                  <a:lnTo>
                    <a:pt x="0" y="680"/>
                  </a:lnTo>
                  <a:lnTo>
                    <a:pt x="28" y="539"/>
                  </a:lnTo>
                  <a:lnTo>
                    <a:pt x="113" y="567"/>
                  </a:lnTo>
                  <a:lnTo>
                    <a:pt x="113" y="624"/>
                  </a:lnTo>
                  <a:lnTo>
                    <a:pt x="170" y="624"/>
                  </a:lnTo>
                  <a:lnTo>
                    <a:pt x="170" y="595"/>
                  </a:lnTo>
                  <a:lnTo>
                    <a:pt x="227" y="539"/>
                  </a:lnTo>
                  <a:lnTo>
                    <a:pt x="255" y="454"/>
                  </a:lnTo>
                  <a:lnTo>
                    <a:pt x="397" y="454"/>
                  </a:lnTo>
                  <a:lnTo>
                    <a:pt x="482" y="368"/>
                  </a:lnTo>
                  <a:lnTo>
                    <a:pt x="510" y="368"/>
                  </a:lnTo>
                  <a:lnTo>
                    <a:pt x="595" y="312"/>
                  </a:lnTo>
                  <a:lnTo>
                    <a:pt x="595" y="198"/>
                  </a:lnTo>
                  <a:lnTo>
                    <a:pt x="567" y="142"/>
                  </a:lnTo>
                  <a:lnTo>
                    <a:pt x="680" y="113"/>
                  </a:lnTo>
                  <a:lnTo>
                    <a:pt x="709" y="142"/>
                  </a:lnTo>
                  <a:lnTo>
                    <a:pt x="822" y="170"/>
                  </a:lnTo>
                  <a:lnTo>
                    <a:pt x="851" y="227"/>
                  </a:lnTo>
                  <a:lnTo>
                    <a:pt x="907" y="142"/>
                  </a:lnTo>
                  <a:lnTo>
                    <a:pt x="964" y="170"/>
                  </a:lnTo>
                  <a:lnTo>
                    <a:pt x="1021" y="57"/>
                  </a:lnTo>
                  <a:lnTo>
                    <a:pt x="1077" y="0"/>
                  </a:lnTo>
                  <a:lnTo>
                    <a:pt x="1106" y="28"/>
                  </a:lnTo>
                  <a:lnTo>
                    <a:pt x="1106" y="85"/>
                  </a:lnTo>
                  <a:lnTo>
                    <a:pt x="1162" y="57"/>
                  </a:lnTo>
                  <a:lnTo>
                    <a:pt x="1247" y="85"/>
                  </a:lnTo>
                  <a:lnTo>
                    <a:pt x="1332" y="57"/>
                  </a:lnTo>
                  <a:lnTo>
                    <a:pt x="1304" y="142"/>
                  </a:lnTo>
                  <a:lnTo>
                    <a:pt x="1389" y="113"/>
                  </a:lnTo>
                  <a:lnTo>
                    <a:pt x="1389" y="170"/>
                  </a:lnTo>
                  <a:lnTo>
                    <a:pt x="1446" y="170"/>
                  </a:lnTo>
                  <a:lnTo>
                    <a:pt x="1389" y="255"/>
                  </a:lnTo>
                  <a:lnTo>
                    <a:pt x="1474" y="227"/>
                  </a:lnTo>
                  <a:lnTo>
                    <a:pt x="1503" y="255"/>
                  </a:lnTo>
                  <a:lnTo>
                    <a:pt x="1361" y="340"/>
                  </a:lnTo>
                  <a:lnTo>
                    <a:pt x="1304" y="340"/>
                  </a:lnTo>
                  <a:lnTo>
                    <a:pt x="1219" y="482"/>
                  </a:lnTo>
                  <a:lnTo>
                    <a:pt x="1219" y="567"/>
                  </a:lnTo>
                  <a:lnTo>
                    <a:pt x="1191" y="595"/>
                  </a:lnTo>
                  <a:lnTo>
                    <a:pt x="1219" y="680"/>
                  </a:lnTo>
                  <a:lnTo>
                    <a:pt x="1134" y="709"/>
                  </a:lnTo>
                  <a:lnTo>
                    <a:pt x="1049" y="87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4" name="Freeform 283">
              <a:extLst>
                <a:ext uri="{FF2B5EF4-FFF2-40B4-BE49-F238E27FC236}">
                  <a16:creationId xmlns:a16="http://schemas.microsoft.com/office/drawing/2014/main" id="{791B5DFA-188C-4B69-A8A1-D331F5FACD96}"/>
                </a:ext>
              </a:extLst>
            </p:cNvPr>
            <p:cNvSpPr>
              <a:spLocks/>
            </p:cNvSpPr>
            <p:nvPr/>
          </p:nvSpPr>
          <p:spPr bwMode="auto">
            <a:xfrm>
              <a:off x="3789" y="1792"/>
              <a:ext cx="964" cy="596"/>
            </a:xfrm>
            <a:custGeom>
              <a:avLst/>
              <a:gdLst>
                <a:gd name="T0" fmla="*/ 114 w 964"/>
                <a:gd name="T1" fmla="*/ 57 h 596"/>
                <a:gd name="T2" fmla="*/ 57 w 964"/>
                <a:gd name="T3" fmla="*/ 114 h 596"/>
                <a:gd name="T4" fmla="*/ 114 w 964"/>
                <a:gd name="T5" fmla="*/ 170 h 596"/>
                <a:gd name="T6" fmla="*/ 85 w 964"/>
                <a:gd name="T7" fmla="*/ 199 h 596"/>
                <a:gd name="T8" fmla="*/ 142 w 964"/>
                <a:gd name="T9" fmla="*/ 284 h 596"/>
                <a:gd name="T10" fmla="*/ 29 w 964"/>
                <a:gd name="T11" fmla="*/ 341 h 596"/>
                <a:gd name="T12" fmla="*/ 57 w 964"/>
                <a:gd name="T13" fmla="*/ 369 h 596"/>
                <a:gd name="T14" fmla="*/ 0 w 964"/>
                <a:gd name="T15" fmla="*/ 397 h 596"/>
                <a:gd name="T16" fmla="*/ 57 w 964"/>
                <a:gd name="T17" fmla="*/ 454 h 596"/>
                <a:gd name="T18" fmla="*/ 0 w 964"/>
                <a:gd name="T19" fmla="*/ 482 h 596"/>
                <a:gd name="T20" fmla="*/ 29 w 964"/>
                <a:gd name="T21" fmla="*/ 511 h 596"/>
                <a:gd name="T22" fmla="*/ 142 w 964"/>
                <a:gd name="T23" fmla="*/ 539 h 596"/>
                <a:gd name="T24" fmla="*/ 171 w 964"/>
                <a:gd name="T25" fmla="*/ 596 h 596"/>
                <a:gd name="T26" fmla="*/ 227 w 964"/>
                <a:gd name="T27" fmla="*/ 511 h 596"/>
                <a:gd name="T28" fmla="*/ 284 w 964"/>
                <a:gd name="T29" fmla="*/ 539 h 596"/>
                <a:gd name="T30" fmla="*/ 341 w 964"/>
                <a:gd name="T31" fmla="*/ 426 h 596"/>
                <a:gd name="T32" fmla="*/ 397 w 964"/>
                <a:gd name="T33" fmla="*/ 369 h 596"/>
                <a:gd name="T34" fmla="*/ 426 w 964"/>
                <a:gd name="T35" fmla="*/ 397 h 596"/>
                <a:gd name="T36" fmla="*/ 426 w 964"/>
                <a:gd name="T37" fmla="*/ 454 h 596"/>
                <a:gd name="T38" fmla="*/ 482 w 964"/>
                <a:gd name="T39" fmla="*/ 426 h 596"/>
                <a:gd name="T40" fmla="*/ 567 w 964"/>
                <a:gd name="T41" fmla="*/ 454 h 596"/>
                <a:gd name="T42" fmla="*/ 652 w 964"/>
                <a:gd name="T43" fmla="*/ 426 h 596"/>
                <a:gd name="T44" fmla="*/ 624 w 964"/>
                <a:gd name="T45" fmla="*/ 397 h 596"/>
                <a:gd name="T46" fmla="*/ 652 w 964"/>
                <a:gd name="T47" fmla="*/ 341 h 596"/>
                <a:gd name="T48" fmla="*/ 652 w 964"/>
                <a:gd name="T49" fmla="*/ 369 h 596"/>
                <a:gd name="T50" fmla="*/ 709 w 964"/>
                <a:gd name="T51" fmla="*/ 341 h 596"/>
                <a:gd name="T52" fmla="*/ 766 w 964"/>
                <a:gd name="T53" fmla="*/ 397 h 596"/>
                <a:gd name="T54" fmla="*/ 823 w 964"/>
                <a:gd name="T55" fmla="*/ 397 h 596"/>
                <a:gd name="T56" fmla="*/ 964 w 964"/>
                <a:gd name="T57" fmla="*/ 312 h 596"/>
                <a:gd name="T58" fmla="*/ 936 w 964"/>
                <a:gd name="T59" fmla="*/ 284 h 596"/>
                <a:gd name="T60" fmla="*/ 794 w 964"/>
                <a:gd name="T61" fmla="*/ 284 h 596"/>
                <a:gd name="T62" fmla="*/ 766 w 964"/>
                <a:gd name="T63" fmla="*/ 284 h 596"/>
                <a:gd name="T64" fmla="*/ 709 w 964"/>
                <a:gd name="T65" fmla="*/ 256 h 596"/>
                <a:gd name="T66" fmla="*/ 681 w 964"/>
                <a:gd name="T67" fmla="*/ 199 h 596"/>
                <a:gd name="T68" fmla="*/ 539 w 964"/>
                <a:gd name="T69" fmla="*/ 142 h 596"/>
                <a:gd name="T70" fmla="*/ 482 w 964"/>
                <a:gd name="T71" fmla="*/ 170 h 596"/>
                <a:gd name="T72" fmla="*/ 454 w 964"/>
                <a:gd name="T73" fmla="*/ 114 h 596"/>
                <a:gd name="T74" fmla="*/ 426 w 964"/>
                <a:gd name="T75" fmla="*/ 85 h 596"/>
                <a:gd name="T76" fmla="*/ 369 w 964"/>
                <a:gd name="T77" fmla="*/ 142 h 596"/>
                <a:gd name="T78" fmla="*/ 312 w 964"/>
                <a:gd name="T79" fmla="*/ 85 h 596"/>
                <a:gd name="T80" fmla="*/ 369 w 964"/>
                <a:gd name="T81" fmla="*/ 0 h 596"/>
                <a:gd name="T82" fmla="*/ 256 w 964"/>
                <a:gd name="T83" fmla="*/ 29 h 596"/>
                <a:gd name="T84" fmla="*/ 256 w 964"/>
                <a:gd name="T85" fmla="*/ 57 h 596"/>
                <a:gd name="T86" fmla="*/ 199 w 964"/>
                <a:gd name="T87" fmla="*/ 85 h 596"/>
                <a:gd name="T88" fmla="*/ 114 w 964"/>
                <a:gd name="T89" fmla="*/ 57 h 5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964" h="596">
                  <a:moveTo>
                    <a:pt x="114" y="57"/>
                  </a:moveTo>
                  <a:lnTo>
                    <a:pt x="57" y="114"/>
                  </a:lnTo>
                  <a:lnTo>
                    <a:pt x="114" y="170"/>
                  </a:lnTo>
                  <a:lnTo>
                    <a:pt x="85" y="199"/>
                  </a:lnTo>
                  <a:lnTo>
                    <a:pt x="142" y="284"/>
                  </a:lnTo>
                  <a:lnTo>
                    <a:pt x="29" y="341"/>
                  </a:lnTo>
                  <a:lnTo>
                    <a:pt x="57" y="369"/>
                  </a:lnTo>
                  <a:lnTo>
                    <a:pt x="0" y="397"/>
                  </a:lnTo>
                  <a:lnTo>
                    <a:pt x="57" y="454"/>
                  </a:lnTo>
                  <a:lnTo>
                    <a:pt x="0" y="482"/>
                  </a:lnTo>
                  <a:lnTo>
                    <a:pt x="29" y="511"/>
                  </a:lnTo>
                  <a:lnTo>
                    <a:pt x="142" y="539"/>
                  </a:lnTo>
                  <a:lnTo>
                    <a:pt x="171" y="596"/>
                  </a:lnTo>
                  <a:lnTo>
                    <a:pt x="227" y="511"/>
                  </a:lnTo>
                  <a:lnTo>
                    <a:pt x="284" y="539"/>
                  </a:lnTo>
                  <a:lnTo>
                    <a:pt x="341" y="426"/>
                  </a:lnTo>
                  <a:lnTo>
                    <a:pt x="397" y="369"/>
                  </a:lnTo>
                  <a:lnTo>
                    <a:pt x="426" y="397"/>
                  </a:lnTo>
                  <a:lnTo>
                    <a:pt x="426" y="454"/>
                  </a:lnTo>
                  <a:lnTo>
                    <a:pt x="482" y="426"/>
                  </a:lnTo>
                  <a:lnTo>
                    <a:pt x="567" y="454"/>
                  </a:lnTo>
                  <a:lnTo>
                    <a:pt x="652" y="426"/>
                  </a:lnTo>
                  <a:lnTo>
                    <a:pt x="624" y="397"/>
                  </a:lnTo>
                  <a:lnTo>
                    <a:pt x="652" y="341"/>
                  </a:lnTo>
                  <a:lnTo>
                    <a:pt x="652" y="369"/>
                  </a:lnTo>
                  <a:lnTo>
                    <a:pt x="709" y="341"/>
                  </a:lnTo>
                  <a:lnTo>
                    <a:pt x="766" y="397"/>
                  </a:lnTo>
                  <a:lnTo>
                    <a:pt x="823" y="397"/>
                  </a:lnTo>
                  <a:lnTo>
                    <a:pt x="964" y="312"/>
                  </a:lnTo>
                  <a:lnTo>
                    <a:pt x="936" y="284"/>
                  </a:lnTo>
                  <a:lnTo>
                    <a:pt x="794" y="284"/>
                  </a:lnTo>
                  <a:lnTo>
                    <a:pt x="766" y="284"/>
                  </a:lnTo>
                  <a:lnTo>
                    <a:pt x="709" y="256"/>
                  </a:lnTo>
                  <a:lnTo>
                    <a:pt x="681" y="199"/>
                  </a:lnTo>
                  <a:lnTo>
                    <a:pt x="539" y="142"/>
                  </a:lnTo>
                  <a:lnTo>
                    <a:pt x="482" y="170"/>
                  </a:lnTo>
                  <a:lnTo>
                    <a:pt x="454" y="114"/>
                  </a:lnTo>
                  <a:lnTo>
                    <a:pt x="426" y="85"/>
                  </a:lnTo>
                  <a:lnTo>
                    <a:pt x="369" y="142"/>
                  </a:lnTo>
                  <a:lnTo>
                    <a:pt x="312" y="85"/>
                  </a:lnTo>
                  <a:lnTo>
                    <a:pt x="369" y="0"/>
                  </a:lnTo>
                  <a:lnTo>
                    <a:pt x="256" y="29"/>
                  </a:lnTo>
                  <a:lnTo>
                    <a:pt x="256" y="57"/>
                  </a:lnTo>
                  <a:lnTo>
                    <a:pt x="199" y="85"/>
                  </a:lnTo>
                  <a:lnTo>
                    <a:pt x="114" y="5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5" name="Freeform 284">
              <a:extLst>
                <a:ext uri="{FF2B5EF4-FFF2-40B4-BE49-F238E27FC236}">
                  <a16:creationId xmlns:a16="http://schemas.microsoft.com/office/drawing/2014/main" id="{4034A6FD-B4F8-431F-9E54-A9B842FB196E}"/>
                </a:ext>
              </a:extLst>
            </p:cNvPr>
            <p:cNvSpPr>
              <a:spLocks/>
            </p:cNvSpPr>
            <p:nvPr/>
          </p:nvSpPr>
          <p:spPr bwMode="auto">
            <a:xfrm>
              <a:off x="3506" y="347"/>
              <a:ext cx="1899" cy="1729"/>
            </a:xfrm>
            <a:custGeom>
              <a:avLst/>
              <a:gdLst>
                <a:gd name="T0" fmla="*/ 1049 w 1899"/>
                <a:gd name="T1" fmla="*/ 1729 h 1729"/>
                <a:gd name="T2" fmla="*/ 964 w 1899"/>
                <a:gd name="T3" fmla="*/ 1644 h 1729"/>
                <a:gd name="T4" fmla="*/ 765 w 1899"/>
                <a:gd name="T5" fmla="*/ 1615 h 1729"/>
                <a:gd name="T6" fmla="*/ 709 w 1899"/>
                <a:gd name="T7" fmla="*/ 1530 h 1729"/>
                <a:gd name="T8" fmla="*/ 595 w 1899"/>
                <a:gd name="T9" fmla="*/ 1530 h 1729"/>
                <a:gd name="T10" fmla="*/ 539 w 1899"/>
                <a:gd name="T11" fmla="*/ 1474 h 1729"/>
                <a:gd name="T12" fmla="*/ 482 w 1899"/>
                <a:gd name="T13" fmla="*/ 1530 h 1729"/>
                <a:gd name="T14" fmla="*/ 198 w 1899"/>
                <a:gd name="T15" fmla="*/ 1360 h 1729"/>
                <a:gd name="T16" fmla="*/ 57 w 1899"/>
                <a:gd name="T17" fmla="*/ 1275 h 1729"/>
                <a:gd name="T18" fmla="*/ 0 w 1899"/>
                <a:gd name="T19" fmla="*/ 1048 h 1729"/>
                <a:gd name="T20" fmla="*/ 85 w 1899"/>
                <a:gd name="T21" fmla="*/ 708 h 1729"/>
                <a:gd name="T22" fmla="*/ 227 w 1899"/>
                <a:gd name="T23" fmla="*/ 510 h 1729"/>
                <a:gd name="T24" fmla="*/ 198 w 1899"/>
                <a:gd name="T25" fmla="*/ 368 h 1729"/>
                <a:gd name="T26" fmla="*/ 340 w 1899"/>
                <a:gd name="T27" fmla="*/ 311 h 1729"/>
                <a:gd name="T28" fmla="*/ 567 w 1899"/>
                <a:gd name="T29" fmla="*/ 425 h 1729"/>
                <a:gd name="T30" fmla="*/ 1021 w 1899"/>
                <a:gd name="T31" fmla="*/ 368 h 1729"/>
                <a:gd name="T32" fmla="*/ 1162 w 1899"/>
                <a:gd name="T33" fmla="*/ 255 h 1729"/>
                <a:gd name="T34" fmla="*/ 1247 w 1899"/>
                <a:gd name="T35" fmla="*/ 28 h 1729"/>
                <a:gd name="T36" fmla="*/ 1474 w 1899"/>
                <a:gd name="T37" fmla="*/ 28 h 1729"/>
                <a:gd name="T38" fmla="*/ 1616 w 1899"/>
                <a:gd name="T39" fmla="*/ 28 h 1729"/>
                <a:gd name="T40" fmla="*/ 1786 w 1899"/>
                <a:gd name="T41" fmla="*/ 113 h 1729"/>
                <a:gd name="T42" fmla="*/ 1701 w 1899"/>
                <a:gd name="T43" fmla="*/ 311 h 1729"/>
                <a:gd name="T44" fmla="*/ 1899 w 1899"/>
                <a:gd name="T45" fmla="*/ 453 h 1729"/>
                <a:gd name="T46" fmla="*/ 1843 w 1899"/>
                <a:gd name="T47" fmla="*/ 623 h 1729"/>
                <a:gd name="T48" fmla="*/ 1701 w 1899"/>
                <a:gd name="T49" fmla="*/ 623 h 1729"/>
                <a:gd name="T50" fmla="*/ 1729 w 1899"/>
                <a:gd name="T51" fmla="*/ 765 h 1729"/>
                <a:gd name="T52" fmla="*/ 1588 w 1899"/>
                <a:gd name="T53" fmla="*/ 737 h 1729"/>
                <a:gd name="T54" fmla="*/ 1502 w 1899"/>
                <a:gd name="T55" fmla="*/ 907 h 1729"/>
                <a:gd name="T56" fmla="*/ 1389 w 1899"/>
                <a:gd name="T57" fmla="*/ 935 h 1729"/>
                <a:gd name="T58" fmla="*/ 1361 w 1899"/>
                <a:gd name="T59" fmla="*/ 992 h 1729"/>
                <a:gd name="T60" fmla="*/ 1361 w 1899"/>
                <a:gd name="T61" fmla="*/ 1190 h 1729"/>
                <a:gd name="T62" fmla="*/ 1162 w 1899"/>
                <a:gd name="T63" fmla="*/ 1247 h 1729"/>
                <a:gd name="T64" fmla="*/ 1049 w 1899"/>
                <a:gd name="T65" fmla="*/ 1644 h 1729"/>
                <a:gd name="T66" fmla="*/ 1191 w 1899"/>
                <a:gd name="T67" fmla="*/ 1615 h 1729"/>
                <a:gd name="T68" fmla="*/ 1219 w 1899"/>
                <a:gd name="T69" fmla="*/ 1701 h 17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899" h="1729">
                  <a:moveTo>
                    <a:pt x="1219" y="1729"/>
                  </a:moveTo>
                  <a:lnTo>
                    <a:pt x="1049" y="1729"/>
                  </a:lnTo>
                  <a:lnTo>
                    <a:pt x="992" y="1701"/>
                  </a:lnTo>
                  <a:lnTo>
                    <a:pt x="964" y="1644"/>
                  </a:lnTo>
                  <a:lnTo>
                    <a:pt x="822" y="1587"/>
                  </a:lnTo>
                  <a:lnTo>
                    <a:pt x="765" y="1615"/>
                  </a:lnTo>
                  <a:lnTo>
                    <a:pt x="737" y="1559"/>
                  </a:lnTo>
                  <a:lnTo>
                    <a:pt x="709" y="1530"/>
                  </a:lnTo>
                  <a:lnTo>
                    <a:pt x="652" y="1587"/>
                  </a:lnTo>
                  <a:lnTo>
                    <a:pt x="595" y="1530"/>
                  </a:lnTo>
                  <a:lnTo>
                    <a:pt x="652" y="1445"/>
                  </a:lnTo>
                  <a:lnTo>
                    <a:pt x="539" y="1474"/>
                  </a:lnTo>
                  <a:lnTo>
                    <a:pt x="539" y="1502"/>
                  </a:lnTo>
                  <a:lnTo>
                    <a:pt x="482" y="1530"/>
                  </a:lnTo>
                  <a:lnTo>
                    <a:pt x="397" y="1502"/>
                  </a:lnTo>
                  <a:lnTo>
                    <a:pt x="198" y="1360"/>
                  </a:lnTo>
                  <a:lnTo>
                    <a:pt x="0" y="1417"/>
                  </a:lnTo>
                  <a:lnTo>
                    <a:pt x="57" y="1275"/>
                  </a:lnTo>
                  <a:lnTo>
                    <a:pt x="85" y="1077"/>
                  </a:lnTo>
                  <a:lnTo>
                    <a:pt x="0" y="1048"/>
                  </a:lnTo>
                  <a:lnTo>
                    <a:pt x="28" y="822"/>
                  </a:lnTo>
                  <a:lnTo>
                    <a:pt x="85" y="708"/>
                  </a:lnTo>
                  <a:lnTo>
                    <a:pt x="198" y="680"/>
                  </a:lnTo>
                  <a:lnTo>
                    <a:pt x="227" y="510"/>
                  </a:lnTo>
                  <a:lnTo>
                    <a:pt x="255" y="481"/>
                  </a:lnTo>
                  <a:lnTo>
                    <a:pt x="198" y="368"/>
                  </a:lnTo>
                  <a:lnTo>
                    <a:pt x="227" y="311"/>
                  </a:lnTo>
                  <a:lnTo>
                    <a:pt x="340" y="311"/>
                  </a:lnTo>
                  <a:lnTo>
                    <a:pt x="454" y="396"/>
                  </a:lnTo>
                  <a:lnTo>
                    <a:pt x="567" y="425"/>
                  </a:lnTo>
                  <a:lnTo>
                    <a:pt x="652" y="311"/>
                  </a:lnTo>
                  <a:lnTo>
                    <a:pt x="1021" y="368"/>
                  </a:lnTo>
                  <a:lnTo>
                    <a:pt x="1162" y="340"/>
                  </a:lnTo>
                  <a:lnTo>
                    <a:pt x="1162" y="255"/>
                  </a:lnTo>
                  <a:lnTo>
                    <a:pt x="1247" y="198"/>
                  </a:lnTo>
                  <a:lnTo>
                    <a:pt x="1247" y="28"/>
                  </a:lnTo>
                  <a:lnTo>
                    <a:pt x="1389" y="0"/>
                  </a:lnTo>
                  <a:lnTo>
                    <a:pt x="1474" y="28"/>
                  </a:lnTo>
                  <a:lnTo>
                    <a:pt x="1502" y="85"/>
                  </a:lnTo>
                  <a:lnTo>
                    <a:pt x="1616" y="28"/>
                  </a:lnTo>
                  <a:lnTo>
                    <a:pt x="1673" y="85"/>
                  </a:lnTo>
                  <a:lnTo>
                    <a:pt x="1786" y="113"/>
                  </a:lnTo>
                  <a:lnTo>
                    <a:pt x="1786" y="198"/>
                  </a:lnTo>
                  <a:lnTo>
                    <a:pt x="1701" y="311"/>
                  </a:lnTo>
                  <a:lnTo>
                    <a:pt x="1758" y="510"/>
                  </a:lnTo>
                  <a:lnTo>
                    <a:pt x="1899" y="453"/>
                  </a:lnTo>
                  <a:lnTo>
                    <a:pt x="1814" y="567"/>
                  </a:lnTo>
                  <a:lnTo>
                    <a:pt x="1843" y="623"/>
                  </a:lnTo>
                  <a:lnTo>
                    <a:pt x="1729" y="595"/>
                  </a:lnTo>
                  <a:lnTo>
                    <a:pt x="1701" y="623"/>
                  </a:lnTo>
                  <a:lnTo>
                    <a:pt x="1786" y="680"/>
                  </a:lnTo>
                  <a:lnTo>
                    <a:pt x="1729" y="765"/>
                  </a:lnTo>
                  <a:lnTo>
                    <a:pt x="1616" y="680"/>
                  </a:lnTo>
                  <a:lnTo>
                    <a:pt x="1588" y="737"/>
                  </a:lnTo>
                  <a:lnTo>
                    <a:pt x="1531" y="793"/>
                  </a:lnTo>
                  <a:lnTo>
                    <a:pt x="1502" y="907"/>
                  </a:lnTo>
                  <a:lnTo>
                    <a:pt x="1446" y="850"/>
                  </a:lnTo>
                  <a:lnTo>
                    <a:pt x="1389" y="935"/>
                  </a:lnTo>
                  <a:lnTo>
                    <a:pt x="1417" y="963"/>
                  </a:lnTo>
                  <a:lnTo>
                    <a:pt x="1361" y="992"/>
                  </a:lnTo>
                  <a:lnTo>
                    <a:pt x="1417" y="992"/>
                  </a:lnTo>
                  <a:lnTo>
                    <a:pt x="1361" y="1190"/>
                  </a:lnTo>
                  <a:lnTo>
                    <a:pt x="1276" y="1247"/>
                  </a:lnTo>
                  <a:lnTo>
                    <a:pt x="1162" y="1247"/>
                  </a:lnTo>
                  <a:lnTo>
                    <a:pt x="1049" y="1445"/>
                  </a:lnTo>
                  <a:lnTo>
                    <a:pt x="1049" y="1644"/>
                  </a:lnTo>
                  <a:lnTo>
                    <a:pt x="1134" y="1615"/>
                  </a:lnTo>
                  <a:lnTo>
                    <a:pt x="1191" y="1615"/>
                  </a:lnTo>
                  <a:lnTo>
                    <a:pt x="1162" y="1672"/>
                  </a:lnTo>
                  <a:lnTo>
                    <a:pt x="1219" y="1701"/>
                  </a:lnTo>
                  <a:lnTo>
                    <a:pt x="1219" y="172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6" name="Freeform 285">
              <a:extLst>
                <a:ext uri="{FF2B5EF4-FFF2-40B4-BE49-F238E27FC236}">
                  <a16:creationId xmlns:a16="http://schemas.microsoft.com/office/drawing/2014/main" id="{B4E05114-B63C-4153-8E42-EA7912228EDE}"/>
                </a:ext>
              </a:extLst>
            </p:cNvPr>
            <p:cNvSpPr>
              <a:spLocks/>
            </p:cNvSpPr>
            <p:nvPr/>
          </p:nvSpPr>
          <p:spPr bwMode="auto">
            <a:xfrm>
              <a:off x="5065" y="1140"/>
              <a:ext cx="142" cy="142"/>
            </a:xfrm>
            <a:custGeom>
              <a:avLst/>
              <a:gdLst>
                <a:gd name="T0" fmla="*/ 57 w 142"/>
                <a:gd name="T1" fmla="*/ 0 h 142"/>
                <a:gd name="T2" fmla="*/ 0 w 142"/>
                <a:gd name="T3" fmla="*/ 57 h 142"/>
                <a:gd name="T4" fmla="*/ 29 w 142"/>
                <a:gd name="T5" fmla="*/ 142 h 142"/>
                <a:gd name="T6" fmla="*/ 85 w 142"/>
                <a:gd name="T7" fmla="*/ 142 h 142"/>
                <a:gd name="T8" fmla="*/ 142 w 142"/>
                <a:gd name="T9" fmla="*/ 85 h 142"/>
                <a:gd name="T10" fmla="*/ 142 w 142"/>
                <a:gd name="T11" fmla="*/ 29 h 142"/>
                <a:gd name="T12" fmla="*/ 85 w 142"/>
                <a:gd name="T13" fmla="*/ 57 h 142"/>
                <a:gd name="T14" fmla="*/ 85 w 142"/>
                <a:gd name="T15" fmla="*/ 0 h 142"/>
                <a:gd name="T16" fmla="*/ 57 w 142"/>
                <a:gd name="T17" fmla="*/ 0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142">
                  <a:moveTo>
                    <a:pt x="57" y="0"/>
                  </a:moveTo>
                  <a:lnTo>
                    <a:pt x="0" y="57"/>
                  </a:lnTo>
                  <a:lnTo>
                    <a:pt x="29" y="142"/>
                  </a:lnTo>
                  <a:lnTo>
                    <a:pt x="85" y="142"/>
                  </a:lnTo>
                  <a:lnTo>
                    <a:pt x="142" y="85"/>
                  </a:lnTo>
                  <a:lnTo>
                    <a:pt x="142" y="29"/>
                  </a:lnTo>
                  <a:lnTo>
                    <a:pt x="85" y="57"/>
                  </a:lnTo>
                  <a:lnTo>
                    <a:pt x="85" y="0"/>
                  </a:lnTo>
                  <a:lnTo>
                    <a:pt x="57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7" name="Freeform 287">
              <a:extLst>
                <a:ext uri="{FF2B5EF4-FFF2-40B4-BE49-F238E27FC236}">
                  <a16:creationId xmlns:a16="http://schemas.microsoft.com/office/drawing/2014/main" id="{30FA5EBE-E065-447A-934F-1612CDA4DCE4}"/>
                </a:ext>
              </a:extLst>
            </p:cNvPr>
            <p:cNvSpPr>
              <a:spLocks/>
            </p:cNvSpPr>
            <p:nvPr/>
          </p:nvSpPr>
          <p:spPr bwMode="auto">
            <a:xfrm>
              <a:off x="2542" y="1339"/>
              <a:ext cx="879" cy="907"/>
            </a:xfrm>
            <a:custGeom>
              <a:avLst/>
              <a:gdLst>
                <a:gd name="T0" fmla="*/ 0 w 879"/>
                <a:gd name="T1" fmla="*/ 255 h 907"/>
                <a:gd name="T2" fmla="*/ 0 w 879"/>
                <a:gd name="T3" fmla="*/ 340 h 907"/>
                <a:gd name="T4" fmla="*/ 57 w 879"/>
                <a:gd name="T5" fmla="*/ 368 h 907"/>
                <a:gd name="T6" fmla="*/ 0 w 879"/>
                <a:gd name="T7" fmla="*/ 453 h 907"/>
                <a:gd name="T8" fmla="*/ 57 w 879"/>
                <a:gd name="T9" fmla="*/ 567 h 907"/>
                <a:gd name="T10" fmla="*/ 113 w 879"/>
                <a:gd name="T11" fmla="*/ 567 h 907"/>
                <a:gd name="T12" fmla="*/ 170 w 879"/>
                <a:gd name="T13" fmla="*/ 595 h 907"/>
                <a:gd name="T14" fmla="*/ 284 w 879"/>
                <a:gd name="T15" fmla="*/ 595 h 907"/>
                <a:gd name="T16" fmla="*/ 312 w 879"/>
                <a:gd name="T17" fmla="*/ 680 h 907"/>
                <a:gd name="T18" fmla="*/ 397 w 879"/>
                <a:gd name="T19" fmla="*/ 680 h 907"/>
                <a:gd name="T20" fmla="*/ 454 w 879"/>
                <a:gd name="T21" fmla="*/ 709 h 907"/>
                <a:gd name="T22" fmla="*/ 567 w 879"/>
                <a:gd name="T23" fmla="*/ 652 h 907"/>
                <a:gd name="T24" fmla="*/ 567 w 879"/>
                <a:gd name="T25" fmla="*/ 709 h 907"/>
                <a:gd name="T26" fmla="*/ 595 w 879"/>
                <a:gd name="T27" fmla="*/ 680 h 907"/>
                <a:gd name="T28" fmla="*/ 652 w 879"/>
                <a:gd name="T29" fmla="*/ 709 h 907"/>
                <a:gd name="T30" fmla="*/ 680 w 879"/>
                <a:gd name="T31" fmla="*/ 765 h 907"/>
                <a:gd name="T32" fmla="*/ 765 w 879"/>
                <a:gd name="T33" fmla="*/ 765 h 907"/>
                <a:gd name="T34" fmla="*/ 709 w 879"/>
                <a:gd name="T35" fmla="*/ 850 h 907"/>
                <a:gd name="T36" fmla="*/ 737 w 879"/>
                <a:gd name="T37" fmla="*/ 907 h 907"/>
                <a:gd name="T38" fmla="*/ 879 w 879"/>
                <a:gd name="T39" fmla="*/ 765 h 907"/>
                <a:gd name="T40" fmla="*/ 851 w 879"/>
                <a:gd name="T41" fmla="*/ 709 h 907"/>
                <a:gd name="T42" fmla="*/ 794 w 879"/>
                <a:gd name="T43" fmla="*/ 680 h 907"/>
                <a:gd name="T44" fmla="*/ 794 w 879"/>
                <a:gd name="T45" fmla="*/ 567 h 907"/>
                <a:gd name="T46" fmla="*/ 737 w 879"/>
                <a:gd name="T47" fmla="*/ 510 h 907"/>
                <a:gd name="T48" fmla="*/ 680 w 879"/>
                <a:gd name="T49" fmla="*/ 510 h 907"/>
                <a:gd name="T50" fmla="*/ 680 w 879"/>
                <a:gd name="T51" fmla="*/ 397 h 907"/>
                <a:gd name="T52" fmla="*/ 652 w 879"/>
                <a:gd name="T53" fmla="*/ 170 h 907"/>
                <a:gd name="T54" fmla="*/ 567 w 879"/>
                <a:gd name="T55" fmla="*/ 142 h 907"/>
                <a:gd name="T56" fmla="*/ 510 w 879"/>
                <a:gd name="T57" fmla="*/ 170 h 907"/>
                <a:gd name="T58" fmla="*/ 425 w 879"/>
                <a:gd name="T59" fmla="*/ 56 h 907"/>
                <a:gd name="T60" fmla="*/ 255 w 879"/>
                <a:gd name="T61" fmla="*/ 0 h 907"/>
                <a:gd name="T62" fmla="*/ 199 w 879"/>
                <a:gd name="T63" fmla="*/ 142 h 907"/>
                <a:gd name="T64" fmla="*/ 113 w 879"/>
                <a:gd name="T65" fmla="*/ 255 h 907"/>
                <a:gd name="T66" fmla="*/ 85 w 879"/>
                <a:gd name="T67" fmla="*/ 227 h 907"/>
                <a:gd name="T68" fmla="*/ 0 w 879"/>
                <a:gd name="T69" fmla="*/ 255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879" h="907">
                  <a:moveTo>
                    <a:pt x="0" y="255"/>
                  </a:moveTo>
                  <a:lnTo>
                    <a:pt x="0" y="340"/>
                  </a:lnTo>
                  <a:lnTo>
                    <a:pt x="57" y="368"/>
                  </a:lnTo>
                  <a:lnTo>
                    <a:pt x="0" y="453"/>
                  </a:lnTo>
                  <a:lnTo>
                    <a:pt x="57" y="567"/>
                  </a:lnTo>
                  <a:lnTo>
                    <a:pt x="113" y="567"/>
                  </a:lnTo>
                  <a:lnTo>
                    <a:pt x="170" y="595"/>
                  </a:lnTo>
                  <a:lnTo>
                    <a:pt x="284" y="595"/>
                  </a:lnTo>
                  <a:lnTo>
                    <a:pt x="312" y="680"/>
                  </a:lnTo>
                  <a:lnTo>
                    <a:pt x="397" y="680"/>
                  </a:lnTo>
                  <a:lnTo>
                    <a:pt x="454" y="709"/>
                  </a:lnTo>
                  <a:lnTo>
                    <a:pt x="567" y="652"/>
                  </a:lnTo>
                  <a:lnTo>
                    <a:pt x="567" y="709"/>
                  </a:lnTo>
                  <a:lnTo>
                    <a:pt x="595" y="680"/>
                  </a:lnTo>
                  <a:lnTo>
                    <a:pt x="652" y="709"/>
                  </a:lnTo>
                  <a:lnTo>
                    <a:pt x="680" y="765"/>
                  </a:lnTo>
                  <a:lnTo>
                    <a:pt x="765" y="765"/>
                  </a:lnTo>
                  <a:lnTo>
                    <a:pt x="709" y="850"/>
                  </a:lnTo>
                  <a:lnTo>
                    <a:pt x="737" y="907"/>
                  </a:lnTo>
                  <a:lnTo>
                    <a:pt x="879" y="765"/>
                  </a:lnTo>
                  <a:lnTo>
                    <a:pt x="851" y="709"/>
                  </a:lnTo>
                  <a:lnTo>
                    <a:pt x="794" y="680"/>
                  </a:lnTo>
                  <a:lnTo>
                    <a:pt x="794" y="567"/>
                  </a:lnTo>
                  <a:lnTo>
                    <a:pt x="737" y="510"/>
                  </a:lnTo>
                  <a:lnTo>
                    <a:pt x="680" y="510"/>
                  </a:lnTo>
                  <a:lnTo>
                    <a:pt x="680" y="397"/>
                  </a:lnTo>
                  <a:lnTo>
                    <a:pt x="652" y="170"/>
                  </a:lnTo>
                  <a:lnTo>
                    <a:pt x="567" y="142"/>
                  </a:lnTo>
                  <a:lnTo>
                    <a:pt x="510" y="170"/>
                  </a:lnTo>
                  <a:lnTo>
                    <a:pt x="425" y="56"/>
                  </a:lnTo>
                  <a:lnTo>
                    <a:pt x="255" y="0"/>
                  </a:lnTo>
                  <a:lnTo>
                    <a:pt x="199" y="142"/>
                  </a:lnTo>
                  <a:lnTo>
                    <a:pt x="113" y="255"/>
                  </a:lnTo>
                  <a:lnTo>
                    <a:pt x="85" y="227"/>
                  </a:lnTo>
                  <a:lnTo>
                    <a:pt x="0" y="25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8" name="Freeform 288">
              <a:extLst>
                <a:ext uri="{FF2B5EF4-FFF2-40B4-BE49-F238E27FC236}">
                  <a16:creationId xmlns:a16="http://schemas.microsoft.com/office/drawing/2014/main" id="{9B8B4F04-77F0-45BF-8A2F-2F7E566789C2}"/>
                </a:ext>
              </a:extLst>
            </p:cNvPr>
            <p:cNvSpPr>
              <a:spLocks/>
            </p:cNvSpPr>
            <p:nvPr/>
          </p:nvSpPr>
          <p:spPr bwMode="auto">
            <a:xfrm>
              <a:off x="2967" y="347"/>
              <a:ext cx="879" cy="1417"/>
            </a:xfrm>
            <a:custGeom>
              <a:avLst/>
              <a:gdLst>
                <a:gd name="T0" fmla="*/ 0 w 879"/>
                <a:gd name="T1" fmla="*/ 1048 h 1417"/>
                <a:gd name="T2" fmla="*/ 85 w 879"/>
                <a:gd name="T3" fmla="*/ 1162 h 1417"/>
                <a:gd name="T4" fmla="*/ 142 w 879"/>
                <a:gd name="T5" fmla="*/ 1134 h 1417"/>
                <a:gd name="T6" fmla="*/ 227 w 879"/>
                <a:gd name="T7" fmla="*/ 1162 h 1417"/>
                <a:gd name="T8" fmla="*/ 255 w 879"/>
                <a:gd name="T9" fmla="*/ 1389 h 1417"/>
                <a:gd name="T10" fmla="*/ 340 w 879"/>
                <a:gd name="T11" fmla="*/ 1389 h 1417"/>
                <a:gd name="T12" fmla="*/ 369 w 879"/>
                <a:gd name="T13" fmla="*/ 1332 h 1417"/>
                <a:gd name="T14" fmla="*/ 426 w 879"/>
                <a:gd name="T15" fmla="*/ 1389 h 1417"/>
                <a:gd name="T16" fmla="*/ 482 w 879"/>
                <a:gd name="T17" fmla="*/ 1360 h 1417"/>
                <a:gd name="T18" fmla="*/ 539 w 879"/>
                <a:gd name="T19" fmla="*/ 1417 h 1417"/>
                <a:gd name="T20" fmla="*/ 596 w 879"/>
                <a:gd name="T21" fmla="*/ 1275 h 1417"/>
                <a:gd name="T22" fmla="*/ 624 w 879"/>
                <a:gd name="T23" fmla="*/ 1077 h 1417"/>
                <a:gd name="T24" fmla="*/ 539 w 879"/>
                <a:gd name="T25" fmla="*/ 1048 h 1417"/>
                <a:gd name="T26" fmla="*/ 567 w 879"/>
                <a:gd name="T27" fmla="*/ 822 h 1417"/>
                <a:gd name="T28" fmla="*/ 624 w 879"/>
                <a:gd name="T29" fmla="*/ 708 h 1417"/>
                <a:gd name="T30" fmla="*/ 737 w 879"/>
                <a:gd name="T31" fmla="*/ 680 h 1417"/>
                <a:gd name="T32" fmla="*/ 766 w 879"/>
                <a:gd name="T33" fmla="*/ 510 h 1417"/>
                <a:gd name="T34" fmla="*/ 794 w 879"/>
                <a:gd name="T35" fmla="*/ 481 h 1417"/>
                <a:gd name="T36" fmla="*/ 737 w 879"/>
                <a:gd name="T37" fmla="*/ 368 h 1417"/>
                <a:gd name="T38" fmla="*/ 766 w 879"/>
                <a:gd name="T39" fmla="*/ 311 h 1417"/>
                <a:gd name="T40" fmla="*/ 851 w 879"/>
                <a:gd name="T41" fmla="*/ 311 h 1417"/>
                <a:gd name="T42" fmla="*/ 879 w 879"/>
                <a:gd name="T43" fmla="*/ 198 h 1417"/>
                <a:gd name="T44" fmla="*/ 766 w 879"/>
                <a:gd name="T45" fmla="*/ 113 h 1417"/>
                <a:gd name="T46" fmla="*/ 709 w 879"/>
                <a:gd name="T47" fmla="*/ 0 h 1417"/>
                <a:gd name="T48" fmla="*/ 624 w 879"/>
                <a:gd name="T49" fmla="*/ 56 h 1417"/>
                <a:gd name="T50" fmla="*/ 539 w 879"/>
                <a:gd name="T51" fmla="*/ 28 h 1417"/>
                <a:gd name="T52" fmla="*/ 511 w 879"/>
                <a:gd name="T53" fmla="*/ 85 h 1417"/>
                <a:gd name="T54" fmla="*/ 482 w 879"/>
                <a:gd name="T55" fmla="*/ 113 h 1417"/>
                <a:gd name="T56" fmla="*/ 397 w 879"/>
                <a:gd name="T57" fmla="*/ 396 h 1417"/>
                <a:gd name="T58" fmla="*/ 397 w 879"/>
                <a:gd name="T59" fmla="*/ 481 h 1417"/>
                <a:gd name="T60" fmla="*/ 227 w 879"/>
                <a:gd name="T61" fmla="*/ 623 h 1417"/>
                <a:gd name="T62" fmla="*/ 227 w 879"/>
                <a:gd name="T63" fmla="*/ 680 h 1417"/>
                <a:gd name="T64" fmla="*/ 114 w 879"/>
                <a:gd name="T65" fmla="*/ 708 h 1417"/>
                <a:gd name="T66" fmla="*/ 57 w 879"/>
                <a:gd name="T67" fmla="*/ 652 h 1417"/>
                <a:gd name="T68" fmla="*/ 57 w 879"/>
                <a:gd name="T69" fmla="*/ 737 h 1417"/>
                <a:gd name="T70" fmla="*/ 85 w 879"/>
                <a:gd name="T71" fmla="*/ 793 h 1417"/>
                <a:gd name="T72" fmla="*/ 0 w 879"/>
                <a:gd name="T73" fmla="*/ 1048 h 14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879" h="1417">
                  <a:moveTo>
                    <a:pt x="0" y="1048"/>
                  </a:moveTo>
                  <a:lnTo>
                    <a:pt x="85" y="1162"/>
                  </a:lnTo>
                  <a:lnTo>
                    <a:pt x="142" y="1134"/>
                  </a:lnTo>
                  <a:lnTo>
                    <a:pt x="227" y="1162"/>
                  </a:lnTo>
                  <a:lnTo>
                    <a:pt x="255" y="1389"/>
                  </a:lnTo>
                  <a:lnTo>
                    <a:pt x="340" y="1389"/>
                  </a:lnTo>
                  <a:lnTo>
                    <a:pt x="369" y="1332"/>
                  </a:lnTo>
                  <a:lnTo>
                    <a:pt x="426" y="1389"/>
                  </a:lnTo>
                  <a:lnTo>
                    <a:pt x="482" y="1360"/>
                  </a:lnTo>
                  <a:lnTo>
                    <a:pt x="539" y="1417"/>
                  </a:lnTo>
                  <a:lnTo>
                    <a:pt x="596" y="1275"/>
                  </a:lnTo>
                  <a:lnTo>
                    <a:pt x="624" y="1077"/>
                  </a:lnTo>
                  <a:lnTo>
                    <a:pt x="539" y="1048"/>
                  </a:lnTo>
                  <a:lnTo>
                    <a:pt x="567" y="822"/>
                  </a:lnTo>
                  <a:lnTo>
                    <a:pt x="624" y="708"/>
                  </a:lnTo>
                  <a:lnTo>
                    <a:pt x="737" y="680"/>
                  </a:lnTo>
                  <a:lnTo>
                    <a:pt x="766" y="510"/>
                  </a:lnTo>
                  <a:lnTo>
                    <a:pt x="794" y="481"/>
                  </a:lnTo>
                  <a:lnTo>
                    <a:pt x="737" y="368"/>
                  </a:lnTo>
                  <a:lnTo>
                    <a:pt x="766" y="311"/>
                  </a:lnTo>
                  <a:lnTo>
                    <a:pt x="851" y="311"/>
                  </a:lnTo>
                  <a:lnTo>
                    <a:pt x="879" y="198"/>
                  </a:lnTo>
                  <a:lnTo>
                    <a:pt x="766" y="113"/>
                  </a:lnTo>
                  <a:lnTo>
                    <a:pt x="709" y="0"/>
                  </a:lnTo>
                  <a:lnTo>
                    <a:pt x="624" y="56"/>
                  </a:lnTo>
                  <a:lnTo>
                    <a:pt x="539" y="28"/>
                  </a:lnTo>
                  <a:lnTo>
                    <a:pt x="511" y="85"/>
                  </a:lnTo>
                  <a:lnTo>
                    <a:pt x="482" y="113"/>
                  </a:lnTo>
                  <a:lnTo>
                    <a:pt x="397" y="396"/>
                  </a:lnTo>
                  <a:lnTo>
                    <a:pt x="397" y="481"/>
                  </a:lnTo>
                  <a:lnTo>
                    <a:pt x="227" y="623"/>
                  </a:lnTo>
                  <a:lnTo>
                    <a:pt x="227" y="680"/>
                  </a:lnTo>
                  <a:lnTo>
                    <a:pt x="114" y="708"/>
                  </a:lnTo>
                  <a:lnTo>
                    <a:pt x="57" y="652"/>
                  </a:lnTo>
                  <a:lnTo>
                    <a:pt x="57" y="737"/>
                  </a:lnTo>
                  <a:lnTo>
                    <a:pt x="85" y="793"/>
                  </a:lnTo>
                  <a:lnTo>
                    <a:pt x="0" y="104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9" name="Freeform 289">
              <a:extLst>
                <a:ext uri="{FF2B5EF4-FFF2-40B4-BE49-F238E27FC236}">
                  <a16:creationId xmlns:a16="http://schemas.microsoft.com/office/drawing/2014/main" id="{D3B24C5D-424D-44E2-A3F8-EFBB7819913E}"/>
                </a:ext>
              </a:extLst>
            </p:cNvPr>
            <p:cNvSpPr>
              <a:spLocks/>
            </p:cNvSpPr>
            <p:nvPr/>
          </p:nvSpPr>
          <p:spPr bwMode="auto">
            <a:xfrm>
              <a:off x="2627" y="375"/>
              <a:ext cx="822" cy="1020"/>
            </a:xfrm>
            <a:custGeom>
              <a:avLst/>
              <a:gdLst>
                <a:gd name="T0" fmla="*/ 170 w 822"/>
                <a:gd name="T1" fmla="*/ 964 h 1020"/>
                <a:gd name="T2" fmla="*/ 170 w 822"/>
                <a:gd name="T3" fmla="*/ 822 h 1020"/>
                <a:gd name="T4" fmla="*/ 85 w 822"/>
                <a:gd name="T5" fmla="*/ 794 h 1020"/>
                <a:gd name="T6" fmla="*/ 57 w 822"/>
                <a:gd name="T7" fmla="*/ 794 h 1020"/>
                <a:gd name="T8" fmla="*/ 0 w 822"/>
                <a:gd name="T9" fmla="*/ 737 h 1020"/>
                <a:gd name="T10" fmla="*/ 57 w 822"/>
                <a:gd name="T11" fmla="*/ 709 h 1020"/>
                <a:gd name="T12" fmla="*/ 0 w 822"/>
                <a:gd name="T13" fmla="*/ 624 h 1020"/>
                <a:gd name="T14" fmla="*/ 114 w 822"/>
                <a:gd name="T15" fmla="*/ 539 h 1020"/>
                <a:gd name="T16" fmla="*/ 114 w 822"/>
                <a:gd name="T17" fmla="*/ 482 h 1020"/>
                <a:gd name="T18" fmla="*/ 28 w 822"/>
                <a:gd name="T19" fmla="*/ 425 h 1020"/>
                <a:gd name="T20" fmla="*/ 28 w 822"/>
                <a:gd name="T21" fmla="*/ 368 h 1020"/>
                <a:gd name="T22" fmla="*/ 85 w 822"/>
                <a:gd name="T23" fmla="*/ 312 h 1020"/>
                <a:gd name="T24" fmla="*/ 28 w 822"/>
                <a:gd name="T25" fmla="*/ 255 h 1020"/>
                <a:gd name="T26" fmla="*/ 170 w 822"/>
                <a:gd name="T27" fmla="*/ 0 h 1020"/>
                <a:gd name="T28" fmla="*/ 312 w 822"/>
                <a:gd name="T29" fmla="*/ 0 h 1020"/>
                <a:gd name="T30" fmla="*/ 454 w 822"/>
                <a:gd name="T31" fmla="*/ 0 h 1020"/>
                <a:gd name="T32" fmla="*/ 510 w 822"/>
                <a:gd name="T33" fmla="*/ 28 h 1020"/>
                <a:gd name="T34" fmla="*/ 510 w 822"/>
                <a:gd name="T35" fmla="*/ 113 h 1020"/>
                <a:gd name="T36" fmla="*/ 567 w 822"/>
                <a:gd name="T37" fmla="*/ 142 h 1020"/>
                <a:gd name="T38" fmla="*/ 822 w 822"/>
                <a:gd name="T39" fmla="*/ 85 h 1020"/>
                <a:gd name="T40" fmla="*/ 737 w 822"/>
                <a:gd name="T41" fmla="*/ 368 h 1020"/>
                <a:gd name="T42" fmla="*/ 737 w 822"/>
                <a:gd name="T43" fmla="*/ 453 h 1020"/>
                <a:gd name="T44" fmla="*/ 567 w 822"/>
                <a:gd name="T45" fmla="*/ 595 h 1020"/>
                <a:gd name="T46" fmla="*/ 567 w 822"/>
                <a:gd name="T47" fmla="*/ 652 h 1020"/>
                <a:gd name="T48" fmla="*/ 454 w 822"/>
                <a:gd name="T49" fmla="*/ 680 h 1020"/>
                <a:gd name="T50" fmla="*/ 397 w 822"/>
                <a:gd name="T51" fmla="*/ 624 h 1020"/>
                <a:gd name="T52" fmla="*/ 397 w 822"/>
                <a:gd name="T53" fmla="*/ 709 h 1020"/>
                <a:gd name="T54" fmla="*/ 425 w 822"/>
                <a:gd name="T55" fmla="*/ 765 h 1020"/>
                <a:gd name="T56" fmla="*/ 340 w 822"/>
                <a:gd name="T57" fmla="*/ 1020 h 1020"/>
                <a:gd name="T58" fmla="*/ 170 w 822"/>
                <a:gd name="T59" fmla="*/ 964 h 10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822" h="1020">
                  <a:moveTo>
                    <a:pt x="170" y="964"/>
                  </a:moveTo>
                  <a:lnTo>
                    <a:pt x="170" y="822"/>
                  </a:lnTo>
                  <a:lnTo>
                    <a:pt x="85" y="794"/>
                  </a:lnTo>
                  <a:lnTo>
                    <a:pt x="57" y="794"/>
                  </a:lnTo>
                  <a:lnTo>
                    <a:pt x="0" y="737"/>
                  </a:lnTo>
                  <a:lnTo>
                    <a:pt x="57" y="709"/>
                  </a:lnTo>
                  <a:lnTo>
                    <a:pt x="0" y="624"/>
                  </a:lnTo>
                  <a:lnTo>
                    <a:pt x="114" y="539"/>
                  </a:lnTo>
                  <a:lnTo>
                    <a:pt x="114" y="482"/>
                  </a:lnTo>
                  <a:lnTo>
                    <a:pt x="28" y="425"/>
                  </a:lnTo>
                  <a:lnTo>
                    <a:pt x="28" y="368"/>
                  </a:lnTo>
                  <a:lnTo>
                    <a:pt x="85" y="312"/>
                  </a:lnTo>
                  <a:lnTo>
                    <a:pt x="28" y="255"/>
                  </a:lnTo>
                  <a:lnTo>
                    <a:pt x="170" y="0"/>
                  </a:lnTo>
                  <a:lnTo>
                    <a:pt x="312" y="0"/>
                  </a:lnTo>
                  <a:lnTo>
                    <a:pt x="454" y="0"/>
                  </a:lnTo>
                  <a:lnTo>
                    <a:pt x="510" y="28"/>
                  </a:lnTo>
                  <a:lnTo>
                    <a:pt x="510" y="113"/>
                  </a:lnTo>
                  <a:lnTo>
                    <a:pt x="567" y="142"/>
                  </a:lnTo>
                  <a:lnTo>
                    <a:pt x="822" y="85"/>
                  </a:lnTo>
                  <a:lnTo>
                    <a:pt x="737" y="368"/>
                  </a:lnTo>
                  <a:lnTo>
                    <a:pt x="737" y="453"/>
                  </a:lnTo>
                  <a:lnTo>
                    <a:pt x="567" y="595"/>
                  </a:lnTo>
                  <a:lnTo>
                    <a:pt x="567" y="652"/>
                  </a:lnTo>
                  <a:lnTo>
                    <a:pt x="454" y="680"/>
                  </a:lnTo>
                  <a:lnTo>
                    <a:pt x="397" y="624"/>
                  </a:lnTo>
                  <a:lnTo>
                    <a:pt x="397" y="709"/>
                  </a:lnTo>
                  <a:lnTo>
                    <a:pt x="425" y="765"/>
                  </a:lnTo>
                  <a:lnTo>
                    <a:pt x="340" y="1020"/>
                  </a:lnTo>
                  <a:lnTo>
                    <a:pt x="170" y="96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0" name="Freeform 290">
              <a:extLst>
                <a:ext uri="{FF2B5EF4-FFF2-40B4-BE49-F238E27FC236}">
                  <a16:creationId xmlns:a16="http://schemas.microsoft.com/office/drawing/2014/main" id="{7DF06B36-EB61-4A4C-B639-C51F4B505CD6}"/>
                </a:ext>
              </a:extLst>
            </p:cNvPr>
            <p:cNvSpPr>
              <a:spLocks/>
            </p:cNvSpPr>
            <p:nvPr/>
          </p:nvSpPr>
          <p:spPr bwMode="auto">
            <a:xfrm>
              <a:off x="2088" y="800"/>
              <a:ext cx="709" cy="964"/>
            </a:xfrm>
            <a:custGeom>
              <a:avLst/>
              <a:gdLst>
                <a:gd name="T0" fmla="*/ 567 w 709"/>
                <a:gd name="T1" fmla="*/ 0 h 964"/>
                <a:gd name="T2" fmla="*/ 369 w 709"/>
                <a:gd name="T3" fmla="*/ 142 h 964"/>
                <a:gd name="T4" fmla="*/ 312 w 709"/>
                <a:gd name="T5" fmla="*/ 284 h 964"/>
                <a:gd name="T6" fmla="*/ 312 w 709"/>
                <a:gd name="T7" fmla="*/ 369 h 964"/>
                <a:gd name="T8" fmla="*/ 284 w 709"/>
                <a:gd name="T9" fmla="*/ 425 h 964"/>
                <a:gd name="T10" fmla="*/ 256 w 709"/>
                <a:gd name="T11" fmla="*/ 340 h 964"/>
                <a:gd name="T12" fmla="*/ 199 w 709"/>
                <a:gd name="T13" fmla="*/ 340 h 964"/>
                <a:gd name="T14" fmla="*/ 57 w 709"/>
                <a:gd name="T15" fmla="*/ 539 h 964"/>
                <a:gd name="T16" fmla="*/ 57 w 709"/>
                <a:gd name="T17" fmla="*/ 709 h 964"/>
                <a:gd name="T18" fmla="*/ 0 w 709"/>
                <a:gd name="T19" fmla="*/ 851 h 964"/>
                <a:gd name="T20" fmla="*/ 57 w 709"/>
                <a:gd name="T21" fmla="*/ 936 h 964"/>
                <a:gd name="T22" fmla="*/ 114 w 709"/>
                <a:gd name="T23" fmla="*/ 964 h 964"/>
                <a:gd name="T24" fmla="*/ 171 w 709"/>
                <a:gd name="T25" fmla="*/ 936 h 964"/>
                <a:gd name="T26" fmla="*/ 256 w 709"/>
                <a:gd name="T27" fmla="*/ 936 h 964"/>
                <a:gd name="T28" fmla="*/ 312 w 709"/>
                <a:gd name="T29" fmla="*/ 851 h 964"/>
                <a:gd name="T30" fmla="*/ 312 w 709"/>
                <a:gd name="T31" fmla="*/ 737 h 964"/>
                <a:gd name="T32" fmla="*/ 426 w 709"/>
                <a:gd name="T33" fmla="*/ 737 h 964"/>
                <a:gd name="T34" fmla="*/ 454 w 709"/>
                <a:gd name="T35" fmla="*/ 794 h 964"/>
                <a:gd name="T36" fmla="*/ 539 w 709"/>
                <a:gd name="T37" fmla="*/ 766 h 964"/>
                <a:gd name="T38" fmla="*/ 567 w 709"/>
                <a:gd name="T39" fmla="*/ 794 h 964"/>
                <a:gd name="T40" fmla="*/ 653 w 709"/>
                <a:gd name="T41" fmla="*/ 681 h 964"/>
                <a:gd name="T42" fmla="*/ 709 w 709"/>
                <a:gd name="T43" fmla="*/ 539 h 964"/>
                <a:gd name="T44" fmla="*/ 709 w 709"/>
                <a:gd name="T45" fmla="*/ 397 h 964"/>
                <a:gd name="T46" fmla="*/ 624 w 709"/>
                <a:gd name="T47" fmla="*/ 369 h 964"/>
                <a:gd name="T48" fmla="*/ 596 w 709"/>
                <a:gd name="T49" fmla="*/ 369 h 964"/>
                <a:gd name="T50" fmla="*/ 539 w 709"/>
                <a:gd name="T51" fmla="*/ 312 h 964"/>
                <a:gd name="T52" fmla="*/ 596 w 709"/>
                <a:gd name="T53" fmla="*/ 284 h 964"/>
                <a:gd name="T54" fmla="*/ 539 w 709"/>
                <a:gd name="T55" fmla="*/ 199 h 964"/>
                <a:gd name="T56" fmla="*/ 653 w 709"/>
                <a:gd name="T57" fmla="*/ 114 h 964"/>
                <a:gd name="T58" fmla="*/ 653 w 709"/>
                <a:gd name="T59" fmla="*/ 57 h 964"/>
                <a:gd name="T60" fmla="*/ 567 w 709"/>
                <a:gd name="T61" fmla="*/ 0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709" h="964">
                  <a:moveTo>
                    <a:pt x="567" y="0"/>
                  </a:moveTo>
                  <a:lnTo>
                    <a:pt x="369" y="142"/>
                  </a:lnTo>
                  <a:lnTo>
                    <a:pt x="312" y="284"/>
                  </a:lnTo>
                  <a:lnTo>
                    <a:pt x="312" y="369"/>
                  </a:lnTo>
                  <a:lnTo>
                    <a:pt x="284" y="425"/>
                  </a:lnTo>
                  <a:lnTo>
                    <a:pt x="256" y="340"/>
                  </a:lnTo>
                  <a:lnTo>
                    <a:pt x="199" y="340"/>
                  </a:lnTo>
                  <a:lnTo>
                    <a:pt x="57" y="539"/>
                  </a:lnTo>
                  <a:lnTo>
                    <a:pt x="57" y="709"/>
                  </a:lnTo>
                  <a:lnTo>
                    <a:pt x="0" y="851"/>
                  </a:lnTo>
                  <a:lnTo>
                    <a:pt x="57" y="936"/>
                  </a:lnTo>
                  <a:lnTo>
                    <a:pt x="114" y="964"/>
                  </a:lnTo>
                  <a:lnTo>
                    <a:pt x="171" y="936"/>
                  </a:lnTo>
                  <a:lnTo>
                    <a:pt x="256" y="936"/>
                  </a:lnTo>
                  <a:lnTo>
                    <a:pt x="312" y="851"/>
                  </a:lnTo>
                  <a:lnTo>
                    <a:pt x="312" y="737"/>
                  </a:lnTo>
                  <a:lnTo>
                    <a:pt x="426" y="737"/>
                  </a:lnTo>
                  <a:lnTo>
                    <a:pt x="454" y="794"/>
                  </a:lnTo>
                  <a:lnTo>
                    <a:pt x="539" y="766"/>
                  </a:lnTo>
                  <a:lnTo>
                    <a:pt x="567" y="794"/>
                  </a:lnTo>
                  <a:lnTo>
                    <a:pt x="653" y="681"/>
                  </a:lnTo>
                  <a:lnTo>
                    <a:pt x="709" y="539"/>
                  </a:lnTo>
                  <a:lnTo>
                    <a:pt x="709" y="397"/>
                  </a:lnTo>
                  <a:lnTo>
                    <a:pt x="624" y="369"/>
                  </a:lnTo>
                  <a:lnTo>
                    <a:pt x="596" y="369"/>
                  </a:lnTo>
                  <a:lnTo>
                    <a:pt x="539" y="312"/>
                  </a:lnTo>
                  <a:lnTo>
                    <a:pt x="596" y="284"/>
                  </a:lnTo>
                  <a:lnTo>
                    <a:pt x="539" y="199"/>
                  </a:lnTo>
                  <a:lnTo>
                    <a:pt x="653" y="114"/>
                  </a:lnTo>
                  <a:lnTo>
                    <a:pt x="653" y="57"/>
                  </a:lnTo>
                  <a:lnTo>
                    <a:pt x="567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49575372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10000">
        <p:fade/>
      </p:transition>
    </mc:Choice>
    <mc:Fallback xmlns="">
      <p:transition spd="med" advClick="0" advTm="10000">
        <p:fade/>
      </p:transition>
    </mc:Fallback>
  </mc:AlternateContent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4" name="グループ化 83">
            <a:extLst>
              <a:ext uri="{FF2B5EF4-FFF2-40B4-BE49-F238E27FC236}">
                <a16:creationId xmlns:a16="http://schemas.microsoft.com/office/drawing/2014/main" id="{BAFB4CB6-FB1C-451E-A358-F18B2716837B}"/>
              </a:ext>
            </a:extLst>
          </p:cNvPr>
          <p:cNvGrpSpPr/>
          <p:nvPr/>
        </p:nvGrpSpPr>
        <p:grpSpPr>
          <a:xfrm>
            <a:off x="0" y="1133745"/>
            <a:ext cx="4295800" cy="5724255"/>
            <a:chOff x="0" y="1133745"/>
            <a:chExt cx="3485709" cy="5724255"/>
          </a:xfrm>
        </p:grpSpPr>
        <p:sp>
          <p:nvSpPr>
            <p:cNvPr id="3" name="正方形/長方形 2">
              <a:extLst>
                <a:ext uri="{FF2B5EF4-FFF2-40B4-BE49-F238E27FC236}">
                  <a16:creationId xmlns:a16="http://schemas.microsoft.com/office/drawing/2014/main" id="{4FE716AA-0506-4C25-96C3-C158509C1708}"/>
                </a:ext>
              </a:extLst>
            </p:cNvPr>
            <p:cNvSpPr/>
            <p:nvPr/>
          </p:nvSpPr>
          <p:spPr bwMode="auto">
            <a:xfrm rot="16200000">
              <a:off x="1027323" y="4399613"/>
              <a:ext cx="1431064" cy="3485709"/>
            </a:xfrm>
            <a:prstGeom prst="rect">
              <a:avLst/>
            </a:prstGeom>
            <a:solidFill>
              <a:srgbClr val="66FF66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正方形/長方形 3">
              <a:extLst>
                <a:ext uri="{FF2B5EF4-FFF2-40B4-BE49-F238E27FC236}">
                  <a16:creationId xmlns:a16="http://schemas.microsoft.com/office/drawing/2014/main" id="{4D7D9614-7F13-40D9-8CB2-03075CFBE399}"/>
                </a:ext>
              </a:extLst>
            </p:cNvPr>
            <p:cNvSpPr/>
            <p:nvPr/>
          </p:nvSpPr>
          <p:spPr bwMode="auto">
            <a:xfrm rot="16200000">
              <a:off x="1027323" y="2968550"/>
              <a:ext cx="1431064" cy="3485709"/>
            </a:xfrm>
            <a:prstGeom prst="rect">
              <a:avLst/>
            </a:prstGeom>
            <a:solidFill>
              <a:srgbClr val="00CC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" name="正方形/長方形 4">
              <a:extLst>
                <a:ext uri="{FF2B5EF4-FFF2-40B4-BE49-F238E27FC236}">
                  <a16:creationId xmlns:a16="http://schemas.microsoft.com/office/drawing/2014/main" id="{F8E24B65-F697-4819-98EC-B1A9ADDF08EF}"/>
                </a:ext>
              </a:extLst>
            </p:cNvPr>
            <p:cNvSpPr/>
            <p:nvPr/>
          </p:nvSpPr>
          <p:spPr bwMode="auto">
            <a:xfrm rot="16200000">
              <a:off x="1027323" y="1537486"/>
              <a:ext cx="1431064" cy="3485709"/>
            </a:xfrm>
            <a:prstGeom prst="rect">
              <a:avLst/>
            </a:prstGeom>
            <a:solidFill>
              <a:srgbClr val="008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" name="正方形/長方形 5">
              <a:extLst>
                <a:ext uri="{FF2B5EF4-FFF2-40B4-BE49-F238E27FC236}">
                  <a16:creationId xmlns:a16="http://schemas.microsoft.com/office/drawing/2014/main" id="{42C48158-7C4C-451A-ACC8-5E1EE3895F22}"/>
                </a:ext>
              </a:extLst>
            </p:cNvPr>
            <p:cNvSpPr/>
            <p:nvPr/>
          </p:nvSpPr>
          <p:spPr bwMode="auto">
            <a:xfrm rot="16200000">
              <a:off x="1027323" y="106422"/>
              <a:ext cx="1431064" cy="3485709"/>
            </a:xfrm>
            <a:prstGeom prst="rect">
              <a:avLst/>
            </a:prstGeom>
            <a:solidFill>
              <a:srgbClr val="0033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85" name="グループ化 84">
            <a:extLst>
              <a:ext uri="{FF2B5EF4-FFF2-40B4-BE49-F238E27FC236}">
                <a16:creationId xmlns:a16="http://schemas.microsoft.com/office/drawing/2014/main" id="{0C8BF965-148C-4621-9A52-C9B6FAC6DC2D}"/>
              </a:ext>
            </a:extLst>
          </p:cNvPr>
          <p:cNvGrpSpPr/>
          <p:nvPr/>
        </p:nvGrpSpPr>
        <p:grpSpPr>
          <a:xfrm>
            <a:off x="4260910" y="1133744"/>
            <a:ext cx="7931089" cy="5724256"/>
            <a:chOff x="3485710" y="1133744"/>
            <a:chExt cx="8706290" cy="5724256"/>
          </a:xfrm>
        </p:grpSpPr>
        <p:sp>
          <p:nvSpPr>
            <p:cNvPr id="23" name="正方形/長方形 22">
              <a:extLst>
                <a:ext uri="{FF2B5EF4-FFF2-40B4-BE49-F238E27FC236}">
                  <a16:creationId xmlns:a16="http://schemas.microsoft.com/office/drawing/2014/main" id="{BE174F5D-62AA-4EFB-A985-8E0A0864F037}"/>
                </a:ext>
              </a:extLst>
            </p:cNvPr>
            <p:cNvSpPr/>
            <p:nvPr/>
          </p:nvSpPr>
          <p:spPr bwMode="auto">
            <a:xfrm rot="16200000">
              <a:off x="7123323" y="1789323"/>
              <a:ext cx="1431064" cy="8706290"/>
            </a:xfrm>
            <a:prstGeom prst="rect">
              <a:avLst/>
            </a:prstGeom>
            <a:solidFill>
              <a:srgbClr val="66FF66">
                <a:alpha val="20000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" name="正方形/長方形 23">
              <a:extLst>
                <a:ext uri="{FF2B5EF4-FFF2-40B4-BE49-F238E27FC236}">
                  <a16:creationId xmlns:a16="http://schemas.microsoft.com/office/drawing/2014/main" id="{6D209FFA-0BC6-47EF-9FAF-F463C71B3B5B}"/>
                </a:ext>
              </a:extLst>
            </p:cNvPr>
            <p:cNvSpPr/>
            <p:nvPr/>
          </p:nvSpPr>
          <p:spPr bwMode="auto">
            <a:xfrm rot="16200000">
              <a:off x="7123323" y="358260"/>
              <a:ext cx="1431064" cy="8706290"/>
            </a:xfrm>
            <a:prstGeom prst="rect">
              <a:avLst/>
            </a:prstGeom>
            <a:solidFill>
              <a:srgbClr val="00CC00">
                <a:alpha val="20000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" name="正方形/長方形 24">
              <a:extLst>
                <a:ext uri="{FF2B5EF4-FFF2-40B4-BE49-F238E27FC236}">
                  <a16:creationId xmlns:a16="http://schemas.microsoft.com/office/drawing/2014/main" id="{0EBC208E-1ED9-44ED-845C-52B07C983788}"/>
                </a:ext>
              </a:extLst>
            </p:cNvPr>
            <p:cNvSpPr/>
            <p:nvPr/>
          </p:nvSpPr>
          <p:spPr bwMode="auto">
            <a:xfrm rot="16200000">
              <a:off x="7123323" y="-1072805"/>
              <a:ext cx="1431064" cy="8706290"/>
            </a:xfrm>
            <a:prstGeom prst="rect">
              <a:avLst/>
            </a:prstGeom>
            <a:solidFill>
              <a:srgbClr val="008000">
                <a:alpha val="20000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" name="正方形/長方形 30">
              <a:extLst>
                <a:ext uri="{FF2B5EF4-FFF2-40B4-BE49-F238E27FC236}">
                  <a16:creationId xmlns:a16="http://schemas.microsoft.com/office/drawing/2014/main" id="{04AB9444-ECDD-4972-B768-0FDDF1FE2480}"/>
                </a:ext>
              </a:extLst>
            </p:cNvPr>
            <p:cNvSpPr/>
            <p:nvPr/>
          </p:nvSpPr>
          <p:spPr bwMode="auto">
            <a:xfrm rot="16200000">
              <a:off x="7123323" y="-2503869"/>
              <a:ext cx="1431064" cy="8706290"/>
            </a:xfrm>
            <a:prstGeom prst="rect">
              <a:avLst/>
            </a:prstGeom>
            <a:solidFill>
              <a:srgbClr val="003300">
                <a:alpha val="20000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</p:grp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6F48D27D-FF1C-4691-A5EC-828BADBB1FF9}"/>
              </a:ext>
            </a:extLst>
          </p:cNvPr>
          <p:cNvSpPr txBox="1"/>
          <p:nvPr/>
        </p:nvSpPr>
        <p:spPr>
          <a:xfrm>
            <a:off x="1290067" y="1616500"/>
            <a:ext cx="279114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3200" b="1" dirty="0">
                <a:ln w="76200">
                  <a:solidFill>
                    <a:schemeClr val="bg1"/>
                  </a:solidFill>
                </a:ln>
                <a:solidFill>
                  <a:schemeClr val="bg1"/>
                </a:solidFill>
                <a:latin typeface="+mj-ea"/>
                <a:ea typeface="+mj-ea"/>
              </a:rPr>
              <a:t>９～</a:t>
            </a:r>
            <a:r>
              <a:rPr kumimoji="1" lang="en-US" altLang="ja-JP" sz="3200" b="1" dirty="0">
                <a:ln w="76200">
                  <a:solidFill>
                    <a:schemeClr val="bg1"/>
                  </a:solidFill>
                </a:ln>
                <a:solidFill>
                  <a:schemeClr val="bg1"/>
                </a:solidFill>
                <a:latin typeface="+mj-ea"/>
                <a:ea typeface="+mj-ea"/>
              </a:rPr>
              <a:t>10</a:t>
            </a:r>
            <a:r>
              <a:rPr kumimoji="1" lang="ja-JP" altLang="en-US" sz="3200" b="1" dirty="0">
                <a:ln w="76200">
                  <a:solidFill>
                    <a:schemeClr val="bg1"/>
                  </a:solidFill>
                </a:ln>
                <a:solidFill>
                  <a:schemeClr val="bg1"/>
                </a:solidFill>
                <a:latin typeface="+mj-ea"/>
                <a:ea typeface="+mj-ea"/>
              </a:rPr>
              <a:t>問正解</a:t>
            </a:r>
          </a:p>
        </p:txBody>
      </p:sp>
      <p:sp>
        <p:nvSpPr>
          <p:cNvPr id="33" name="テキスト ボックス 32">
            <a:extLst>
              <a:ext uri="{FF2B5EF4-FFF2-40B4-BE49-F238E27FC236}">
                <a16:creationId xmlns:a16="http://schemas.microsoft.com/office/drawing/2014/main" id="{51FCD0F1-D3E3-4E24-81EE-9FD297A9E1EA}"/>
              </a:ext>
            </a:extLst>
          </p:cNvPr>
          <p:cNvSpPr txBox="1"/>
          <p:nvPr/>
        </p:nvSpPr>
        <p:spPr>
          <a:xfrm>
            <a:off x="1495249" y="4419016"/>
            <a:ext cx="238078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3200" b="1" dirty="0">
                <a:ln w="76200">
                  <a:solidFill>
                    <a:schemeClr val="bg1"/>
                  </a:solidFill>
                </a:ln>
                <a:solidFill>
                  <a:schemeClr val="bg1"/>
                </a:solidFill>
                <a:latin typeface="+mj-ea"/>
                <a:ea typeface="+mj-ea"/>
              </a:rPr>
              <a:t>3</a:t>
            </a:r>
            <a:r>
              <a:rPr kumimoji="1" lang="ja-JP" altLang="en-US" sz="3200" b="1" dirty="0">
                <a:ln w="76200">
                  <a:solidFill>
                    <a:schemeClr val="bg1"/>
                  </a:solidFill>
                </a:ln>
                <a:solidFill>
                  <a:schemeClr val="bg1"/>
                </a:solidFill>
                <a:latin typeface="+mj-ea"/>
                <a:ea typeface="+mj-ea"/>
              </a:rPr>
              <a:t>～</a:t>
            </a:r>
            <a:r>
              <a:rPr kumimoji="1" lang="en-US" altLang="ja-JP" sz="3200" b="1" dirty="0">
                <a:ln w="76200">
                  <a:solidFill>
                    <a:schemeClr val="bg1"/>
                  </a:solidFill>
                </a:ln>
                <a:solidFill>
                  <a:schemeClr val="bg1"/>
                </a:solidFill>
                <a:latin typeface="+mj-ea"/>
                <a:ea typeface="+mj-ea"/>
              </a:rPr>
              <a:t>5</a:t>
            </a:r>
            <a:r>
              <a:rPr kumimoji="1" lang="ja-JP" altLang="en-US" sz="3200" b="1" dirty="0">
                <a:ln w="76200">
                  <a:solidFill>
                    <a:schemeClr val="bg1"/>
                  </a:solidFill>
                </a:ln>
                <a:solidFill>
                  <a:schemeClr val="bg1"/>
                </a:solidFill>
                <a:latin typeface="+mj-ea"/>
                <a:ea typeface="+mj-ea"/>
              </a:rPr>
              <a:t>問正解</a:t>
            </a:r>
          </a:p>
        </p:txBody>
      </p:sp>
      <p:sp>
        <p:nvSpPr>
          <p:cNvPr id="35" name="テキスト ボックス 34">
            <a:extLst>
              <a:ext uri="{FF2B5EF4-FFF2-40B4-BE49-F238E27FC236}">
                <a16:creationId xmlns:a16="http://schemas.microsoft.com/office/drawing/2014/main" id="{F9DE7395-93EA-4F10-BD7B-243BB13F1DC5}"/>
              </a:ext>
            </a:extLst>
          </p:cNvPr>
          <p:cNvSpPr txBox="1"/>
          <p:nvPr/>
        </p:nvSpPr>
        <p:spPr>
          <a:xfrm>
            <a:off x="1439946" y="5913580"/>
            <a:ext cx="249138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3200" b="1" dirty="0">
                <a:ln w="76200">
                  <a:solidFill>
                    <a:schemeClr val="bg1"/>
                  </a:solidFill>
                </a:ln>
                <a:solidFill>
                  <a:schemeClr val="bg1"/>
                </a:solidFill>
                <a:latin typeface="+mj-ea"/>
                <a:ea typeface="+mj-ea"/>
              </a:rPr>
              <a:t>0</a:t>
            </a:r>
            <a:r>
              <a:rPr kumimoji="1" lang="ja-JP" altLang="en-US" sz="3200" b="1" dirty="0">
                <a:ln w="76200">
                  <a:solidFill>
                    <a:schemeClr val="bg1"/>
                  </a:solidFill>
                </a:ln>
                <a:solidFill>
                  <a:schemeClr val="bg1"/>
                </a:solidFill>
                <a:latin typeface="+mj-ea"/>
                <a:ea typeface="+mj-ea"/>
              </a:rPr>
              <a:t>～２問正解</a:t>
            </a:r>
          </a:p>
        </p:txBody>
      </p:sp>
      <p:sp>
        <p:nvSpPr>
          <p:cNvPr id="36" name="テキスト ボックス 35">
            <a:extLst>
              <a:ext uri="{FF2B5EF4-FFF2-40B4-BE49-F238E27FC236}">
                <a16:creationId xmlns:a16="http://schemas.microsoft.com/office/drawing/2014/main" id="{FA723CD1-913F-48AE-B9AF-B9F11208178C}"/>
              </a:ext>
            </a:extLst>
          </p:cNvPr>
          <p:cNvSpPr txBox="1"/>
          <p:nvPr/>
        </p:nvSpPr>
        <p:spPr>
          <a:xfrm>
            <a:off x="1495251" y="2987951"/>
            <a:ext cx="238078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3200" b="1" dirty="0">
                <a:ln w="76200">
                  <a:solidFill>
                    <a:schemeClr val="bg1"/>
                  </a:solidFill>
                </a:ln>
                <a:solidFill>
                  <a:schemeClr val="bg1"/>
                </a:solidFill>
                <a:latin typeface="+mj-ea"/>
                <a:ea typeface="+mj-ea"/>
              </a:rPr>
              <a:t>6</a:t>
            </a:r>
            <a:r>
              <a:rPr kumimoji="1" lang="ja-JP" altLang="en-US" sz="3200" b="1" dirty="0">
                <a:ln w="76200">
                  <a:solidFill>
                    <a:schemeClr val="bg1"/>
                  </a:solidFill>
                </a:ln>
                <a:solidFill>
                  <a:schemeClr val="bg1"/>
                </a:solidFill>
                <a:latin typeface="+mj-ea"/>
                <a:ea typeface="+mj-ea"/>
              </a:rPr>
              <a:t>～</a:t>
            </a:r>
            <a:r>
              <a:rPr kumimoji="1" lang="en-US" altLang="ja-JP" sz="3200" b="1" dirty="0">
                <a:ln w="76200">
                  <a:solidFill>
                    <a:schemeClr val="bg1"/>
                  </a:solidFill>
                </a:ln>
                <a:solidFill>
                  <a:schemeClr val="bg1"/>
                </a:solidFill>
                <a:latin typeface="+mj-ea"/>
                <a:ea typeface="+mj-ea"/>
              </a:rPr>
              <a:t>8</a:t>
            </a:r>
            <a:r>
              <a:rPr kumimoji="1" lang="ja-JP" altLang="en-US" sz="3200" b="1" dirty="0">
                <a:ln w="76200">
                  <a:solidFill>
                    <a:schemeClr val="bg1"/>
                  </a:solidFill>
                </a:ln>
                <a:solidFill>
                  <a:schemeClr val="bg1"/>
                </a:solidFill>
                <a:latin typeface="+mj-ea"/>
                <a:ea typeface="+mj-ea"/>
              </a:rPr>
              <a:t>問正解</a:t>
            </a:r>
          </a:p>
        </p:txBody>
      </p:sp>
      <p:sp>
        <p:nvSpPr>
          <p:cNvPr id="41" name="テキスト ボックス 40">
            <a:extLst>
              <a:ext uri="{FF2B5EF4-FFF2-40B4-BE49-F238E27FC236}">
                <a16:creationId xmlns:a16="http://schemas.microsoft.com/office/drawing/2014/main" id="{10845FFF-A708-4301-94D9-1EC9A9AE1388}"/>
              </a:ext>
            </a:extLst>
          </p:cNvPr>
          <p:cNvSpPr txBox="1"/>
          <p:nvPr/>
        </p:nvSpPr>
        <p:spPr>
          <a:xfrm>
            <a:off x="1290065" y="1616500"/>
            <a:ext cx="279114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3200" b="1" dirty="0">
                <a:latin typeface="+mj-ea"/>
                <a:ea typeface="+mj-ea"/>
              </a:rPr>
              <a:t>９～</a:t>
            </a:r>
            <a:r>
              <a:rPr kumimoji="1" lang="en-US" altLang="ja-JP" sz="3200" b="1" dirty="0">
                <a:latin typeface="+mj-ea"/>
                <a:ea typeface="+mj-ea"/>
              </a:rPr>
              <a:t>10</a:t>
            </a:r>
            <a:r>
              <a:rPr kumimoji="1" lang="ja-JP" altLang="en-US" sz="3200" b="1" dirty="0">
                <a:latin typeface="+mj-ea"/>
                <a:ea typeface="+mj-ea"/>
              </a:rPr>
              <a:t>問正解</a:t>
            </a:r>
          </a:p>
        </p:txBody>
      </p:sp>
      <p:sp>
        <p:nvSpPr>
          <p:cNvPr id="42" name="テキスト ボックス 41">
            <a:extLst>
              <a:ext uri="{FF2B5EF4-FFF2-40B4-BE49-F238E27FC236}">
                <a16:creationId xmlns:a16="http://schemas.microsoft.com/office/drawing/2014/main" id="{96BF84A2-91C2-47A4-B87B-9AE3E18DD7AE}"/>
              </a:ext>
            </a:extLst>
          </p:cNvPr>
          <p:cNvSpPr txBox="1"/>
          <p:nvPr/>
        </p:nvSpPr>
        <p:spPr>
          <a:xfrm>
            <a:off x="1495247" y="4419016"/>
            <a:ext cx="238078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3200" b="1" dirty="0">
                <a:latin typeface="+mj-ea"/>
                <a:ea typeface="+mj-ea"/>
              </a:rPr>
              <a:t>3</a:t>
            </a:r>
            <a:r>
              <a:rPr kumimoji="1" lang="ja-JP" altLang="en-US" sz="3200" b="1" dirty="0">
                <a:latin typeface="+mj-ea"/>
                <a:ea typeface="+mj-ea"/>
              </a:rPr>
              <a:t>～</a:t>
            </a:r>
            <a:r>
              <a:rPr kumimoji="1" lang="en-US" altLang="ja-JP" sz="3200" b="1" dirty="0">
                <a:latin typeface="+mj-ea"/>
                <a:ea typeface="+mj-ea"/>
              </a:rPr>
              <a:t>5</a:t>
            </a:r>
            <a:r>
              <a:rPr kumimoji="1" lang="ja-JP" altLang="en-US" sz="3200" b="1" dirty="0">
                <a:latin typeface="+mj-ea"/>
                <a:ea typeface="+mj-ea"/>
              </a:rPr>
              <a:t>問正解</a:t>
            </a:r>
          </a:p>
        </p:txBody>
      </p:sp>
      <p:sp>
        <p:nvSpPr>
          <p:cNvPr id="43" name="テキスト ボックス 42">
            <a:extLst>
              <a:ext uri="{FF2B5EF4-FFF2-40B4-BE49-F238E27FC236}">
                <a16:creationId xmlns:a16="http://schemas.microsoft.com/office/drawing/2014/main" id="{58524795-C678-452F-8D69-BBCB6F1E26A0}"/>
              </a:ext>
            </a:extLst>
          </p:cNvPr>
          <p:cNvSpPr txBox="1"/>
          <p:nvPr/>
        </p:nvSpPr>
        <p:spPr>
          <a:xfrm>
            <a:off x="1439944" y="5913580"/>
            <a:ext cx="249138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3200" b="1" dirty="0">
                <a:latin typeface="+mj-ea"/>
                <a:ea typeface="+mj-ea"/>
              </a:rPr>
              <a:t>0</a:t>
            </a:r>
            <a:r>
              <a:rPr kumimoji="1" lang="ja-JP" altLang="en-US" sz="3200" b="1" dirty="0">
                <a:latin typeface="+mj-ea"/>
                <a:ea typeface="+mj-ea"/>
              </a:rPr>
              <a:t>～２問正解</a:t>
            </a:r>
          </a:p>
        </p:txBody>
      </p:sp>
      <p:sp>
        <p:nvSpPr>
          <p:cNvPr id="44" name="テキスト ボックス 43">
            <a:extLst>
              <a:ext uri="{FF2B5EF4-FFF2-40B4-BE49-F238E27FC236}">
                <a16:creationId xmlns:a16="http://schemas.microsoft.com/office/drawing/2014/main" id="{3F56F0AC-002A-46FD-A5A0-24A104C71E2E}"/>
              </a:ext>
            </a:extLst>
          </p:cNvPr>
          <p:cNvSpPr txBox="1"/>
          <p:nvPr/>
        </p:nvSpPr>
        <p:spPr>
          <a:xfrm>
            <a:off x="1495249" y="2987951"/>
            <a:ext cx="238078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3200" b="1" dirty="0">
                <a:latin typeface="+mj-ea"/>
                <a:ea typeface="+mj-ea"/>
              </a:rPr>
              <a:t>6</a:t>
            </a:r>
            <a:r>
              <a:rPr kumimoji="1" lang="ja-JP" altLang="en-US" sz="3200" b="1" dirty="0">
                <a:latin typeface="+mj-ea"/>
                <a:ea typeface="+mj-ea"/>
              </a:rPr>
              <a:t>～</a:t>
            </a:r>
            <a:r>
              <a:rPr kumimoji="1" lang="en-US" altLang="ja-JP" sz="3200" b="1" dirty="0">
                <a:latin typeface="+mj-ea"/>
                <a:ea typeface="+mj-ea"/>
              </a:rPr>
              <a:t>8</a:t>
            </a:r>
            <a:r>
              <a:rPr kumimoji="1" lang="ja-JP" altLang="en-US" sz="3200" b="1" dirty="0">
                <a:latin typeface="+mj-ea"/>
                <a:ea typeface="+mj-ea"/>
              </a:rPr>
              <a:t>問正解</a:t>
            </a:r>
          </a:p>
        </p:txBody>
      </p:sp>
      <p:sp>
        <p:nvSpPr>
          <p:cNvPr id="45" name="テキスト ボックス 44">
            <a:extLst>
              <a:ext uri="{FF2B5EF4-FFF2-40B4-BE49-F238E27FC236}">
                <a16:creationId xmlns:a16="http://schemas.microsoft.com/office/drawing/2014/main" id="{438C5066-7EA5-4F92-85B8-28A8A772EBF1}"/>
              </a:ext>
            </a:extLst>
          </p:cNvPr>
          <p:cNvSpPr txBox="1"/>
          <p:nvPr/>
        </p:nvSpPr>
        <p:spPr>
          <a:xfrm>
            <a:off x="2412941" y="262379"/>
            <a:ext cx="7366119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4000" b="1" dirty="0">
                <a:solidFill>
                  <a:schemeClr val="bg1"/>
                </a:solidFill>
                <a:latin typeface="+mj-ea"/>
                <a:ea typeface="+mj-ea"/>
              </a:rPr>
              <a:t>あなたは何問正解できたかな？</a:t>
            </a:r>
          </a:p>
        </p:txBody>
      </p:sp>
      <p:grpSp>
        <p:nvGrpSpPr>
          <p:cNvPr id="48" name="Group 295">
            <a:extLst>
              <a:ext uri="{FF2B5EF4-FFF2-40B4-BE49-F238E27FC236}">
                <a16:creationId xmlns:a16="http://schemas.microsoft.com/office/drawing/2014/main" id="{5090636A-4E28-4091-85C1-94EFB6C31030}"/>
              </a:ext>
            </a:extLst>
          </p:cNvPr>
          <p:cNvGrpSpPr>
            <a:grpSpLocks/>
          </p:cNvGrpSpPr>
          <p:nvPr/>
        </p:nvGrpSpPr>
        <p:grpSpPr bwMode="auto">
          <a:xfrm>
            <a:off x="163037" y="2713592"/>
            <a:ext cx="1101982" cy="1101980"/>
            <a:chOff x="1516" y="601"/>
            <a:chExt cx="850" cy="850"/>
          </a:xfrm>
        </p:grpSpPr>
        <p:sp>
          <p:nvSpPr>
            <p:cNvPr id="72" name="Oval 24">
              <a:extLst>
                <a:ext uri="{FF2B5EF4-FFF2-40B4-BE49-F238E27FC236}">
                  <a16:creationId xmlns:a16="http://schemas.microsoft.com/office/drawing/2014/main" id="{57CEF509-2F3A-447E-ADCD-739BC01ED17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516" y="601"/>
              <a:ext cx="850" cy="850"/>
            </a:xfrm>
            <a:prstGeom prst="ellipse">
              <a:avLst/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8100">
                  <a:solidFill>
                    <a:srgbClr val="333333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9pPr>
            </a:lstStyle>
            <a:p>
              <a:endParaRPr lang="ja-JP" altLang="en-US"/>
            </a:p>
          </p:txBody>
        </p:sp>
        <p:sp>
          <p:nvSpPr>
            <p:cNvPr id="73" name="Oval 25">
              <a:extLst>
                <a:ext uri="{FF2B5EF4-FFF2-40B4-BE49-F238E27FC236}">
                  <a16:creationId xmlns:a16="http://schemas.microsoft.com/office/drawing/2014/main" id="{8A195893-B297-4487-B783-F53BB40223E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533" y="618"/>
              <a:ext cx="817" cy="817"/>
            </a:xfrm>
            <a:prstGeom prst="ellipse">
              <a:avLst/>
            </a:prstGeom>
            <a:gradFill rotWithShape="1">
              <a:gsLst>
                <a:gs pos="0">
                  <a:srgbClr val="FF9933">
                    <a:gamma/>
                    <a:tint val="60392"/>
                    <a:invGamma/>
                  </a:srgbClr>
                </a:gs>
                <a:gs pos="100000">
                  <a:srgbClr val="FF9933"/>
                </a:gs>
              </a:gsLst>
              <a:path path="shape">
                <a:fillToRect l="50000" t="50000" r="50000" b="50000"/>
              </a:path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9pPr>
            </a:lstStyle>
            <a:p>
              <a:endParaRPr lang="ja-JP" altLang="en-US"/>
            </a:p>
          </p:txBody>
        </p:sp>
        <p:sp>
          <p:nvSpPr>
            <p:cNvPr id="74" name="Oval 26">
              <a:extLst>
                <a:ext uri="{FF2B5EF4-FFF2-40B4-BE49-F238E27FC236}">
                  <a16:creationId xmlns:a16="http://schemas.microsoft.com/office/drawing/2014/main" id="{7D0BFFFF-6E63-4368-8159-D12ECEE1183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805" y="663"/>
              <a:ext cx="454" cy="454"/>
            </a:xfrm>
            <a:prstGeom prst="ellipse">
              <a:avLst/>
            </a:prstGeom>
            <a:gradFill rotWithShape="1">
              <a:gsLst>
                <a:gs pos="0">
                  <a:schemeClr val="bg1">
                    <a:alpha val="60001"/>
                  </a:schemeClr>
                </a:gs>
                <a:gs pos="100000">
                  <a:schemeClr val="bg1">
                    <a:gamma/>
                    <a:shade val="46275"/>
                    <a:invGamma/>
                    <a:alpha val="0"/>
                  </a:schemeClr>
                </a:gs>
              </a:gsLst>
              <a:path path="shape">
                <a:fillToRect l="50000" t="50000" r="50000" b="50000"/>
              </a:path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9pPr>
            </a:lstStyle>
            <a:p>
              <a:endParaRPr lang="ja-JP" altLang="en-US"/>
            </a:p>
          </p:txBody>
        </p:sp>
        <p:grpSp>
          <p:nvGrpSpPr>
            <p:cNvPr id="75" name="Group 27">
              <a:extLst>
                <a:ext uri="{FF2B5EF4-FFF2-40B4-BE49-F238E27FC236}">
                  <a16:creationId xmlns:a16="http://schemas.microsoft.com/office/drawing/2014/main" id="{D28135D9-42C1-4CFB-BE51-7BCFF60BC495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715" y="935"/>
              <a:ext cx="136" cy="182"/>
              <a:chOff x="535" y="935"/>
              <a:chExt cx="136" cy="182"/>
            </a:xfrm>
          </p:grpSpPr>
          <p:sp>
            <p:nvSpPr>
              <p:cNvPr id="82" name="Oval 28">
                <a:extLst>
                  <a:ext uri="{FF2B5EF4-FFF2-40B4-BE49-F238E27FC236}">
                    <a16:creationId xmlns:a16="http://schemas.microsoft.com/office/drawing/2014/main" id="{6B256AD2-18A6-4B37-BA03-9129260A308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35" y="935"/>
                <a:ext cx="136" cy="182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83" name="Oval 29">
                <a:extLst>
                  <a:ext uri="{FF2B5EF4-FFF2-40B4-BE49-F238E27FC236}">
                    <a16:creationId xmlns:a16="http://schemas.microsoft.com/office/drawing/2014/main" id="{3262F79F-2B92-4E2A-95EB-90DF88A058A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58" y="935"/>
                <a:ext cx="90" cy="9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</p:grpSp>
        <p:grpSp>
          <p:nvGrpSpPr>
            <p:cNvPr id="76" name="Group 30">
              <a:extLst>
                <a:ext uri="{FF2B5EF4-FFF2-40B4-BE49-F238E27FC236}">
                  <a16:creationId xmlns:a16="http://schemas.microsoft.com/office/drawing/2014/main" id="{CABD5B8C-D22E-405B-AB9B-39735882AB1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032" y="935"/>
              <a:ext cx="136" cy="182"/>
              <a:chOff x="535" y="935"/>
              <a:chExt cx="136" cy="182"/>
            </a:xfrm>
          </p:grpSpPr>
          <p:sp>
            <p:nvSpPr>
              <p:cNvPr id="80" name="Oval 31">
                <a:extLst>
                  <a:ext uri="{FF2B5EF4-FFF2-40B4-BE49-F238E27FC236}">
                    <a16:creationId xmlns:a16="http://schemas.microsoft.com/office/drawing/2014/main" id="{0574F519-ACBA-4922-B1C0-AC4B8CEFCB9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35" y="935"/>
                <a:ext cx="136" cy="182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81" name="Oval 32">
                <a:extLst>
                  <a:ext uri="{FF2B5EF4-FFF2-40B4-BE49-F238E27FC236}">
                    <a16:creationId xmlns:a16="http://schemas.microsoft.com/office/drawing/2014/main" id="{1B11BC23-0F0C-4EDC-AF3E-10415532595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58" y="935"/>
                <a:ext cx="90" cy="9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</p:grpSp>
        <p:grpSp>
          <p:nvGrpSpPr>
            <p:cNvPr id="77" name="Group 33">
              <a:extLst>
                <a:ext uri="{FF2B5EF4-FFF2-40B4-BE49-F238E27FC236}">
                  <a16:creationId xmlns:a16="http://schemas.microsoft.com/office/drawing/2014/main" id="{9D31A94D-EEEE-4556-8D29-A82EA3F9FD2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805" y="1207"/>
              <a:ext cx="272" cy="91"/>
              <a:chOff x="580" y="1207"/>
              <a:chExt cx="363" cy="182"/>
            </a:xfrm>
          </p:grpSpPr>
          <p:sp>
            <p:nvSpPr>
              <p:cNvPr id="78" name="AutoShape 34">
                <a:extLst>
                  <a:ext uri="{FF2B5EF4-FFF2-40B4-BE49-F238E27FC236}">
                    <a16:creationId xmlns:a16="http://schemas.microsoft.com/office/drawing/2014/main" id="{9A2073F5-B7AC-414B-8C8D-793D823896D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16200000">
                <a:off x="671" y="1116"/>
                <a:ext cx="182" cy="363"/>
              </a:xfrm>
              <a:prstGeom prst="moon">
                <a:avLst>
                  <a:gd name="adj" fmla="val 87500"/>
                </a:avLst>
              </a:prstGeom>
              <a:solidFill>
                <a:srgbClr val="C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175">
                    <a:solidFill>
                      <a:srgbClr val="333333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79" name="Freeform 35">
                <a:extLst>
                  <a:ext uri="{FF2B5EF4-FFF2-40B4-BE49-F238E27FC236}">
                    <a16:creationId xmlns:a16="http://schemas.microsoft.com/office/drawing/2014/main" id="{DC025AFB-6589-4E29-AE14-3E71C558C57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5" y="1298"/>
                <a:ext cx="272" cy="91"/>
              </a:xfrm>
              <a:custGeom>
                <a:avLst/>
                <a:gdLst>
                  <a:gd name="T0" fmla="*/ 136 w 272"/>
                  <a:gd name="T1" fmla="*/ 136 h 136"/>
                  <a:gd name="T2" fmla="*/ 0 w 272"/>
                  <a:gd name="T3" fmla="*/ 45 h 136"/>
                  <a:gd name="T4" fmla="*/ 136 w 272"/>
                  <a:gd name="T5" fmla="*/ 0 h 136"/>
                  <a:gd name="T6" fmla="*/ 272 w 272"/>
                  <a:gd name="T7" fmla="*/ 45 h 136"/>
                  <a:gd name="T8" fmla="*/ 136 w 272"/>
                  <a:gd name="T9" fmla="*/ 136 h 1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72" h="136">
                    <a:moveTo>
                      <a:pt x="136" y="136"/>
                    </a:moveTo>
                    <a:cubicBezTo>
                      <a:pt x="91" y="136"/>
                      <a:pt x="0" y="68"/>
                      <a:pt x="0" y="45"/>
                    </a:cubicBezTo>
                    <a:cubicBezTo>
                      <a:pt x="0" y="22"/>
                      <a:pt x="91" y="0"/>
                      <a:pt x="136" y="0"/>
                    </a:cubicBezTo>
                    <a:cubicBezTo>
                      <a:pt x="181" y="0"/>
                      <a:pt x="272" y="22"/>
                      <a:pt x="272" y="45"/>
                    </a:cubicBezTo>
                    <a:cubicBezTo>
                      <a:pt x="272" y="68"/>
                      <a:pt x="181" y="136"/>
                      <a:pt x="136" y="136"/>
                    </a:cubicBezTo>
                    <a:close/>
                  </a:path>
                </a:pathLst>
              </a:custGeom>
              <a:solidFill>
                <a:srgbClr val="FF99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cap="flat" cmpd="sng">
                    <a:solidFill>
                      <a:srgbClr val="FF0000"/>
                    </a:solidFill>
                    <a:prstDash val="solid"/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</p:grpSp>
      </p:grpSp>
      <p:grpSp>
        <p:nvGrpSpPr>
          <p:cNvPr id="49" name="Group 296">
            <a:extLst>
              <a:ext uri="{FF2B5EF4-FFF2-40B4-BE49-F238E27FC236}">
                <a16:creationId xmlns:a16="http://schemas.microsoft.com/office/drawing/2014/main" id="{07AFAF32-1478-463E-A3B5-0FF8CB9D54F8}"/>
              </a:ext>
            </a:extLst>
          </p:cNvPr>
          <p:cNvGrpSpPr>
            <a:grpSpLocks/>
          </p:cNvGrpSpPr>
          <p:nvPr/>
        </p:nvGrpSpPr>
        <p:grpSpPr bwMode="auto">
          <a:xfrm>
            <a:off x="163198" y="1314451"/>
            <a:ext cx="1101982" cy="1101980"/>
            <a:chOff x="336" y="601"/>
            <a:chExt cx="850" cy="850"/>
          </a:xfrm>
        </p:grpSpPr>
        <p:sp>
          <p:nvSpPr>
            <p:cNvPr id="64" name="Oval 2">
              <a:extLst>
                <a:ext uri="{FF2B5EF4-FFF2-40B4-BE49-F238E27FC236}">
                  <a16:creationId xmlns:a16="http://schemas.microsoft.com/office/drawing/2014/main" id="{10E0DE91-0B53-4FDC-9EAB-365CAF0D3E7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36" y="601"/>
              <a:ext cx="850" cy="850"/>
            </a:xfrm>
            <a:prstGeom prst="ellipse">
              <a:avLst/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8100">
                  <a:solidFill>
                    <a:srgbClr val="333333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9pPr>
            </a:lstStyle>
            <a:p>
              <a:endParaRPr lang="ja-JP" altLang="en-US"/>
            </a:p>
          </p:txBody>
        </p:sp>
        <p:sp>
          <p:nvSpPr>
            <p:cNvPr id="65" name="Oval 19">
              <a:extLst>
                <a:ext uri="{FF2B5EF4-FFF2-40B4-BE49-F238E27FC236}">
                  <a16:creationId xmlns:a16="http://schemas.microsoft.com/office/drawing/2014/main" id="{642269AA-17E8-4993-AC81-D9631A6322F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53" y="618"/>
              <a:ext cx="817" cy="817"/>
            </a:xfrm>
            <a:prstGeom prst="ellipse">
              <a:avLst/>
            </a:prstGeom>
            <a:gradFill rotWithShape="1">
              <a:gsLst>
                <a:gs pos="0">
                  <a:srgbClr val="FF0000">
                    <a:gamma/>
                    <a:tint val="60392"/>
                    <a:invGamma/>
                  </a:srgbClr>
                </a:gs>
                <a:gs pos="100000">
                  <a:srgbClr val="FF0000"/>
                </a:gs>
              </a:gsLst>
              <a:path path="shape">
                <a:fillToRect l="50000" t="50000" r="50000" b="50000"/>
              </a:path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9pPr>
            </a:lstStyle>
            <a:p>
              <a:endParaRPr lang="ja-JP" altLang="en-US"/>
            </a:p>
          </p:txBody>
        </p:sp>
        <p:sp>
          <p:nvSpPr>
            <p:cNvPr id="66" name="Oval 20">
              <a:extLst>
                <a:ext uri="{FF2B5EF4-FFF2-40B4-BE49-F238E27FC236}">
                  <a16:creationId xmlns:a16="http://schemas.microsoft.com/office/drawing/2014/main" id="{748333F7-5BB6-413C-BF5B-C5E43369805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25" y="663"/>
              <a:ext cx="454" cy="454"/>
            </a:xfrm>
            <a:prstGeom prst="ellipse">
              <a:avLst/>
            </a:prstGeom>
            <a:gradFill rotWithShape="1">
              <a:gsLst>
                <a:gs pos="0">
                  <a:schemeClr val="bg1">
                    <a:alpha val="60001"/>
                  </a:schemeClr>
                </a:gs>
                <a:gs pos="100000">
                  <a:schemeClr val="bg1">
                    <a:gamma/>
                    <a:shade val="46275"/>
                    <a:invGamma/>
                    <a:alpha val="0"/>
                  </a:schemeClr>
                </a:gs>
              </a:gsLst>
              <a:path path="shape">
                <a:fillToRect l="50000" t="50000" r="50000" b="50000"/>
              </a:path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9pPr>
            </a:lstStyle>
            <a:p>
              <a:endParaRPr lang="ja-JP" altLang="en-US"/>
            </a:p>
          </p:txBody>
        </p:sp>
        <p:grpSp>
          <p:nvGrpSpPr>
            <p:cNvPr id="67" name="Group 21">
              <a:extLst>
                <a:ext uri="{FF2B5EF4-FFF2-40B4-BE49-F238E27FC236}">
                  <a16:creationId xmlns:a16="http://schemas.microsoft.com/office/drawing/2014/main" id="{617B86A0-CC68-4F19-AD7E-DDCC111CBCF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35" y="1177"/>
              <a:ext cx="453" cy="212"/>
              <a:chOff x="580" y="1207"/>
              <a:chExt cx="363" cy="182"/>
            </a:xfrm>
          </p:grpSpPr>
          <p:sp>
            <p:nvSpPr>
              <p:cNvPr id="70" name="AutoShape 22">
                <a:extLst>
                  <a:ext uri="{FF2B5EF4-FFF2-40B4-BE49-F238E27FC236}">
                    <a16:creationId xmlns:a16="http://schemas.microsoft.com/office/drawing/2014/main" id="{27ADA8BD-B854-4F5C-A9C9-F5D98638213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16200000">
                <a:off x="671" y="1116"/>
                <a:ext cx="182" cy="363"/>
              </a:xfrm>
              <a:prstGeom prst="moon">
                <a:avLst>
                  <a:gd name="adj" fmla="val 87500"/>
                </a:avLst>
              </a:prstGeom>
              <a:solidFill>
                <a:srgbClr val="C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175">
                    <a:solidFill>
                      <a:srgbClr val="333333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71" name="Freeform 23">
                <a:extLst>
                  <a:ext uri="{FF2B5EF4-FFF2-40B4-BE49-F238E27FC236}">
                    <a16:creationId xmlns:a16="http://schemas.microsoft.com/office/drawing/2014/main" id="{FF3DB245-640E-4A6A-9A6F-84FFB4767A1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5" y="1298"/>
                <a:ext cx="272" cy="91"/>
              </a:xfrm>
              <a:custGeom>
                <a:avLst/>
                <a:gdLst>
                  <a:gd name="T0" fmla="*/ 136 w 272"/>
                  <a:gd name="T1" fmla="*/ 136 h 136"/>
                  <a:gd name="T2" fmla="*/ 0 w 272"/>
                  <a:gd name="T3" fmla="*/ 45 h 136"/>
                  <a:gd name="T4" fmla="*/ 136 w 272"/>
                  <a:gd name="T5" fmla="*/ 0 h 136"/>
                  <a:gd name="T6" fmla="*/ 272 w 272"/>
                  <a:gd name="T7" fmla="*/ 45 h 136"/>
                  <a:gd name="T8" fmla="*/ 136 w 272"/>
                  <a:gd name="T9" fmla="*/ 136 h 1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72" h="136">
                    <a:moveTo>
                      <a:pt x="136" y="136"/>
                    </a:moveTo>
                    <a:cubicBezTo>
                      <a:pt x="91" y="136"/>
                      <a:pt x="0" y="68"/>
                      <a:pt x="0" y="45"/>
                    </a:cubicBezTo>
                    <a:cubicBezTo>
                      <a:pt x="0" y="22"/>
                      <a:pt x="91" y="0"/>
                      <a:pt x="136" y="0"/>
                    </a:cubicBezTo>
                    <a:cubicBezTo>
                      <a:pt x="181" y="0"/>
                      <a:pt x="272" y="22"/>
                      <a:pt x="272" y="45"/>
                    </a:cubicBezTo>
                    <a:cubicBezTo>
                      <a:pt x="272" y="68"/>
                      <a:pt x="181" y="136"/>
                      <a:pt x="136" y="136"/>
                    </a:cubicBezTo>
                    <a:close/>
                  </a:path>
                </a:pathLst>
              </a:custGeom>
              <a:solidFill>
                <a:srgbClr val="FF99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cap="flat" cmpd="sng">
                    <a:solidFill>
                      <a:srgbClr val="FF0000"/>
                    </a:solidFill>
                    <a:prstDash val="solid"/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</p:grpSp>
        <p:sp>
          <p:nvSpPr>
            <p:cNvPr id="68" name="AutoShape 36">
              <a:extLst>
                <a:ext uri="{FF2B5EF4-FFF2-40B4-BE49-F238E27FC236}">
                  <a16:creationId xmlns:a16="http://schemas.microsoft.com/office/drawing/2014/main" id="{CA092FF4-4D7D-4C8F-A87C-CE8998B8184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44" y="890"/>
              <a:ext cx="272" cy="272"/>
            </a:xfrm>
            <a:custGeom>
              <a:avLst/>
              <a:gdLst>
                <a:gd name="G0" fmla="+- 8146 0 0"/>
                <a:gd name="G1" fmla="+- -11686764 0 0"/>
                <a:gd name="G2" fmla="+- 0 0 -11686764"/>
                <a:gd name="T0" fmla="*/ 0 256 1"/>
                <a:gd name="T1" fmla="*/ 180 256 1"/>
                <a:gd name="G3" fmla="+- -11686764 T0 T1"/>
                <a:gd name="T2" fmla="*/ 0 256 1"/>
                <a:gd name="T3" fmla="*/ 90 256 1"/>
                <a:gd name="G4" fmla="+- -11686764 T2 T3"/>
                <a:gd name="G5" fmla="*/ G4 2 1"/>
                <a:gd name="T4" fmla="*/ 90 256 1"/>
                <a:gd name="T5" fmla="*/ 0 256 1"/>
                <a:gd name="G6" fmla="+- -11686764 T4 T5"/>
                <a:gd name="G7" fmla="*/ G6 2 1"/>
                <a:gd name="G8" fmla="abs -11686764"/>
                <a:gd name="T6" fmla="*/ 0 256 1"/>
                <a:gd name="T7" fmla="*/ 90 256 1"/>
                <a:gd name="G9" fmla="+- G8 T6 T7"/>
                <a:gd name="G10" fmla="?: G9 G7 G5"/>
                <a:gd name="T8" fmla="*/ 0 256 1"/>
                <a:gd name="T9" fmla="*/ 360 256 1"/>
                <a:gd name="G11" fmla="+- G10 T8 T9"/>
                <a:gd name="G12" fmla="?: G10 G11 G10"/>
                <a:gd name="T10" fmla="*/ 0 256 1"/>
                <a:gd name="T11" fmla="*/ 360 256 1"/>
                <a:gd name="G13" fmla="+- G12 T10 T11"/>
                <a:gd name="G14" fmla="?: G12 G13 G12"/>
                <a:gd name="G15" fmla="+- 0 0 G14"/>
                <a:gd name="G16" fmla="+- 10800 0 0"/>
                <a:gd name="G17" fmla="+- 10800 0 8146"/>
                <a:gd name="G18" fmla="*/ 8146 1 2"/>
                <a:gd name="G19" fmla="+- G18 5400 0"/>
                <a:gd name="G20" fmla="cos G19 -11686764"/>
                <a:gd name="G21" fmla="sin G19 -11686764"/>
                <a:gd name="G22" fmla="+- G20 10800 0"/>
                <a:gd name="G23" fmla="+- G21 10800 0"/>
                <a:gd name="G24" fmla="+- 10800 0 G20"/>
                <a:gd name="G25" fmla="+- 8146 10800 0"/>
                <a:gd name="G26" fmla="?: G9 G17 G25"/>
                <a:gd name="G27" fmla="?: G9 0 21600"/>
                <a:gd name="G28" fmla="cos 10800 -11686764"/>
                <a:gd name="G29" fmla="sin 10800 -11686764"/>
                <a:gd name="G30" fmla="sin 8146 -11686764"/>
                <a:gd name="G31" fmla="+- G28 10800 0"/>
                <a:gd name="G32" fmla="+- G29 10800 0"/>
                <a:gd name="G33" fmla="+- G30 10800 0"/>
                <a:gd name="G34" fmla="?: G4 0 G31"/>
                <a:gd name="G35" fmla="?: -11686764 G34 0"/>
                <a:gd name="G36" fmla="?: G6 G35 G31"/>
                <a:gd name="G37" fmla="+- 21600 0 G36"/>
                <a:gd name="G38" fmla="?: G4 0 G33"/>
                <a:gd name="G39" fmla="?: -11686764 G38 G32"/>
                <a:gd name="G40" fmla="?: G6 G39 0"/>
                <a:gd name="G41" fmla="?: G4 G32 21600"/>
                <a:gd name="G42" fmla="?: G6 G41 G33"/>
                <a:gd name="T12" fmla="*/ 10800 w 21600"/>
                <a:gd name="T13" fmla="*/ 0 h 21600"/>
                <a:gd name="T14" fmla="*/ 1331 w 21600"/>
                <a:gd name="T15" fmla="*/ 10523 h 21600"/>
                <a:gd name="T16" fmla="*/ 10800 w 21600"/>
                <a:gd name="T17" fmla="*/ 2654 h 21600"/>
                <a:gd name="T18" fmla="*/ 20269 w 21600"/>
                <a:gd name="T19" fmla="*/ 10523 h 21600"/>
                <a:gd name="T20" fmla="*/ G36 w 21600"/>
                <a:gd name="T21" fmla="*/ G40 h 21600"/>
                <a:gd name="T22" fmla="*/ G37 w 21600"/>
                <a:gd name="T23" fmla="*/ G42 h 21600"/>
              </a:gdLst>
              <a:ahLst/>
              <a:cxnLst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T20" t="T21" r="T22" b="T23"/>
              <a:pathLst>
                <a:path w="21600" h="21600">
                  <a:moveTo>
                    <a:pt x="2657" y="10562"/>
                  </a:moveTo>
                  <a:cubicBezTo>
                    <a:pt x="2786" y="6157"/>
                    <a:pt x="6393" y="2654"/>
                    <a:pt x="10800" y="2654"/>
                  </a:cubicBezTo>
                  <a:cubicBezTo>
                    <a:pt x="15206" y="2654"/>
                    <a:pt x="18813" y="6157"/>
                    <a:pt x="18942" y="10562"/>
                  </a:cubicBezTo>
                  <a:lnTo>
                    <a:pt x="21595" y="10484"/>
                  </a:lnTo>
                  <a:cubicBezTo>
                    <a:pt x="21424" y="4645"/>
                    <a:pt x="16641" y="0"/>
                    <a:pt x="10799" y="0"/>
                  </a:cubicBezTo>
                  <a:cubicBezTo>
                    <a:pt x="4958" y="0"/>
                    <a:pt x="175" y="4645"/>
                    <a:pt x="4" y="10484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9pPr>
            </a:lstStyle>
            <a:p>
              <a:endParaRPr lang="ja-JP" altLang="en-US"/>
            </a:p>
          </p:txBody>
        </p:sp>
        <p:sp>
          <p:nvSpPr>
            <p:cNvPr id="69" name="AutoShape 37">
              <a:extLst>
                <a:ext uri="{FF2B5EF4-FFF2-40B4-BE49-F238E27FC236}">
                  <a16:creationId xmlns:a16="http://schemas.microsoft.com/office/drawing/2014/main" id="{3F395874-36A3-49BF-A792-506D304DCAF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7" y="890"/>
              <a:ext cx="272" cy="272"/>
            </a:xfrm>
            <a:custGeom>
              <a:avLst/>
              <a:gdLst>
                <a:gd name="G0" fmla="+- 8146 0 0"/>
                <a:gd name="G1" fmla="+- -11686764 0 0"/>
                <a:gd name="G2" fmla="+- 0 0 -11686764"/>
                <a:gd name="T0" fmla="*/ 0 256 1"/>
                <a:gd name="T1" fmla="*/ 180 256 1"/>
                <a:gd name="G3" fmla="+- -11686764 T0 T1"/>
                <a:gd name="T2" fmla="*/ 0 256 1"/>
                <a:gd name="T3" fmla="*/ 90 256 1"/>
                <a:gd name="G4" fmla="+- -11686764 T2 T3"/>
                <a:gd name="G5" fmla="*/ G4 2 1"/>
                <a:gd name="T4" fmla="*/ 90 256 1"/>
                <a:gd name="T5" fmla="*/ 0 256 1"/>
                <a:gd name="G6" fmla="+- -11686764 T4 T5"/>
                <a:gd name="G7" fmla="*/ G6 2 1"/>
                <a:gd name="G8" fmla="abs -11686764"/>
                <a:gd name="T6" fmla="*/ 0 256 1"/>
                <a:gd name="T7" fmla="*/ 90 256 1"/>
                <a:gd name="G9" fmla="+- G8 T6 T7"/>
                <a:gd name="G10" fmla="?: G9 G7 G5"/>
                <a:gd name="T8" fmla="*/ 0 256 1"/>
                <a:gd name="T9" fmla="*/ 360 256 1"/>
                <a:gd name="G11" fmla="+- G10 T8 T9"/>
                <a:gd name="G12" fmla="?: G10 G11 G10"/>
                <a:gd name="T10" fmla="*/ 0 256 1"/>
                <a:gd name="T11" fmla="*/ 360 256 1"/>
                <a:gd name="G13" fmla="+- G12 T10 T11"/>
                <a:gd name="G14" fmla="?: G12 G13 G12"/>
                <a:gd name="G15" fmla="+- 0 0 G14"/>
                <a:gd name="G16" fmla="+- 10800 0 0"/>
                <a:gd name="G17" fmla="+- 10800 0 8146"/>
                <a:gd name="G18" fmla="*/ 8146 1 2"/>
                <a:gd name="G19" fmla="+- G18 5400 0"/>
                <a:gd name="G20" fmla="cos G19 -11686764"/>
                <a:gd name="G21" fmla="sin G19 -11686764"/>
                <a:gd name="G22" fmla="+- G20 10800 0"/>
                <a:gd name="G23" fmla="+- G21 10800 0"/>
                <a:gd name="G24" fmla="+- 10800 0 G20"/>
                <a:gd name="G25" fmla="+- 8146 10800 0"/>
                <a:gd name="G26" fmla="?: G9 G17 G25"/>
                <a:gd name="G27" fmla="?: G9 0 21600"/>
                <a:gd name="G28" fmla="cos 10800 -11686764"/>
                <a:gd name="G29" fmla="sin 10800 -11686764"/>
                <a:gd name="G30" fmla="sin 8146 -11686764"/>
                <a:gd name="G31" fmla="+- G28 10800 0"/>
                <a:gd name="G32" fmla="+- G29 10800 0"/>
                <a:gd name="G33" fmla="+- G30 10800 0"/>
                <a:gd name="G34" fmla="?: G4 0 G31"/>
                <a:gd name="G35" fmla="?: -11686764 G34 0"/>
                <a:gd name="G36" fmla="?: G6 G35 G31"/>
                <a:gd name="G37" fmla="+- 21600 0 G36"/>
                <a:gd name="G38" fmla="?: G4 0 G33"/>
                <a:gd name="G39" fmla="?: -11686764 G38 G32"/>
                <a:gd name="G40" fmla="?: G6 G39 0"/>
                <a:gd name="G41" fmla="?: G4 G32 21600"/>
                <a:gd name="G42" fmla="?: G6 G41 G33"/>
                <a:gd name="T12" fmla="*/ 10800 w 21600"/>
                <a:gd name="T13" fmla="*/ 0 h 21600"/>
                <a:gd name="T14" fmla="*/ 1331 w 21600"/>
                <a:gd name="T15" fmla="*/ 10523 h 21600"/>
                <a:gd name="T16" fmla="*/ 10800 w 21600"/>
                <a:gd name="T17" fmla="*/ 2654 h 21600"/>
                <a:gd name="T18" fmla="*/ 20269 w 21600"/>
                <a:gd name="T19" fmla="*/ 10523 h 21600"/>
                <a:gd name="T20" fmla="*/ G36 w 21600"/>
                <a:gd name="T21" fmla="*/ G40 h 21600"/>
                <a:gd name="T22" fmla="*/ G37 w 21600"/>
                <a:gd name="T23" fmla="*/ G42 h 21600"/>
              </a:gdLst>
              <a:ahLst/>
              <a:cxnLst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T20" t="T21" r="T22" b="T23"/>
              <a:pathLst>
                <a:path w="21600" h="21600">
                  <a:moveTo>
                    <a:pt x="2657" y="10562"/>
                  </a:moveTo>
                  <a:cubicBezTo>
                    <a:pt x="2786" y="6157"/>
                    <a:pt x="6393" y="2654"/>
                    <a:pt x="10800" y="2654"/>
                  </a:cubicBezTo>
                  <a:cubicBezTo>
                    <a:pt x="15206" y="2654"/>
                    <a:pt x="18813" y="6157"/>
                    <a:pt x="18942" y="10562"/>
                  </a:cubicBezTo>
                  <a:lnTo>
                    <a:pt x="21595" y="10484"/>
                  </a:lnTo>
                  <a:cubicBezTo>
                    <a:pt x="21424" y="4645"/>
                    <a:pt x="16641" y="0"/>
                    <a:pt x="10799" y="0"/>
                  </a:cubicBezTo>
                  <a:cubicBezTo>
                    <a:pt x="4958" y="0"/>
                    <a:pt x="175" y="4645"/>
                    <a:pt x="4" y="10484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9pPr>
            </a:lstStyle>
            <a:p>
              <a:endParaRPr lang="ja-JP" altLang="en-US"/>
            </a:p>
          </p:txBody>
        </p:sp>
      </p:grpSp>
      <p:grpSp>
        <p:nvGrpSpPr>
          <p:cNvPr id="50" name="Group 294">
            <a:extLst>
              <a:ext uri="{FF2B5EF4-FFF2-40B4-BE49-F238E27FC236}">
                <a16:creationId xmlns:a16="http://schemas.microsoft.com/office/drawing/2014/main" id="{1BA796D7-29FD-444A-A7EA-AC5435C6EAB6}"/>
              </a:ext>
            </a:extLst>
          </p:cNvPr>
          <p:cNvGrpSpPr>
            <a:grpSpLocks/>
          </p:cNvGrpSpPr>
          <p:nvPr/>
        </p:nvGrpSpPr>
        <p:grpSpPr bwMode="auto">
          <a:xfrm>
            <a:off x="158267" y="4171560"/>
            <a:ext cx="1101982" cy="1101980"/>
            <a:chOff x="3891" y="584"/>
            <a:chExt cx="850" cy="850"/>
          </a:xfrm>
        </p:grpSpPr>
        <p:sp>
          <p:nvSpPr>
            <p:cNvPr id="58" name="Oval 47">
              <a:extLst>
                <a:ext uri="{FF2B5EF4-FFF2-40B4-BE49-F238E27FC236}">
                  <a16:creationId xmlns:a16="http://schemas.microsoft.com/office/drawing/2014/main" id="{55180997-CC01-4303-A965-03ADE34F480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891" y="584"/>
              <a:ext cx="850" cy="850"/>
            </a:xfrm>
            <a:prstGeom prst="ellipse">
              <a:avLst/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8100">
                  <a:solidFill>
                    <a:srgbClr val="333333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9pPr>
            </a:lstStyle>
            <a:p>
              <a:endParaRPr lang="ja-JP" altLang="en-US"/>
            </a:p>
          </p:txBody>
        </p:sp>
        <p:sp>
          <p:nvSpPr>
            <p:cNvPr id="59" name="Oval 48">
              <a:extLst>
                <a:ext uri="{FF2B5EF4-FFF2-40B4-BE49-F238E27FC236}">
                  <a16:creationId xmlns:a16="http://schemas.microsoft.com/office/drawing/2014/main" id="{F96136CD-0B99-43FF-A888-39360B7B7BA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908" y="601"/>
              <a:ext cx="817" cy="817"/>
            </a:xfrm>
            <a:prstGeom prst="ellipse">
              <a:avLst/>
            </a:prstGeom>
            <a:gradFill rotWithShape="1">
              <a:gsLst>
                <a:gs pos="0">
                  <a:srgbClr val="0066FF">
                    <a:gamma/>
                    <a:tint val="60392"/>
                    <a:invGamma/>
                  </a:srgbClr>
                </a:gs>
                <a:gs pos="100000">
                  <a:srgbClr val="0066FF"/>
                </a:gs>
              </a:gsLst>
              <a:path path="shape">
                <a:fillToRect l="50000" t="50000" r="50000" b="50000"/>
              </a:path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9pPr>
            </a:lstStyle>
            <a:p>
              <a:endParaRPr lang="ja-JP" altLang="en-US"/>
            </a:p>
          </p:txBody>
        </p:sp>
        <p:sp>
          <p:nvSpPr>
            <p:cNvPr id="60" name="Oval 49">
              <a:extLst>
                <a:ext uri="{FF2B5EF4-FFF2-40B4-BE49-F238E27FC236}">
                  <a16:creationId xmlns:a16="http://schemas.microsoft.com/office/drawing/2014/main" id="{3848B230-345B-4AFA-A38A-72EC6DB92B5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80" y="646"/>
              <a:ext cx="454" cy="454"/>
            </a:xfrm>
            <a:prstGeom prst="ellipse">
              <a:avLst/>
            </a:prstGeom>
            <a:gradFill rotWithShape="1">
              <a:gsLst>
                <a:gs pos="0">
                  <a:schemeClr val="bg1">
                    <a:alpha val="60001"/>
                  </a:schemeClr>
                </a:gs>
                <a:gs pos="100000">
                  <a:schemeClr val="bg1">
                    <a:gamma/>
                    <a:shade val="46275"/>
                    <a:invGamma/>
                    <a:alpha val="0"/>
                  </a:schemeClr>
                </a:gs>
              </a:gsLst>
              <a:path path="shape">
                <a:fillToRect l="50000" t="50000" r="50000" b="50000"/>
              </a:path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9pPr>
            </a:lstStyle>
            <a:p>
              <a:endParaRPr lang="ja-JP" altLang="en-US"/>
            </a:p>
          </p:txBody>
        </p:sp>
        <p:sp>
          <p:nvSpPr>
            <p:cNvPr id="61" name="Oval 56">
              <a:extLst>
                <a:ext uri="{FF2B5EF4-FFF2-40B4-BE49-F238E27FC236}">
                  <a16:creationId xmlns:a16="http://schemas.microsoft.com/office/drawing/2014/main" id="{43B9E93E-83A0-48FF-A114-A782C316B75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27" y="981"/>
              <a:ext cx="227" cy="45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9pPr>
            </a:lstStyle>
            <a:p>
              <a:endParaRPr lang="ja-JP" altLang="en-US"/>
            </a:p>
          </p:txBody>
        </p:sp>
        <p:sp>
          <p:nvSpPr>
            <p:cNvPr id="62" name="Oval 57">
              <a:extLst>
                <a:ext uri="{FF2B5EF4-FFF2-40B4-BE49-F238E27FC236}">
                  <a16:creationId xmlns:a16="http://schemas.microsoft.com/office/drawing/2014/main" id="{58C58FA4-CC27-4105-B4D6-5D802C7DD93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390" y="981"/>
              <a:ext cx="227" cy="45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9pPr>
            </a:lstStyle>
            <a:p>
              <a:endParaRPr lang="ja-JP" altLang="en-US"/>
            </a:p>
          </p:txBody>
        </p:sp>
        <p:sp>
          <p:nvSpPr>
            <p:cNvPr id="63" name="AutoShape 58">
              <a:extLst>
                <a:ext uri="{FF2B5EF4-FFF2-40B4-BE49-F238E27FC236}">
                  <a16:creationId xmlns:a16="http://schemas.microsoft.com/office/drawing/2014/main" id="{1B612D39-F907-4981-B298-25B4E06C8A2C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27000000">
              <a:off x="4300" y="1207"/>
              <a:ext cx="44" cy="136"/>
            </a:xfrm>
            <a:prstGeom prst="moon">
              <a:avLst>
                <a:gd name="adj" fmla="val 33329"/>
              </a:avLst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9pPr>
            </a:lstStyle>
            <a:p>
              <a:endParaRPr lang="ja-JP" altLang="en-US"/>
            </a:p>
          </p:txBody>
        </p:sp>
      </p:grpSp>
      <p:grpSp>
        <p:nvGrpSpPr>
          <p:cNvPr id="51" name="Group 293">
            <a:extLst>
              <a:ext uri="{FF2B5EF4-FFF2-40B4-BE49-F238E27FC236}">
                <a16:creationId xmlns:a16="http://schemas.microsoft.com/office/drawing/2014/main" id="{642315FC-FF74-4C80-ADA9-13365827C36A}"/>
              </a:ext>
            </a:extLst>
          </p:cNvPr>
          <p:cNvGrpSpPr>
            <a:grpSpLocks/>
          </p:cNvGrpSpPr>
          <p:nvPr/>
        </p:nvGrpSpPr>
        <p:grpSpPr bwMode="auto">
          <a:xfrm>
            <a:off x="158265" y="5602622"/>
            <a:ext cx="1101982" cy="1101980"/>
            <a:chOff x="5037" y="618"/>
            <a:chExt cx="850" cy="850"/>
          </a:xfrm>
        </p:grpSpPr>
        <p:sp>
          <p:nvSpPr>
            <p:cNvPr id="52" name="Oval 50">
              <a:extLst>
                <a:ext uri="{FF2B5EF4-FFF2-40B4-BE49-F238E27FC236}">
                  <a16:creationId xmlns:a16="http://schemas.microsoft.com/office/drawing/2014/main" id="{37EFBB98-CA32-4C08-AAF2-9E644A38F79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037" y="618"/>
              <a:ext cx="850" cy="850"/>
            </a:xfrm>
            <a:prstGeom prst="ellipse">
              <a:avLst/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8100">
                  <a:solidFill>
                    <a:srgbClr val="333333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9pPr>
            </a:lstStyle>
            <a:p>
              <a:endParaRPr lang="ja-JP" altLang="en-US"/>
            </a:p>
          </p:txBody>
        </p:sp>
        <p:sp>
          <p:nvSpPr>
            <p:cNvPr id="53" name="Oval 51">
              <a:extLst>
                <a:ext uri="{FF2B5EF4-FFF2-40B4-BE49-F238E27FC236}">
                  <a16:creationId xmlns:a16="http://schemas.microsoft.com/office/drawing/2014/main" id="{D2A4C80C-8EDD-407D-977B-DE7D5FA4A70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054" y="635"/>
              <a:ext cx="817" cy="817"/>
            </a:xfrm>
            <a:prstGeom prst="ellipse">
              <a:avLst/>
            </a:prstGeom>
            <a:gradFill rotWithShape="1">
              <a:gsLst>
                <a:gs pos="0">
                  <a:srgbClr val="CC0099">
                    <a:gamma/>
                    <a:tint val="60392"/>
                    <a:invGamma/>
                  </a:srgbClr>
                </a:gs>
                <a:gs pos="100000">
                  <a:srgbClr val="CC0099"/>
                </a:gs>
              </a:gsLst>
              <a:path path="shape">
                <a:fillToRect l="50000" t="50000" r="50000" b="50000"/>
              </a:path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9pPr>
            </a:lstStyle>
            <a:p>
              <a:endParaRPr lang="ja-JP" altLang="en-US"/>
            </a:p>
          </p:txBody>
        </p:sp>
        <p:sp>
          <p:nvSpPr>
            <p:cNvPr id="54" name="Oval 52">
              <a:extLst>
                <a:ext uri="{FF2B5EF4-FFF2-40B4-BE49-F238E27FC236}">
                  <a16:creationId xmlns:a16="http://schemas.microsoft.com/office/drawing/2014/main" id="{32594763-E411-4E37-898B-EB45CBD17E0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326" y="680"/>
              <a:ext cx="454" cy="454"/>
            </a:xfrm>
            <a:prstGeom prst="ellipse">
              <a:avLst/>
            </a:prstGeom>
            <a:gradFill rotWithShape="1">
              <a:gsLst>
                <a:gs pos="0">
                  <a:schemeClr val="bg1">
                    <a:alpha val="60001"/>
                  </a:schemeClr>
                </a:gs>
                <a:gs pos="100000">
                  <a:schemeClr val="bg1">
                    <a:gamma/>
                    <a:shade val="46275"/>
                    <a:invGamma/>
                    <a:alpha val="0"/>
                  </a:schemeClr>
                </a:gs>
              </a:gsLst>
              <a:path path="shape">
                <a:fillToRect l="50000" t="50000" r="50000" b="50000"/>
              </a:path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9pPr>
            </a:lstStyle>
            <a:p>
              <a:endParaRPr lang="ja-JP" altLang="en-US"/>
            </a:p>
          </p:txBody>
        </p:sp>
        <p:sp>
          <p:nvSpPr>
            <p:cNvPr id="55" name="Freeform 54">
              <a:extLst>
                <a:ext uri="{FF2B5EF4-FFF2-40B4-BE49-F238E27FC236}">
                  <a16:creationId xmlns:a16="http://schemas.microsoft.com/office/drawing/2014/main" id="{622BF974-45CE-41BC-91D4-EF12121B0CCF}"/>
                </a:ext>
              </a:extLst>
            </p:cNvPr>
            <p:cNvSpPr>
              <a:spLocks/>
            </p:cNvSpPr>
            <p:nvPr/>
          </p:nvSpPr>
          <p:spPr bwMode="auto">
            <a:xfrm rot="2700000">
              <a:off x="5207" y="935"/>
              <a:ext cx="182" cy="182"/>
            </a:xfrm>
            <a:custGeom>
              <a:avLst/>
              <a:gdLst>
                <a:gd name="T0" fmla="*/ 272 w 726"/>
                <a:gd name="T1" fmla="*/ 0 h 726"/>
                <a:gd name="T2" fmla="*/ 272 w 726"/>
                <a:gd name="T3" fmla="*/ 272 h 726"/>
                <a:gd name="T4" fmla="*/ 0 w 726"/>
                <a:gd name="T5" fmla="*/ 272 h 726"/>
                <a:gd name="T6" fmla="*/ 0 w 726"/>
                <a:gd name="T7" fmla="*/ 453 h 726"/>
                <a:gd name="T8" fmla="*/ 272 w 726"/>
                <a:gd name="T9" fmla="*/ 453 h 726"/>
                <a:gd name="T10" fmla="*/ 272 w 726"/>
                <a:gd name="T11" fmla="*/ 726 h 726"/>
                <a:gd name="T12" fmla="*/ 454 w 726"/>
                <a:gd name="T13" fmla="*/ 726 h 726"/>
                <a:gd name="T14" fmla="*/ 454 w 726"/>
                <a:gd name="T15" fmla="*/ 453 h 726"/>
                <a:gd name="T16" fmla="*/ 726 w 726"/>
                <a:gd name="T17" fmla="*/ 453 h 726"/>
                <a:gd name="T18" fmla="*/ 726 w 726"/>
                <a:gd name="T19" fmla="*/ 272 h 726"/>
                <a:gd name="T20" fmla="*/ 454 w 726"/>
                <a:gd name="T21" fmla="*/ 272 h 726"/>
                <a:gd name="T22" fmla="*/ 454 w 726"/>
                <a:gd name="T23" fmla="*/ 0 h 726"/>
                <a:gd name="T24" fmla="*/ 272 w 726"/>
                <a:gd name="T25" fmla="*/ 0 h 7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726" h="726">
                  <a:moveTo>
                    <a:pt x="272" y="0"/>
                  </a:moveTo>
                  <a:lnTo>
                    <a:pt x="272" y="272"/>
                  </a:lnTo>
                  <a:lnTo>
                    <a:pt x="0" y="272"/>
                  </a:lnTo>
                  <a:lnTo>
                    <a:pt x="0" y="453"/>
                  </a:lnTo>
                  <a:lnTo>
                    <a:pt x="272" y="453"/>
                  </a:lnTo>
                  <a:lnTo>
                    <a:pt x="272" y="726"/>
                  </a:lnTo>
                  <a:lnTo>
                    <a:pt x="454" y="726"/>
                  </a:lnTo>
                  <a:lnTo>
                    <a:pt x="454" y="453"/>
                  </a:lnTo>
                  <a:lnTo>
                    <a:pt x="726" y="453"/>
                  </a:lnTo>
                  <a:lnTo>
                    <a:pt x="726" y="272"/>
                  </a:lnTo>
                  <a:lnTo>
                    <a:pt x="454" y="272"/>
                  </a:lnTo>
                  <a:lnTo>
                    <a:pt x="454" y="0"/>
                  </a:lnTo>
                  <a:lnTo>
                    <a:pt x="272" y="0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 cmpd="sng">
                  <a:solidFill>
                    <a:srgbClr val="FF0000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9pPr>
            </a:lstStyle>
            <a:p>
              <a:endParaRPr lang="ja-JP" altLang="en-US"/>
            </a:p>
          </p:txBody>
        </p:sp>
        <p:sp>
          <p:nvSpPr>
            <p:cNvPr id="56" name="Freeform 55">
              <a:extLst>
                <a:ext uri="{FF2B5EF4-FFF2-40B4-BE49-F238E27FC236}">
                  <a16:creationId xmlns:a16="http://schemas.microsoft.com/office/drawing/2014/main" id="{64942544-48D1-450E-B56F-6BF051BC1BA5}"/>
                </a:ext>
              </a:extLst>
            </p:cNvPr>
            <p:cNvSpPr>
              <a:spLocks/>
            </p:cNvSpPr>
            <p:nvPr/>
          </p:nvSpPr>
          <p:spPr bwMode="auto">
            <a:xfrm rot="2700000">
              <a:off x="5524" y="935"/>
              <a:ext cx="182" cy="182"/>
            </a:xfrm>
            <a:custGeom>
              <a:avLst/>
              <a:gdLst>
                <a:gd name="T0" fmla="*/ 272 w 726"/>
                <a:gd name="T1" fmla="*/ 0 h 726"/>
                <a:gd name="T2" fmla="*/ 272 w 726"/>
                <a:gd name="T3" fmla="*/ 272 h 726"/>
                <a:gd name="T4" fmla="*/ 0 w 726"/>
                <a:gd name="T5" fmla="*/ 272 h 726"/>
                <a:gd name="T6" fmla="*/ 0 w 726"/>
                <a:gd name="T7" fmla="*/ 453 h 726"/>
                <a:gd name="T8" fmla="*/ 272 w 726"/>
                <a:gd name="T9" fmla="*/ 453 h 726"/>
                <a:gd name="T10" fmla="*/ 272 w 726"/>
                <a:gd name="T11" fmla="*/ 726 h 726"/>
                <a:gd name="T12" fmla="*/ 454 w 726"/>
                <a:gd name="T13" fmla="*/ 726 h 726"/>
                <a:gd name="T14" fmla="*/ 454 w 726"/>
                <a:gd name="T15" fmla="*/ 453 h 726"/>
                <a:gd name="T16" fmla="*/ 726 w 726"/>
                <a:gd name="T17" fmla="*/ 453 h 726"/>
                <a:gd name="T18" fmla="*/ 726 w 726"/>
                <a:gd name="T19" fmla="*/ 272 h 726"/>
                <a:gd name="T20" fmla="*/ 454 w 726"/>
                <a:gd name="T21" fmla="*/ 272 h 726"/>
                <a:gd name="T22" fmla="*/ 454 w 726"/>
                <a:gd name="T23" fmla="*/ 0 h 726"/>
                <a:gd name="T24" fmla="*/ 272 w 726"/>
                <a:gd name="T25" fmla="*/ 0 h 7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726" h="726">
                  <a:moveTo>
                    <a:pt x="272" y="0"/>
                  </a:moveTo>
                  <a:lnTo>
                    <a:pt x="272" y="272"/>
                  </a:lnTo>
                  <a:lnTo>
                    <a:pt x="0" y="272"/>
                  </a:lnTo>
                  <a:lnTo>
                    <a:pt x="0" y="453"/>
                  </a:lnTo>
                  <a:lnTo>
                    <a:pt x="272" y="453"/>
                  </a:lnTo>
                  <a:lnTo>
                    <a:pt x="272" y="726"/>
                  </a:lnTo>
                  <a:lnTo>
                    <a:pt x="454" y="726"/>
                  </a:lnTo>
                  <a:lnTo>
                    <a:pt x="454" y="453"/>
                  </a:lnTo>
                  <a:lnTo>
                    <a:pt x="726" y="453"/>
                  </a:lnTo>
                  <a:lnTo>
                    <a:pt x="726" y="272"/>
                  </a:lnTo>
                  <a:lnTo>
                    <a:pt x="454" y="272"/>
                  </a:lnTo>
                  <a:lnTo>
                    <a:pt x="454" y="0"/>
                  </a:lnTo>
                  <a:lnTo>
                    <a:pt x="272" y="0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 cmpd="sng">
                  <a:solidFill>
                    <a:srgbClr val="FF0000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9pPr>
            </a:lstStyle>
            <a:p>
              <a:endParaRPr lang="ja-JP" altLang="en-US"/>
            </a:p>
          </p:txBody>
        </p:sp>
        <p:sp>
          <p:nvSpPr>
            <p:cNvPr id="57" name="AutoShape 59">
              <a:extLst>
                <a:ext uri="{FF2B5EF4-FFF2-40B4-BE49-F238E27FC236}">
                  <a16:creationId xmlns:a16="http://schemas.microsoft.com/office/drawing/2014/main" id="{3804AE37-BD2F-466E-88F0-4A9F042C1F32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27000000">
              <a:off x="5456" y="1049"/>
              <a:ext cx="45" cy="453"/>
            </a:xfrm>
            <a:prstGeom prst="moon">
              <a:avLst>
                <a:gd name="adj" fmla="val 33329"/>
              </a:avLst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FF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defRPr>
              </a:lvl9pPr>
            </a:lstStyle>
            <a:p>
              <a:endParaRPr lang="ja-JP" altLang="en-US"/>
            </a:p>
          </p:txBody>
        </p:sp>
      </p:grpSp>
      <p:sp>
        <p:nvSpPr>
          <p:cNvPr id="86" name="テキスト ボックス 85">
            <a:extLst>
              <a:ext uri="{FF2B5EF4-FFF2-40B4-BE49-F238E27FC236}">
                <a16:creationId xmlns:a16="http://schemas.microsoft.com/office/drawing/2014/main" id="{BEFD7C91-E9A9-4BBF-925B-4929D4AB2E28}"/>
              </a:ext>
            </a:extLst>
          </p:cNvPr>
          <p:cNvSpPr txBox="1"/>
          <p:nvPr/>
        </p:nvSpPr>
        <p:spPr>
          <a:xfrm>
            <a:off x="4648435" y="1573053"/>
            <a:ext cx="634019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3200" b="1" dirty="0">
                <a:latin typeface="+mj-ea"/>
                <a:ea typeface="+mj-ea"/>
              </a:rPr>
              <a:t>すごい！あなたは日本地図博士！</a:t>
            </a:r>
          </a:p>
        </p:txBody>
      </p:sp>
      <p:sp>
        <p:nvSpPr>
          <p:cNvPr id="87" name="テキスト ボックス 86">
            <a:extLst>
              <a:ext uri="{FF2B5EF4-FFF2-40B4-BE49-F238E27FC236}">
                <a16:creationId xmlns:a16="http://schemas.microsoft.com/office/drawing/2014/main" id="{927F6FBD-56CC-4730-85BA-96172244485B}"/>
              </a:ext>
            </a:extLst>
          </p:cNvPr>
          <p:cNvSpPr txBox="1"/>
          <p:nvPr/>
        </p:nvSpPr>
        <p:spPr>
          <a:xfrm>
            <a:off x="4648435" y="2984465"/>
            <a:ext cx="346761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3200" b="1" dirty="0">
                <a:latin typeface="+mj-ea"/>
                <a:ea typeface="+mj-ea"/>
              </a:rPr>
              <a:t>よく知ってるね！</a:t>
            </a:r>
          </a:p>
        </p:txBody>
      </p:sp>
      <p:sp>
        <p:nvSpPr>
          <p:cNvPr id="88" name="テキスト ボックス 87">
            <a:extLst>
              <a:ext uri="{FF2B5EF4-FFF2-40B4-BE49-F238E27FC236}">
                <a16:creationId xmlns:a16="http://schemas.microsoft.com/office/drawing/2014/main" id="{0C695CD9-76E1-43AE-BD12-21470886AACD}"/>
              </a:ext>
            </a:extLst>
          </p:cNvPr>
          <p:cNvSpPr txBox="1"/>
          <p:nvPr/>
        </p:nvSpPr>
        <p:spPr>
          <a:xfrm>
            <a:off x="4648435" y="4406865"/>
            <a:ext cx="223651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3200" b="1" dirty="0">
                <a:latin typeface="+mj-ea"/>
                <a:ea typeface="+mj-ea"/>
              </a:rPr>
              <a:t>あと一息！</a:t>
            </a:r>
          </a:p>
        </p:txBody>
      </p:sp>
      <p:sp>
        <p:nvSpPr>
          <p:cNvPr id="89" name="テキスト ボックス 88">
            <a:extLst>
              <a:ext uri="{FF2B5EF4-FFF2-40B4-BE49-F238E27FC236}">
                <a16:creationId xmlns:a16="http://schemas.microsoft.com/office/drawing/2014/main" id="{E7010F4E-7D96-43D0-A92D-EE78C9078EA8}"/>
              </a:ext>
            </a:extLst>
          </p:cNvPr>
          <p:cNvSpPr txBox="1"/>
          <p:nvPr/>
        </p:nvSpPr>
        <p:spPr>
          <a:xfrm>
            <a:off x="4648435" y="5880065"/>
            <a:ext cx="551946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3200" b="1" dirty="0">
                <a:latin typeface="+mj-ea"/>
                <a:ea typeface="+mj-ea"/>
              </a:rPr>
              <a:t>うーん、もうちょっと・・・</a:t>
            </a:r>
          </a:p>
        </p:txBody>
      </p:sp>
    </p:spTree>
    <p:extLst>
      <p:ext uri="{BB962C8B-B14F-4D97-AF65-F5344CB8AC3E}">
        <p14:creationId xmlns:p14="http://schemas.microsoft.com/office/powerpoint/2010/main" val="1014082365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 advClick="0" advTm="1200000">
        <p15:prstTrans prst="drape"/>
      </p:transition>
    </mc:Choice>
    <mc:Fallback xmlns="">
      <p:transition spd="slow" advClick="0" advTm="1200000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F0038069-8634-4F32-841E-4343E6E4EB68}"/>
              </a:ext>
            </a:extLst>
          </p:cNvPr>
          <p:cNvSpPr/>
          <p:nvPr/>
        </p:nvSpPr>
        <p:spPr bwMode="auto">
          <a:xfrm>
            <a:off x="0" y="6307108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A9168033-672B-45F1-A9ED-6A49F567C8EB}"/>
              </a:ext>
            </a:extLst>
          </p:cNvPr>
          <p:cNvSpPr/>
          <p:nvPr/>
        </p:nvSpPr>
        <p:spPr bwMode="auto">
          <a:xfrm>
            <a:off x="0" y="6307108"/>
            <a:ext cx="12192000" cy="270030"/>
          </a:xfrm>
          <a:prstGeom prst="rect">
            <a:avLst/>
          </a:prstGeom>
          <a:solidFill>
            <a:srgbClr val="00B0F0"/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8C9783D0-0270-4555-A92D-65165971C0CB}"/>
              </a:ext>
            </a:extLst>
          </p:cNvPr>
          <p:cNvSpPr txBox="1"/>
          <p:nvPr/>
        </p:nvSpPr>
        <p:spPr>
          <a:xfrm>
            <a:off x="549416" y="616042"/>
            <a:ext cx="631684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１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4D16442B-31E7-4530-BE82-50228E377E23}"/>
              </a:ext>
            </a:extLst>
          </p:cNvPr>
          <p:cNvSpPr txBox="1"/>
          <p:nvPr/>
        </p:nvSpPr>
        <p:spPr>
          <a:xfrm>
            <a:off x="251490" y="177589"/>
            <a:ext cx="1227536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問 題</a:t>
            </a:r>
          </a:p>
        </p:txBody>
      </p:sp>
      <p:grpSp>
        <p:nvGrpSpPr>
          <p:cNvPr id="56" name="Group 969">
            <a:extLst>
              <a:ext uri="{FF2B5EF4-FFF2-40B4-BE49-F238E27FC236}">
                <a16:creationId xmlns:a16="http://schemas.microsoft.com/office/drawing/2014/main" id="{6CC732B9-F02F-4692-AC0D-C24ED5FFD1DF}"/>
              </a:ext>
            </a:extLst>
          </p:cNvPr>
          <p:cNvGrpSpPr>
            <a:grpSpLocks/>
          </p:cNvGrpSpPr>
          <p:nvPr/>
        </p:nvGrpSpPr>
        <p:grpSpPr bwMode="auto">
          <a:xfrm>
            <a:off x="3710313" y="1318446"/>
            <a:ext cx="4343398" cy="4221108"/>
            <a:chOff x="1084" y="76"/>
            <a:chExt cx="6038" cy="5868"/>
          </a:xfrm>
        </p:grpSpPr>
        <p:sp>
          <p:nvSpPr>
            <p:cNvPr id="57" name="Freeform 920">
              <a:extLst>
                <a:ext uri="{FF2B5EF4-FFF2-40B4-BE49-F238E27FC236}">
                  <a16:creationId xmlns:a16="http://schemas.microsoft.com/office/drawing/2014/main" id="{3A97139F-C87C-4599-B2E8-BABE16E24EDE}"/>
                </a:ext>
              </a:extLst>
            </p:cNvPr>
            <p:cNvSpPr>
              <a:spLocks/>
            </p:cNvSpPr>
            <p:nvPr/>
          </p:nvSpPr>
          <p:spPr bwMode="auto">
            <a:xfrm>
              <a:off x="3266" y="2627"/>
              <a:ext cx="1530" cy="1616"/>
            </a:xfrm>
            <a:custGeom>
              <a:avLst/>
              <a:gdLst>
                <a:gd name="T0" fmla="*/ 283 w 1530"/>
                <a:gd name="T1" fmla="*/ 114 h 1616"/>
                <a:gd name="T2" fmla="*/ 113 w 1530"/>
                <a:gd name="T3" fmla="*/ 0 h 1616"/>
                <a:gd name="T4" fmla="*/ 226 w 1530"/>
                <a:gd name="T5" fmla="*/ 199 h 1616"/>
                <a:gd name="T6" fmla="*/ 226 w 1530"/>
                <a:gd name="T7" fmla="*/ 425 h 1616"/>
                <a:gd name="T8" fmla="*/ 198 w 1530"/>
                <a:gd name="T9" fmla="*/ 624 h 1616"/>
                <a:gd name="T10" fmla="*/ 198 w 1530"/>
                <a:gd name="T11" fmla="*/ 907 h 1616"/>
                <a:gd name="T12" fmla="*/ 0 w 1530"/>
                <a:gd name="T13" fmla="*/ 1077 h 1616"/>
                <a:gd name="T14" fmla="*/ 56 w 1530"/>
                <a:gd name="T15" fmla="*/ 1276 h 1616"/>
                <a:gd name="T16" fmla="*/ 113 w 1530"/>
                <a:gd name="T17" fmla="*/ 1247 h 1616"/>
                <a:gd name="T18" fmla="*/ 255 w 1530"/>
                <a:gd name="T19" fmla="*/ 1247 h 1616"/>
                <a:gd name="T20" fmla="*/ 396 w 1530"/>
                <a:gd name="T21" fmla="*/ 1247 h 1616"/>
                <a:gd name="T22" fmla="*/ 453 w 1530"/>
                <a:gd name="T23" fmla="*/ 1389 h 1616"/>
                <a:gd name="T24" fmla="*/ 680 w 1530"/>
                <a:gd name="T25" fmla="*/ 1361 h 1616"/>
                <a:gd name="T26" fmla="*/ 765 w 1530"/>
                <a:gd name="T27" fmla="*/ 1389 h 1616"/>
                <a:gd name="T28" fmla="*/ 822 w 1530"/>
                <a:gd name="T29" fmla="*/ 1361 h 1616"/>
                <a:gd name="T30" fmla="*/ 935 w 1530"/>
                <a:gd name="T31" fmla="*/ 1446 h 1616"/>
                <a:gd name="T32" fmla="*/ 1134 w 1530"/>
                <a:gd name="T33" fmla="*/ 1588 h 1616"/>
                <a:gd name="T34" fmla="*/ 1190 w 1530"/>
                <a:gd name="T35" fmla="*/ 1474 h 1616"/>
                <a:gd name="T36" fmla="*/ 1275 w 1530"/>
                <a:gd name="T37" fmla="*/ 1418 h 1616"/>
                <a:gd name="T38" fmla="*/ 1445 w 1530"/>
                <a:gd name="T39" fmla="*/ 1446 h 1616"/>
                <a:gd name="T40" fmla="*/ 1445 w 1530"/>
                <a:gd name="T41" fmla="*/ 1134 h 1616"/>
                <a:gd name="T42" fmla="*/ 1275 w 1530"/>
                <a:gd name="T43" fmla="*/ 1021 h 1616"/>
                <a:gd name="T44" fmla="*/ 1389 w 1530"/>
                <a:gd name="T45" fmla="*/ 936 h 1616"/>
                <a:gd name="T46" fmla="*/ 1445 w 1530"/>
                <a:gd name="T47" fmla="*/ 851 h 1616"/>
                <a:gd name="T48" fmla="*/ 1530 w 1530"/>
                <a:gd name="T49" fmla="*/ 737 h 1616"/>
                <a:gd name="T50" fmla="*/ 1417 w 1530"/>
                <a:gd name="T51" fmla="*/ 624 h 1616"/>
                <a:gd name="T52" fmla="*/ 1360 w 1530"/>
                <a:gd name="T53" fmla="*/ 539 h 1616"/>
                <a:gd name="T54" fmla="*/ 1247 w 1530"/>
                <a:gd name="T55" fmla="*/ 340 h 1616"/>
                <a:gd name="T56" fmla="*/ 1134 w 1530"/>
                <a:gd name="T57" fmla="*/ 397 h 1616"/>
                <a:gd name="T58" fmla="*/ 850 w 1530"/>
                <a:gd name="T59" fmla="*/ 624 h 1616"/>
                <a:gd name="T60" fmla="*/ 765 w 1530"/>
                <a:gd name="T61" fmla="*/ 624 h 1616"/>
                <a:gd name="T62" fmla="*/ 510 w 1530"/>
                <a:gd name="T63" fmla="*/ 340 h 16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530" h="1616">
                  <a:moveTo>
                    <a:pt x="482" y="114"/>
                  </a:moveTo>
                  <a:lnTo>
                    <a:pt x="283" y="114"/>
                  </a:lnTo>
                  <a:lnTo>
                    <a:pt x="283" y="57"/>
                  </a:lnTo>
                  <a:lnTo>
                    <a:pt x="113" y="0"/>
                  </a:lnTo>
                  <a:lnTo>
                    <a:pt x="113" y="57"/>
                  </a:lnTo>
                  <a:lnTo>
                    <a:pt x="226" y="199"/>
                  </a:lnTo>
                  <a:lnTo>
                    <a:pt x="198" y="312"/>
                  </a:lnTo>
                  <a:lnTo>
                    <a:pt x="226" y="425"/>
                  </a:lnTo>
                  <a:lnTo>
                    <a:pt x="226" y="539"/>
                  </a:lnTo>
                  <a:lnTo>
                    <a:pt x="198" y="624"/>
                  </a:lnTo>
                  <a:lnTo>
                    <a:pt x="170" y="851"/>
                  </a:lnTo>
                  <a:lnTo>
                    <a:pt x="198" y="907"/>
                  </a:lnTo>
                  <a:lnTo>
                    <a:pt x="113" y="992"/>
                  </a:lnTo>
                  <a:lnTo>
                    <a:pt x="0" y="1077"/>
                  </a:lnTo>
                  <a:lnTo>
                    <a:pt x="85" y="1219"/>
                  </a:lnTo>
                  <a:lnTo>
                    <a:pt x="56" y="1276"/>
                  </a:lnTo>
                  <a:lnTo>
                    <a:pt x="113" y="1333"/>
                  </a:lnTo>
                  <a:lnTo>
                    <a:pt x="113" y="1247"/>
                  </a:lnTo>
                  <a:lnTo>
                    <a:pt x="198" y="1276"/>
                  </a:lnTo>
                  <a:lnTo>
                    <a:pt x="255" y="1247"/>
                  </a:lnTo>
                  <a:lnTo>
                    <a:pt x="340" y="1276"/>
                  </a:lnTo>
                  <a:lnTo>
                    <a:pt x="396" y="1247"/>
                  </a:lnTo>
                  <a:lnTo>
                    <a:pt x="396" y="1304"/>
                  </a:lnTo>
                  <a:lnTo>
                    <a:pt x="453" y="1389"/>
                  </a:lnTo>
                  <a:lnTo>
                    <a:pt x="595" y="1389"/>
                  </a:lnTo>
                  <a:lnTo>
                    <a:pt x="680" y="1361"/>
                  </a:lnTo>
                  <a:lnTo>
                    <a:pt x="708" y="1389"/>
                  </a:lnTo>
                  <a:lnTo>
                    <a:pt x="765" y="1389"/>
                  </a:lnTo>
                  <a:lnTo>
                    <a:pt x="793" y="1361"/>
                  </a:lnTo>
                  <a:lnTo>
                    <a:pt x="822" y="1361"/>
                  </a:lnTo>
                  <a:lnTo>
                    <a:pt x="850" y="1418"/>
                  </a:lnTo>
                  <a:lnTo>
                    <a:pt x="935" y="1446"/>
                  </a:lnTo>
                  <a:lnTo>
                    <a:pt x="1077" y="1616"/>
                  </a:lnTo>
                  <a:lnTo>
                    <a:pt x="1134" y="1588"/>
                  </a:lnTo>
                  <a:lnTo>
                    <a:pt x="1190" y="1588"/>
                  </a:lnTo>
                  <a:lnTo>
                    <a:pt x="1190" y="1474"/>
                  </a:lnTo>
                  <a:lnTo>
                    <a:pt x="1190" y="1418"/>
                  </a:lnTo>
                  <a:lnTo>
                    <a:pt x="1275" y="1418"/>
                  </a:lnTo>
                  <a:lnTo>
                    <a:pt x="1332" y="1446"/>
                  </a:lnTo>
                  <a:lnTo>
                    <a:pt x="1445" y="1446"/>
                  </a:lnTo>
                  <a:lnTo>
                    <a:pt x="1502" y="1219"/>
                  </a:lnTo>
                  <a:lnTo>
                    <a:pt x="1445" y="1134"/>
                  </a:lnTo>
                  <a:lnTo>
                    <a:pt x="1304" y="1077"/>
                  </a:lnTo>
                  <a:lnTo>
                    <a:pt x="1275" y="1021"/>
                  </a:lnTo>
                  <a:lnTo>
                    <a:pt x="1304" y="936"/>
                  </a:lnTo>
                  <a:lnTo>
                    <a:pt x="1389" y="936"/>
                  </a:lnTo>
                  <a:lnTo>
                    <a:pt x="1445" y="907"/>
                  </a:lnTo>
                  <a:lnTo>
                    <a:pt x="1445" y="851"/>
                  </a:lnTo>
                  <a:lnTo>
                    <a:pt x="1502" y="822"/>
                  </a:lnTo>
                  <a:lnTo>
                    <a:pt x="1530" y="737"/>
                  </a:lnTo>
                  <a:lnTo>
                    <a:pt x="1445" y="709"/>
                  </a:lnTo>
                  <a:lnTo>
                    <a:pt x="1417" y="624"/>
                  </a:lnTo>
                  <a:lnTo>
                    <a:pt x="1360" y="567"/>
                  </a:lnTo>
                  <a:lnTo>
                    <a:pt x="1360" y="539"/>
                  </a:lnTo>
                  <a:lnTo>
                    <a:pt x="1247" y="397"/>
                  </a:lnTo>
                  <a:lnTo>
                    <a:pt x="1247" y="340"/>
                  </a:lnTo>
                  <a:lnTo>
                    <a:pt x="1134" y="312"/>
                  </a:lnTo>
                  <a:lnTo>
                    <a:pt x="1134" y="397"/>
                  </a:lnTo>
                  <a:lnTo>
                    <a:pt x="935" y="595"/>
                  </a:lnTo>
                  <a:lnTo>
                    <a:pt x="850" y="624"/>
                  </a:lnTo>
                  <a:lnTo>
                    <a:pt x="793" y="595"/>
                  </a:lnTo>
                  <a:lnTo>
                    <a:pt x="765" y="624"/>
                  </a:lnTo>
                  <a:lnTo>
                    <a:pt x="595" y="539"/>
                  </a:lnTo>
                  <a:lnTo>
                    <a:pt x="510" y="340"/>
                  </a:lnTo>
                  <a:lnTo>
                    <a:pt x="482" y="11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8" name="Freeform 923">
              <a:extLst>
                <a:ext uri="{FF2B5EF4-FFF2-40B4-BE49-F238E27FC236}">
                  <a16:creationId xmlns:a16="http://schemas.microsoft.com/office/drawing/2014/main" id="{55BEC2AE-BF2D-42D1-A4B5-481AC2B0D238}"/>
                </a:ext>
              </a:extLst>
            </p:cNvPr>
            <p:cNvSpPr>
              <a:spLocks/>
            </p:cNvSpPr>
            <p:nvPr/>
          </p:nvSpPr>
          <p:spPr bwMode="auto">
            <a:xfrm>
              <a:off x="3408" y="3874"/>
              <a:ext cx="936" cy="681"/>
            </a:xfrm>
            <a:custGeom>
              <a:avLst/>
              <a:gdLst>
                <a:gd name="T0" fmla="*/ 57 w 936"/>
                <a:gd name="T1" fmla="*/ 29 h 681"/>
                <a:gd name="T2" fmla="*/ 29 w 936"/>
                <a:gd name="T3" fmla="*/ 86 h 681"/>
                <a:gd name="T4" fmla="*/ 57 w 936"/>
                <a:gd name="T5" fmla="*/ 114 h 681"/>
                <a:gd name="T6" fmla="*/ 0 w 936"/>
                <a:gd name="T7" fmla="*/ 171 h 681"/>
                <a:gd name="T8" fmla="*/ 57 w 936"/>
                <a:gd name="T9" fmla="*/ 199 h 681"/>
                <a:gd name="T10" fmla="*/ 57 w 936"/>
                <a:gd name="T11" fmla="*/ 256 h 681"/>
                <a:gd name="T12" fmla="*/ 284 w 936"/>
                <a:gd name="T13" fmla="*/ 426 h 681"/>
                <a:gd name="T14" fmla="*/ 312 w 936"/>
                <a:gd name="T15" fmla="*/ 482 h 681"/>
                <a:gd name="T16" fmla="*/ 284 w 936"/>
                <a:gd name="T17" fmla="*/ 539 h 681"/>
                <a:gd name="T18" fmla="*/ 312 w 936"/>
                <a:gd name="T19" fmla="*/ 567 h 681"/>
                <a:gd name="T20" fmla="*/ 341 w 936"/>
                <a:gd name="T21" fmla="*/ 567 h 681"/>
                <a:gd name="T22" fmla="*/ 397 w 936"/>
                <a:gd name="T23" fmla="*/ 511 h 681"/>
                <a:gd name="T24" fmla="*/ 454 w 936"/>
                <a:gd name="T25" fmla="*/ 596 h 681"/>
                <a:gd name="T26" fmla="*/ 454 w 936"/>
                <a:gd name="T27" fmla="*/ 624 h 681"/>
                <a:gd name="T28" fmla="*/ 482 w 936"/>
                <a:gd name="T29" fmla="*/ 681 h 681"/>
                <a:gd name="T30" fmla="*/ 596 w 936"/>
                <a:gd name="T31" fmla="*/ 681 h 681"/>
                <a:gd name="T32" fmla="*/ 624 w 936"/>
                <a:gd name="T33" fmla="*/ 567 h 681"/>
                <a:gd name="T34" fmla="*/ 681 w 936"/>
                <a:gd name="T35" fmla="*/ 511 h 681"/>
                <a:gd name="T36" fmla="*/ 709 w 936"/>
                <a:gd name="T37" fmla="*/ 539 h 681"/>
                <a:gd name="T38" fmla="*/ 822 w 936"/>
                <a:gd name="T39" fmla="*/ 511 h 681"/>
                <a:gd name="T40" fmla="*/ 851 w 936"/>
                <a:gd name="T41" fmla="*/ 397 h 681"/>
                <a:gd name="T42" fmla="*/ 936 w 936"/>
                <a:gd name="T43" fmla="*/ 369 h 681"/>
                <a:gd name="T44" fmla="*/ 794 w 936"/>
                <a:gd name="T45" fmla="*/ 199 h 681"/>
                <a:gd name="T46" fmla="*/ 709 w 936"/>
                <a:gd name="T47" fmla="*/ 171 h 681"/>
                <a:gd name="T48" fmla="*/ 681 w 936"/>
                <a:gd name="T49" fmla="*/ 114 h 681"/>
                <a:gd name="T50" fmla="*/ 652 w 936"/>
                <a:gd name="T51" fmla="*/ 114 h 681"/>
                <a:gd name="T52" fmla="*/ 624 w 936"/>
                <a:gd name="T53" fmla="*/ 142 h 681"/>
                <a:gd name="T54" fmla="*/ 567 w 936"/>
                <a:gd name="T55" fmla="*/ 142 h 681"/>
                <a:gd name="T56" fmla="*/ 539 w 936"/>
                <a:gd name="T57" fmla="*/ 114 h 681"/>
                <a:gd name="T58" fmla="*/ 454 w 936"/>
                <a:gd name="T59" fmla="*/ 142 h 681"/>
                <a:gd name="T60" fmla="*/ 312 w 936"/>
                <a:gd name="T61" fmla="*/ 142 h 681"/>
                <a:gd name="T62" fmla="*/ 255 w 936"/>
                <a:gd name="T63" fmla="*/ 57 h 681"/>
                <a:gd name="T64" fmla="*/ 255 w 936"/>
                <a:gd name="T65" fmla="*/ 0 h 681"/>
                <a:gd name="T66" fmla="*/ 199 w 936"/>
                <a:gd name="T67" fmla="*/ 29 h 681"/>
                <a:gd name="T68" fmla="*/ 114 w 936"/>
                <a:gd name="T69" fmla="*/ 0 h 681"/>
                <a:gd name="T70" fmla="*/ 57 w 936"/>
                <a:gd name="T71" fmla="*/ 29 h 6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936" h="681">
                  <a:moveTo>
                    <a:pt x="57" y="29"/>
                  </a:moveTo>
                  <a:lnTo>
                    <a:pt x="29" y="86"/>
                  </a:lnTo>
                  <a:lnTo>
                    <a:pt x="57" y="114"/>
                  </a:lnTo>
                  <a:lnTo>
                    <a:pt x="0" y="171"/>
                  </a:lnTo>
                  <a:lnTo>
                    <a:pt x="57" y="199"/>
                  </a:lnTo>
                  <a:lnTo>
                    <a:pt x="57" y="256"/>
                  </a:lnTo>
                  <a:lnTo>
                    <a:pt x="284" y="426"/>
                  </a:lnTo>
                  <a:lnTo>
                    <a:pt x="312" y="482"/>
                  </a:lnTo>
                  <a:lnTo>
                    <a:pt x="284" y="539"/>
                  </a:lnTo>
                  <a:lnTo>
                    <a:pt x="312" y="567"/>
                  </a:lnTo>
                  <a:lnTo>
                    <a:pt x="341" y="567"/>
                  </a:lnTo>
                  <a:lnTo>
                    <a:pt x="397" y="511"/>
                  </a:lnTo>
                  <a:lnTo>
                    <a:pt x="454" y="596"/>
                  </a:lnTo>
                  <a:lnTo>
                    <a:pt x="454" y="624"/>
                  </a:lnTo>
                  <a:lnTo>
                    <a:pt x="482" y="681"/>
                  </a:lnTo>
                  <a:lnTo>
                    <a:pt x="596" y="681"/>
                  </a:lnTo>
                  <a:lnTo>
                    <a:pt x="624" y="567"/>
                  </a:lnTo>
                  <a:lnTo>
                    <a:pt x="681" y="511"/>
                  </a:lnTo>
                  <a:lnTo>
                    <a:pt x="709" y="539"/>
                  </a:lnTo>
                  <a:lnTo>
                    <a:pt x="822" y="511"/>
                  </a:lnTo>
                  <a:lnTo>
                    <a:pt x="851" y="397"/>
                  </a:lnTo>
                  <a:lnTo>
                    <a:pt x="936" y="369"/>
                  </a:lnTo>
                  <a:lnTo>
                    <a:pt x="794" y="199"/>
                  </a:lnTo>
                  <a:lnTo>
                    <a:pt x="709" y="171"/>
                  </a:lnTo>
                  <a:lnTo>
                    <a:pt x="681" y="114"/>
                  </a:lnTo>
                  <a:lnTo>
                    <a:pt x="652" y="114"/>
                  </a:lnTo>
                  <a:lnTo>
                    <a:pt x="624" y="142"/>
                  </a:lnTo>
                  <a:lnTo>
                    <a:pt x="567" y="142"/>
                  </a:lnTo>
                  <a:lnTo>
                    <a:pt x="539" y="114"/>
                  </a:lnTo>
                  <a:lnTo>
                    <a:pt x="454" y="142"/>
                  </a:lnTo>
                  <a:lnTo>
                    <a:pt x="312" y="142"/>
                  </a:lnTo>
                  <a:lnTo>
                    <a:pt x="255" y="57"/>
                  </a:lnTo>
                  <a:lnTo>
                    <a:pt x="255" y="0"/>
                  </a:lnTo>
                  <a:lnTo>
                    <a:pt x="199" y="29"/>
                  </a:lnTo>
                  <a:lnTo>
                    <a:pt x="114" y="0"/>
                  </a:lnTo>
                  <a:lnTo>
                    <a:pt x="57" y="2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9" name="Freeform 924">
              <a:extLst>
                <a:ext uri="{FF2B5EF4-FFF2-40B4-BE49-F238E27FC236}">
                  <a16:creationId xmlns:a16="http://schemas.microsoft.com/office/drawing/2014/main" id="{22537061-660D-499A-B339-B9B2F7C42D41}"/>
                </a:ext>
              </a:extLst>
            </p:cNvPr>
            <p:cNvSpPr>
              <a:spLocks/>
            </p:cNvSpPr>
            <p:nvPr/>
          </p:nvSpPr>
          <p:spPr bwMode="auto">
            <a:xfrm>
              <a:off x="3068" y="3818"/>
              <a:ext cx="397" cy="283"/>
            </a:xfrm>
            <a:custGeom>
              <a:avLst/>
              <a:gdLst>
                <a:gd name="T0" fmla="*/ 369 w 397"/>
                <a:gd name="T1" fmla="*/ 142 h 283"/>
                <a:gd name="T2" fmla="*/ 284 w 397"/>
                <a:gd name="T3" fmla="*/ 198 h 283"/>
                <a:gd name="T4" fmla="*/ 199 w 397"/>
                <a:gd name="T5" fmla="*/ 198 h 283"/>
                <a:gd name="T6" fmla="*/ 170 w 397"/>
                <a:gd name="T7" fmla="*/ 255 h 283"/>
                <a:gd name="T8" fmla="*/ 142 w 397"/>
                <a:gd name="T9" fmla="*/ 283 h 283"/>
                <a:gd name="T10" fmla="*/ 114 w 397"/>
                <a:gd name="T11" fmla="*/ 227 h 283"/>
                <a:gd name="T12" fmla="*/ 85 w 397"/>
                <a:gd name="T13" fmla="*/ 255 h 283"/>
                <a:gd name="T14" fmla="*/ 0 w 397"/>
                <a:gd name="T15" fmla="*/ 198 h 283"/>
                <a:gd name="T16" fmla="*/ 0 w 397"/>
                <a:gd name="T17" fmla="*/ 113 h 283"/>
                <a:gd name="T18" fmla="*/ 85 w 397"/>
                <a:gd name="T19" fmla="*/ 113 h 283"/>
                <a:gd name="T20" fmla="*/ 114 w 397"/>
                <a:gd name="T21" fmla="*/ 56 h 283"/>
                <a:gd name="T22" fmla="*/ 142 w 397"/>
                <a:gd name="T23" fmla="*/ 0 h 283"/>
                <a:gd name="T24" fmla="*/ 255 w 397"/>
                <a:gd name="T25" fmla="*/ 85 h 283"/>
                <a:gd name="T26" fmla="*/ 312 w 397"/>
                <a:gd name="T27" fmla="*/ 142 h 283"/>
                <a:gd name="T28" fmla="*/ 312 w 397"/>
                <a:gd name="T29" fmla="*/ 56 h 283"/>
                <a:gd name="T30" fmla="*/ 397 w 397"/>
                <a:gd name="T31" fmla="*/ 85 h 283"/>
                <a:gd name="T32" fmla="*/ 369 w 397"/>
                <a:gd name="T33" fmla="*/ 142 h 2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397" h="283">
                  <a:moveTo>
                    <a:pt x="369" y="142"/>
                  </a:moveTo>
                  <a:lnTo>
                    <a:pt x="284" y="198"/>
                  </a:lnTo>
                  <a:lnTo>
                    <a:pt x="199" y="198"/>
                  </a:lnTo>
                  <a:lnTo>
                    <a:pt x="170" y="255"/>
                  </a:lnTo>
                  <a:lnTo>
                    <a:pt x="142" y="283"/>
                  </a:lnTo>
                  <a:lnTo>
                    <a:pt x="114" y="227"/>
                  </a:lnTo>
                  <a:lnTo>
                    <a:pt x="85" y="255"/>
                  </a:lnTo>
                  <a:lnTo>
                    <a:pt x="0" y="198"/>
                  </a:lnTo>
                  <a:lnTo>
                    <a:pt x="0" y="113"/>
                  </a:lnTo>
                  <a:lnTo>
                    <a:pt x="85" y="113"/>
                  </a:lnTo>
                  <a:lnTo>
                    <a:pt x="114" y="56"/>
                  </a:lnTo>
                  <a:lnTo>
                    <a:pt x="142" y="0"/>
                  </a:lnTo>
                  <a:lnTo>
                    <a:pt x="255" y="85"/>
                  </a:lnTo>
                  <a:lnTo>
                    <a:pt x="312" y="142"/>
                  </a:lnTo>
                  <a:lnTo>
                    <a:pt x="312" y="56"/>
                  </a:lnTo>
                  <a:lnTo>
                    <a:pt x="397" y="85"/>
                  </a:lnTo>
                  <a:lnTo>
                    <a:pt x="369" y="14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0" name="Freeform 925">
              <a:extLst>
                <a:ext uri="{FF2B5EF4-FFF2-40B4-BE49-F238E27FC236}">
                  <a16:creationId xmlns:a16="http://schemas.microsoft.com/office/drawing/2014/main" id="{47CED174-B3BE-43F8-85E4-12AFB0636C52}"/>
                </a:ext>
              </a:extLst>
            </p:cNvPr>
            <p:cNvSpPr>
              <a:spLocks/>
            </p:cNvSpPr>
            <p:nvPr/>
          </p:nvSpPr>
          <p:spPr bwMode="auto">
            <a:xfrm>
              <a:off x="2955" y="3534"/>
              <a:ext cx="397" cy="397"/>
            </a:xfrm>
            <a:custGeom>
              <a:avLst/>
              <a:gdLst>
                <a:gd name="T0" fmla="*/ 312 w 397"/>
                <a:gd name="T1" fmla="*/ 170 h 397"/>
                <a:gd name="T2" fmla="*/ 312 w 397"/>
                <a:gd name="T3" fmla="*/ 57 h 397"/>
                <a:gd name="T4" fmla="*/ 227 w 397"/>
                <a:gd name="T5" fmla="*/ 57 h 397"/>
                <a:gd name="T6" fmla="*/ 227 w 397"/>
                <a:gd name="T7" fmla="*/ 0 h 397"/>
                <a:gd name="T8" fmla="*/ 170 w 397"/>
                <a:gd name="T9" fmla="*/ 57 h 397"/>
                <a:gd name="T10" fmla="*/ 141 w 397"/>
                <a:gd name="T11" fmla="*/ 199 h 397"/>
                <a:gd name="T12" fmla="*/ 56 w 397"/>
                <a:gd name="T13" fmla="*/ 142 h 397"/>
                <a:gd name="T14" fmla="*/ 0 w 397"/>
                <a:gd name="T15" fmla="*/ 199 h 397"/>
                <a:gd name="T16" fmla="*/ 113 w 397"/>
                <a:gd name="T17" fmla="*/ 397 h 397"/>
                <a:gd name="T18" fmla="*/ 198 w 397"/>
                <a:gd name="T19" fmla="*/ 397 h 397"/>
                <a:gd name="T20" fmla="*/ 255 w 397"/>
                <a:gd name="T21" fmla="*/ 284 h 397"/>
                <a:gd name="T22" fmla="*/ 368 w 397"/>
                <a:gd name="T23" fmla="*/ 369 h 397"/>
                <a:gd name="T24" fmla="*/ 397 w 397"/>
                <a:gd name="T25" fmla="*/ 312 h 397"/>
                <a:gd name="T26" fmla="*/ 312 w 397"/>
                <a:gd name="T27" fmla="*/ 170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97" h="397">
                  <a:moveTo>
                    <a:pt x="312" y="170"/>
                  </a:moveTo>
                  <a:lnTo>
                    <a:pt x="312" y="57"/>
                  </a:lnTo>
                  <a:lnTo>
                    <a:pt x="227" y="57"/>
                  </a:lnTo>
                  <a:lnTo>
                    <a:pt x="227" y="0"/>
                  </a:lnTo>
                  <a:lnTo>
                    <a:pt x="170" y="57"/>
                  </a:lnTo>
                  <a:lnTo>
                    <a:pt x="141" y="199"/>
                  </a:lnTo>
                  <a:lnTo>
                    <a:pt x="56" y="142"/>
                  </a:lnTo>
                  <a:lnTo>
                    <a:pt x="0" y="199"/>
                  </a:lnTo>
                  <a:lnTo>
                    <a:pt x="113" y="397"/>
                  </a:lnTo>
                  <a:lnTo>
                    <a:pt x="198" y="397"/>
                  </a:lnTo>
                  <a:lnTo>
                    <a:pt x="255" y="284"/>
                  </a:lnTo>
                  <a:lnTo>
                    <a:pt x="368" y="369"/>
                  </a:lnTo>
                  <a:lnTo>
                    <a:pt x="397" y="312"/>
                  </a:lnTo>
                  <a:lnTo>
                    <a:pt x="312" y="17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1" name="Freeform 926">
              <a:extLst>
                <a:ext uri="{FF2B5EF4-FFF2-40B4-BE49-F238E27FC236}">
                  <a16:creationId xmlns:a16="http://schemas.microsoft.com/office/drawing/2014/main" id="{3818F5B2-8836-41E1-8057-521F1D67864D}"/>
                </a:ext>
              </a:extLst>
            </p:cNvPr>
            <p:cNvSpPr>
              <a:spLocks/>
            </p:cNvSpPr>
            <p:nvPr/>
          </p:nvSpPr>
          <p:spPr bwMode="auto">
            <a:xfrm>
              <a:off x="3238" y="3960"/>
              <a:ext cx="227" cy="198"/>
            </a:xfrm>
            <a:custGeom>
              <a:avLst/>
              <a:gdLst>
                <a:gd name="T0" fmla="*/ 227 w 227"/>
                <a:gd name="T1" fmla="*/ 170 h 198"/>
                <a:gd name="T2" fmla="*/ 142 w 227"/>
                <a:gd name="T3" fmla="*/ 198 h 198"/>
                <a:gd name="T4" fmla="*/ 57 w 227"/>
                <a:gd name="T5" fmla="*/ 198 h 198"/>
                <a:gd name="T6" fmla="*/ 0 w 227"/>
                <a:gd name="T7" fmla="*/ 113 h 198"/>
                <a:gd name="T8" fmla="*/ 29 w 227"/>
                <a:gd name="T9" fmla="*/ 56 h 198"/>
                <a:gd name="T10" fmla="*/ 114 w 227"/>
                <a:gd name="T11" fmla="*/ 56 h 198"/>
                <a:gd name="T12" fmla="*/ 199 w 227"/>
                <a:gd name="T13" fmla="*/ 0 h 198"/>
                <a:gd name="T14" fmla="*/ 227 w 227"/>
                <a:gd name="T15" fmla="*/ 28 h 198"/>
                <a:gd name="T16" fmla="*/ 170 w 227"/>
                <a:gd name="T17" fmla="*/ 85 h 198"/>
                <a:gd name="T18" fmla="*/ 227 w 227"/>
                <a:gd name="T19" fmla="*/ 113 h 198"/>
                <a:gd name="T20" fmla="*/ 227 w 227"/>
                <a:gd name="T21" fmla="*/ 170 h 1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27" h="198">
                  <a:moveTo>
                    <a:pt x="227" y="170"/>
                  </a:moveTo>
                  <a:lnTo>
                    <a:pt x="142" y="198"/>
                  </a:lnTo>
                  <a:lnTo>
                    <a:pt x="57" y="198"/>
                  </a:lnTo>
                  <a:lnTo>
                    <a:pt x="0" y="113"/>
                  </a:lnTo>
                  <a:lnTo>
                    <a:pt x="29" y="56"/>
                  </a:lnTo>
                  <a:lnTo>
                    <a:pt x="114" y="56"/>
                  </a:lnTo>
                  <a:lnTo>
                    <a:pt x="199" y="0"/>
                  </a:lnTo>
                  <a:lnTo>
                    <a:pt x="227" y="28"/>
                  </a:lnTo>
                  <a:lnTo>
                    <a:pt x="170" y="85"/>
                  </a:lnTo>
                  <a:lnTo>
                    <a:pt x="227" y="113"/>
                  </a:lnTo>
                  <a:lnTo>
                    <a:pt x="227" y="17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2" name="Freeform 927">
              <a:extLst>
                <a:ext uri="{FF2B5EF4-FFF2-40B4-BE49-F238E27FC236}">
                  <a16:creationId xmlns:a16="http://schemas.microsoft.com/office/drawing/2014/main" id="{E9855444-AD28-4AA7-8462-8DAA85CD1F51}"/>
                </a:ext>
              </a:extLst>
            </p:cNvPr>
            <p:cNvSpPr>
              <a:spLocks/>
            </p:cNvSpPr>
            <p:nvPr/>
          </p:nvSpPr>
          <p:spPr bwMode="auto">
            <a:xfrm>
              <a:off x="3238" y="4130"/>
              <a:ext cx="1191" cy="992"/>
            </a:xfrm>
            <a:custGeom>
              <a:avLst/>
              <a:gdLst>
                <a:gd name="T0" fmla="*/ 142 w 1191"/>
                <a:gd name="T1" fmla="*/ 28 h 992"/>
                <a:gd name="T2" fmla="*/ 454 w 1191"/>
                <a:gd name="T3" fmla="*/ 170 h 992"/>
                <a:gd name="T4" fmla="*/ 454 w 1191"/>
                <a:gd name="T5" fmla="*/ 283 h 992"/>
                <a:gd name="T6" fmla="*/ 511 w 1191"/>
                <a:gd name="T7" fmla="*/ 311 h 992"/>
                <a:gd name="T8" fmla="*/ 624 w 1191"/>
                <a:gd name="T9" fmla="*/ 340 h 992"/>
                <a:gd name="T10" fmla="*/ 652 w 1191"/>
                <a:gd name="T11" fmla="*/ 425 h 992"/>
                <a:gd name="T12" fmla="*/ 794 w 1191"/>
                <a:gd name="T13" fmla="*/ 311 h 992"/>
                <a:gd name="T14" fmla="*/ 879 w 1191"/>
                <a:gd name="T15" fmla="*/ 283 h 992"/>
                <a:gd name="T16" fmla="*/ 1021 w 1191"/>
                <a:gd name="T17" fmla="*/ 141 h 992"/>
                <a:gd name="T18" fmla="*/ 1163 w 1191"/>
                <a:gd name="T19" fmla="*/ 85 h 992"/>
                <a:gd name="T20" fmla="*/ 1163 w 1191"/>
                <a:gd name="T21" fmla="*/ 226 h 992"/>
                <a:gd name="T22" fmla="*/ 1134 w 1191"/>
                <a:gd name="T23" fmla="*/ 368 h 992"/>
                <a:gd name="T24" fmla="*/ 1191 w 1191"/>
                <a:gd name="T25" fmla="*/ 538 h 992"/>
                <a:gd name="T26" fmla="*/ 992 w 1191"/>
                <a:gd name="T27" fmla="*/ 623 h 992"/>
                <a:gd name="T28" fmla="*/ 907 w 1191"/>
                <a:gd name="T29" fmla="*/ 793 h 992"/>
                <a:gd name="T30" fmla="*/ 822 w 1191"/>
                <a:gd name="T31" fmla="*/ 793 h 992"/>
                <a:gd name="T32" fmla="*/ 737 w 1191"/>
                <a:gd name="T33" fmla="*/ 850 h 992"/>
                <a:gd name="T34" fmla="*/ 709 w 1191"/>
                <a:gd name="T35" fmla="*/ 935 h 992"/>
                <a:gd name="T36" fmla="*/ 596 w 1191"/>
                <a:gd name="T37" fmla="*/ 878 h 992"/>
                <a:gd name="T38" fmla="*/ 539 w 1191"/>
                <a:gd name="T39" fmla="*/ 964 h 992"/>
                <a:gd name="T40" fmla="*/ 482 w 1191"/>
                <a:gd name="T41" fmla="*/ 992 h 992"/>
                <a:gd name="T42" fmla="*/ 397 w 1191"/>
                <a:gd name="T43" fmla="*/ 935 h 992"/>
                <a:gd name="T44" fmla="*/ 284 w 1191"/>
                <a:gd name="T45" fmla="*/ 793 h 992"/>
                <a:gd name="T46" fmla="*/ 227 w 1191"/>
                <a:gd name="T47" fmla="*/ 623 h 992"/>
                <a:gd name="T48" fmla="*/ 340 w 1191"/>
                <a:gd name="T49" fmla="*/ 652 h 992"/>
                <a:gd name="T50" fmla="*/ 454 w 1191"/>
                <a:gd name="T51" fmla="*/ 595 h 992"/>
                <a:gd name="T52" fmla="*/ 539 w 1191"/>
                <a:gd name="T53" fmla="*/ 482 h 992"/>
                <a:gd name="T54" fmla="*/ 425 w 1191"/>
                <a:gd name="T55" fmla="*/ 397 h 992"/>
                <a:gd name="T56" fmla="*/ 312 w 1191"/>
                <a:gd name="T57" fmla="*/ 425 h 992"/>
                <a:gd name="T58" fmla="*/ 312 w 1191"/>
                <a:gd name="T59" fmla="*/ 368 h 992"/>
                <a:gd name="T60" fmla="*/ 142 w 1191"/>
                <a:gd name="T61" fmla="*/ 311 h 992"/>
                <a:gd name="T62" fmla="*/ 57 w 1191"/>
                <a:gd name="T63" fmla="*/ 255 h 992"/>
                <a:gd name="T64" fmla="*/ 0 w 1191"/>
                <a:gd name="T65" fmla="*/ 56 h 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1191" h="992">
                  <a:moveTo>
                    <a:pt x="57" y="28"/>
                  </a:moveTo>
                  <a:lnTo>
                    <a:pt x="142" y="28"/>
                  </a:lnTo>
                  <a:lnTo>
                    <a:pt x="227" y="0"/>
                  </a:lnTo>
                  <a:lnTo>
                    <a:pt x="454" y="170"/>
                  </a:lnTo>
                  <a:lnTo>
                    <a:pt x="482" y="226"/>
                  </a:lnTo>
                  <a:lnTo>
                    <a:pt x="454" y="283"/>
                  </a:lnTo>
                  <a:lnTo>
                    <a:pt x="482" y="311"/>
                  </a:lnTo>
                  <a:lnTo>
                    <a:pt x="511" y="311"/>
                  </a:lnTo>
                  <a:lnTo>
                    <a:pt x="567" y="255"/>
                  </a:lnTo>
                  <a:lnTo>
                    <a:pt x="624" y="340"/>
                  </a:lnTo>
                  <a:lnTo>
                    <a:pt x="624" y="368"/>
                  </a:lnTo>
                  <a:lnTo>
                    <a:pt x="652" y="425"/>
                  </a:lnTo>
                  <a:lnTo>
                    <a:pt x="766" y="425"/>
                  </a:lnTo>
                  <a:lnTo>
                    <a:pt x="794" y="311"/>
                  </a:lnTo>
                  <a:lnTo>
                    <a:pt x="851" y="255"/>
                  </a:lnTo>
                  <a:lnTo>
                    <a:pt x="879" y="283"/>
                  </a:lnTo>
                  <a:lnTo>
                    <a:pt x="992" y="255"/>
                  </a:lnTo>
                  <a:lnTo>
                    <a:pt x="1021" y="141"/>
                  </a:lnTo>
                  <a:lnTo>
                    <a:pt x="1106" y="113"/>
                  </a:lnTo>
                  <a:lnTo>
                    <a:pt x="1163" y="85"/>
                  </a:lnTo>
                  <a:lnTo>
                    <a:pt x="1163" y="198"/>
                  </a:lnTo>
                  <a:lnTo>
                    <a:pt x="1163" y="226"/>
                  </a:lnTo>
                  <a:lnTo>
                    <a:pt x="1163" y="340"/>
                  </a:lnTo>
                  <a:lnTo>
                    <a:pt x="1134" y="368"/>
                  </a:lnTo>
                  <a:lnTo>
                    <a:pt x="1163" y="425"/>
                  </a:lnTo>
                  <a:lnTo>
                    <a:pt x="1191" y="538"/>
                  </a:lnTo>
                  <a:lnTo>
                    <a:pt x="1077" y="567"/>
                  </a:lnTo>
                  <a:lnTo>
                    <a:pt x="992" y="623"/>
                  </a:lnTo>
                  <a:lnTo>
                    <a:pt x="964" y="822"/>
                  </a:lnTo>
                  <a:lnTo>
                    <a:pt x="907" y="793"/>
                  </a:lnTo>
                  <a:lnTo>
                    <a:pt x="907" y="765"/>
                  </a:lnTo>
                  <a:lnTo>
                    <a:pt x="822" y="793"/>
                  </a:lnTo>
                  <a:lnTo>
                    <a:pt x="794" y="850"/>
                  </a:lnTo>
                  <a:lnTo>
                    <a:pt x="737" y="850"/>
                  </a:lnTo>
                  <a:lnTo>
                    <a:pt x="737" y="964"/>
                  </a:lnTo>
                  <a:lnTo>
                    <a:pt x="709" y="935"/>
                  </a:lnTo>
                  <a:lnTo>
                    <a:pt x="624" y="878"/>
                  </a:lnTo>
                  <a:lnTo>
                    <a:pt x="596" y="878"/>
                  </a:lnTo>
                  <a:lnTo>
                    <a:pt x="567" y="935"/>
                  </a:lnTo>
                  <a:lnTo>
                    <a:pt x="539" y="964"/>
                  </a:lnTo>
                  <a:lnTo>
                    <a:pt x="511" y="964"/>
                  </a:lnTo>
                  <a:lnTo>
                    <a:pt x="482" y="992"/>
                  </a:lnTo>
                  <a:lnTo>
                    <a:pt x="397" y="992"/>
                  </a:lnTo>
                  <a:lnTo>
                    <a:pt x="397" y="935"/>
                  </a:lnTo>
                  <a:lnTo>
                    <a:pt x="255" y="878"/>
                  </a:lnTo>
                  <a:lnTo>
                    <a:pt x="284" y="793"/>
                  </a:lnTo>
                  <a:lnTo>
                    <a:pt x="284" y="680"/>
                  </a:lnTo>
                  <a:lnTo>
                    <a:pt x="227" y="623"/>
                  </a:lnTo>
                  <a:lnTo>
                    <a:pt x="284" y="595"/>
                  </a:lnTo>
                  <a:lnTo>
                    <a:pt x="340" y="652"/>
                  </a:lnTo>
                  <a:lnTo>
                    <a:pt x="340" y="595"/>
                  </a:lnTo>
                  <a:lnTo>
                    <a:pt x="454" y="595"/>
                  </a:lnTo>
                  <a:lnTo>
                    <a:pt x="539" y="538"/>
                  </a:lnTo>
                  <a:lnTo>
                    <a:pt x="539" y="482"/>
                  </a:lnTo>
                  <a:lnTo>
                    <a:pt x="454" y="453"/>
                  </a:lnTo>
                  <a:lnTo>
                    <a:pt x="425" y="397"/>
                  </a:lnTo>
                  <a:lnTo>
                    <a:pt x="397" y="425"/>
                  </a:lnTo>
                  <a:lnTo>
                    <a:pt x="312" y="425"/>
                  </a:lnTo>
                  <a:lnTo>
                    <a:pt x="284" y="397"/>
                  </a:lnTo>
                  <a:lnTo>
                    <a:pt x="312" y="368"/>
                  </a:lnTo>
                  <a:lnTo>
                    <a:pt x="227" y="311"/>
                  </a:lnTo>
                  <a:lnTo>
                    <a:pt x="142" y="311"/>
                  </a:lnTo>
                  <a:lnTo>
                    <a:pt x="114" y="311"/>
                  </a:lnTo>
                  <a:lnTo>
                    <a:pt x="57" y="255"/>
                  </a:lnTo>
                  <a:lnTo>
                    <a:pt x="57" y="113"/>
                  </a:lnTo>
                  <a:lnTo>
                    <a:pt x="0" y="56"/>
                  </a:lnTo>
                  <a:lnTo>
                    <a:pt x="57" y="2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3" name="Freeform 928">
              <a:extLst>
                <a:ext uri="{FF2B5EF4-FFF2-40B4-BE49-F238E27FC236}">
                  <a16:creationId xmlns:a16="http://schemas.microsoft.com/office/drawing/2014/main" id="{ACE2D1C5-B5F5-4047-A87A-5B0DD314C63D}"/>
                </a:ext>
              </a:extLst>
            </p:cNvPr>
            <p:cNvSpPr>
              <a:spLocks/>
            </p:cNvSpPr>
            <p:nvPr/>
          </p:nvSpPr>
          <p:spPr bwMode="auto">
            <a:xfrm>
              <a:off x="2983" y="4498"/>
              <a:ext cx="794" cy="652"/>
            </a:xfrm>
            <a:custGeom>
              <a:avLst/>
              <a:gdLst>
                <a:gd name="T0" fmla="*/ 539 w 794"/>
                <a:gd name="T1" fmla="*/ 29 h 652"/>
                <a:gd name="T2" fmla="*/ 567 w 794"/>
                <a:gd name="T3" fmla="*/ 57 h 652"/>
                <a:gd name="T4" fmla="*/ 652 w 794"/>
                <a:gd name="T5" fmla="*/ 57 h 652"/>
                <a:gd name="T6" fmla="*/ 680 w 794"/>
                <a:gd name="T7" fmla="*/ 29 h 652"/>
                <a:gd name="T8" fmla="*/ 709 w 794"/>
                <a:gd name="T9" fmla="*/ 85 h 652"/>
                <a:gd name="T10" fmla="*/ 794 w 794"/>
                <a:gd name="T11" fmla="*/ 114 h 652"/>
                <a:gd name="T12" fmla="*/ 794 w 794"/>
                <a:gd name="T13" fmla="*/ 170 h 652"/>
                <a:gd name="T14" fmla="*/ 709 w 794"/>
                <a:gd name="T15" fmla="*/ 227 h 652"/>
                <a:gd name="T16" fmla="*/ 595 w 794"/>
                <a:gd name="T17" fmla="*/ 227 h 652"/>
                <a:gd name="T18" fmla="*/ 595 w 794"/>
                <a:gd name="T19" fmla="*/ 284 h 652"/>
                <a:gd name="T20" fmla="*/ 539 w 794"/>
                <a:gd name="T21" fmla="*/ 227 h 652"/>
                <a:gd name="T22" fmla="*/ 482 w 794"/>
                <a:gd name="T23" fmla="*/ 255 h 652"/>
                <a:gd name="T24" fmla="*/ 539 w 794"/>
                <a:gd name="T25" fmla="*/ 312 h 652"/>
                <a:gd name="T26" fmla="*/ 539 w 794"/>
                <a:gd name="T27" fmla="*/ 425 h 652"/>
                <a:gd name="T28" fmla="*/ 510 w 794"/>
                <a:gd name="T29" fmla="*/ 510 h 652"/>
                <a:gd name="T30" fmla="*/ 454 w 794"/>
                <a:gd name="T31" fmla="*/ 539 h 652"/>
                <a:gd name="T32" fmla="*/ 397 w 794"/>
                <a:gd name="T33" fmla="*/ 539 h 652"/>
                <a:gd name="T34" fmla="*/ 397 w 794"/>
                <a:gd name="T35" fmla="*/ 567 h 652"/>
                <a:gd name="T36" fmla="*/ 454 w 794"/>
                <a:gd name="T37" fmla="*/ 652 h 652"/>
                <a:gd name="T38" fmla="*/ 425 w 794"/>
                <a:gd name="T39" fmla="*/ 652 h 652"/>
                <a:gd name="T40" fmla="*/ 340 w 794"/>
                <a:gd name="T41" fmla="*/ 596 h 652"/>
                <a:gd name="T42" fmla="*/ 284 w 794"/>
                <a:gd name="T43" fmla="*/ 624 h 652"/>
                <a:gd name="T44" fmla="*/ 284 w 794"/>
                <a:gd name="T45" fmla="*/ 567 h 652"/>
                <a:gd name="T46" fmla="*/ 312 w 794"/>
                <a:gd name="T47" fmla="*/ 539 h 652"/>
                <a:gd name="T48" fmla="*/ 312 w 794"/>
                <a:gd name="T49" fmla="*/ 510 h 652"/>
                <a:gd name="T50" fmla="*/ 227 w 794"/>
                <a:gd name="T51" fmla="*/ 510 h 652"/>
                <a:gd name="T52" fmla="*/ 170 w 794"/>
                <a:gd name="T53" fmla="*/ 454 h 652"/>
                <a:gd name="T54" fmla="*/ 113 w 794"/>
                <a:gd name="T55" fmla="*/ 397 h 652"/>
                <a:gd name="T56" fmla="*/ 0 w 794"/>
                <a:gd name="T57" fmla="*/ 425 h 652"/>
                <a:gd name="T58" fmla="*/ 0 w 794"/>
                <a:gd name="T59" fmla="*/ 312 h 652"/>
                <a:gd name="T60" fmla="*/ 85 w 794"/>
                <a:gd name="T61" fmla="*/ 312 h 652"/>
                <a:gd name="T62" fmla="*/ 85 w 794"/>
                <a:gd name="T63" fmla="*/ 199 h 652"/>
                <a:gd name="T64" fmla="*/ 170 w 794"/>
                <a:gd name="T65" fmla="*/ 170 h 652"/>
                <a:gd name="T66" fmla="*/ 142 w 794"/>
                <a:gd name="T67" fmla="*/ 114 h 652"/>
                <a:gd name="T68" fmla="*/ 340 w 794"/>
                <a:gd name="T69" fmla="*/ 85 h 652"/>
                <a:gd name="T70" fmla="*/ 397 w 794"/>
                <a:gd name="T71" fmla="*/ 0 h 652"/>
                <a:gd name="T72" fmla="*/ 482 w 794"/>
                <a:gd name="T73" fmla="*/ 57 h 652"/>
                <a:gd name="T74" fmla="*/ 539 w 794"/>
                <a:gd name="T75" fmla="*/ 29 h 6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794" h="652">
                  <a:moveTo>
                    <a:pt x="539" y="29"/>
                  </a:moveTo>
                  <a:lnTo>
                    <a:pt x="567" y="57"/>
                  </a:lnTo>
                  <a:lnTo>
                    <a:pt x="652" y="57"/>
                  </a:lnTo>
                  <a:lnTo>
                    <a:pt x="680" y="29"/>
                  </a:lnTo>
                  <a:lnTo>
                    <a:pt x="709" y="85"/>
                  </a:lnTo>
                  <a:lnTo>
                    <a:pt x="794" y="114"/>
                  </a:lnTo>
                  <a:lnTo>
                    <a:pt x="794" y="170"/>
                  </a:lnTo>
                  <a:lnTo>
                    <a:pt x="709" y="227"/>
                  </a:lnTo>
                  <a:lnTo>
                    <a:pt x="595" y="227"/>
                  </a:lnTo>
                  <a:lnTo>
                    <a:pt x="595" y="284"/>
                  </a:lnTo>
                  <a:lnTo>
                    <a:pt x="539" y="227"/>
                  </a:lnTo>
                  <a:lnTo>
                    <a:pt x="482" y="255"/>
                  </a:lnTo>
                  <a:lnTo>
                    <a:pt x="539" y="312"/>
                  </a:lnTo>
                  <a:lnTo>
                    <a:pt x="539" y="425"/>
                  </a:lnTo>
                  <a:lnTo>
                    <a:pt x="510" y="510"/>
                  </a:lnTo>
                  <a:lnTo>
                    <a:pt x="454" y="539"/>
                  </a:lnTo>
                  <a:lnTo>
                    <a:pt x="397" y="539"/>
                  </a:lnTo>
                  <a:lnTo>
                    <a:pt x="397" y="567"/>
                  </a:lnTo>
                  <a:lnTo>
                    <a:pt x="454" y="652"/>
                  </a:lnTo>
                  <a:lnTo>
                    <a:pt x="425" y="652"/>
                  </a:lnTo>
                  <a:lnTo>
                    <a:pt x="340" y="596"/>
                  </a:lnTo>
                  <a:lnTo>
                    <a:pt x="284" y="624"/>
                  </a:lnTo>
                  <a:lnTo>
                    <a:pt x="284" y="567"/>
                  </a:lnTo>
                  <a:lnTo>
                    <a:pt x="312" y="539"/>
                  </a:lnTo>
                  <a:lnTo>
                    <a:pt x="312" y="510"/>
                  </a:lnTo>
                  <a:lnTo>
                    <a:pt x="227" y="510"/>
                  </a:lnTo>
                  <a:lnTo>
                    <a:pt x="170" y="454"/>
                  </a:lnTo>
                  <a:lnTo>
                    <a:pt x="113" y="397"/>
                  </a:lnTo>
                  <a:lnTo>
                    <a:pt x="0" y="425"/>
                  </a:lnTo>
                  <a:lnTo>
                    <a:pt x="0" y="312"/>
                  </a:lnTo>
                  <a:lnTo>
                    <a:pt x="85" y="312"/>
                  </a:lnTo>
                  <a:lnTo>
                    <a:pt x="85" y="199"/>
                  </a:lnTo>
                  <a:lnTo>
                    <a:pt x="170" y="170"/>
                  </a:lnTo>
                  <a:lnTo>
                    <a:pt x="142" y="114"/>
                  </a:lnTo>
                  <a:lnTo>
                    <a:pt x="340" y="85"/>
                  </a:lnTo>
                  <a:lnTo>
                    <a:pt x="397" y="0"/>
                  </a:lnTo>
                  <a:lnTo>
                    <a:pt x="482" y="57"/>
                  </a:lnTo>
                  <a:lnTo>
                    <a:pt x="539" y="2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4" name="Freeform 929">
              <a:extLst>
                <a:ext uri="{FF2B5EF4-FFF2-40B4-BE49-F238E27FC236}">
                  <a16:creationId xmlns:a16="http://schemas.microsoft.com/office/drawing/2014/main" id="{24BAE8C7-4E06-4183-B1F9-A23B3343E9A0}"/>
                </a:ext>
              </a:extLst>
            </p:cNvPr>
            <p:cNvSpPr>
              <a:spLocks/>
            </p:cNvSpPr>
            <p:nvPr/>
          </p:nvSpPr>
          <p:spPr bwMode="auto">
            <a:xfrm>
              <a:off x="4372" y="3818"/>
              <a:ext cx="1503" cy="1247"/>
            </a:xfrm>
            <a:custGeom>
              <a:avLst/>
              <a:gdLst>
                <a:gd name="T0" fmla="*/ 29 w 1503"/>
                <a:gd name="T1" fmla="*/ 737 h 1247"/>
                <a:gd name="T2" fmla="*/ 29 w 1503"/>
                <a:gd name="T3" fmla="*/ 652 h 1247"/>
                <a:gd name="T4" fmla="*/ 85 w 1503"/>
                <a:gd name="T5" fmla="*/ 397 h 1247"/>
                <a:gd name="T6" fmla="*/ 170 w 1503"/>
                <a:gd name="T7" fmla="*/ 227 h 1247"/>
                <a:gd name="T8" fmla="*/ 312 w 1503"/>
                <a:gd name="T9" fmla="*/ 255 h 1247"/>
                <a:gd name="T10" fmla="*/ 397 w 1503"/>
                <a:gd name="T11" fmla="*/ 28 h 1247"/>
                <a:gd name="T12" fmla="*/ 482 w 1503"/>
                <a:gd name="T13" fmla="*/ 142 h 1247"/>
                <a:gd name="T14" fmla="*/ 652 w 1503"/>
                <a:gd name="T15" fmla="*/ 227 h 1247"/>
                <a:gd name="T16" fmla="*/ 851 w 1503"/>
                <a:gd name="T17" fmla="*/ 312 h 1247"/>
                <a:gd name="T18" fmla="*/ 964 w 1503"/>
                <a:gd name="T19" fmla="*/ 283 h 1247"/>
                <a:gd name="T20" fmla="*/ 964 w 1503"/>
                <a:gd name="T21" fmla="*/ 198 h 1247"/>
                <a:gd name="T22" fmla="*/ 1049 w 1503"/>
                <a:gd name="T23" fmla="*/ 113 h 1247"/>
                <a:gd name="T24" fmla="*/ 1248 w 1503"/>
                <a:gd name="T25" fmla="*/ 56 h 1247"/>
                <a:gd name="T26" fmla="*/ 1361 w 1503"/>
                <a:gd name="T27" fmla="*/ 0 h 1247"/>
                <a:gd name="T28" fmla="*/ 1389 w 1503"/>
                <a:gd name="T29" fmla="*/ 142 h 1247"/>
                <a:gd name="T30" fmla="*/ 1361 w 1503"/>
                <a:gd name="T31" fmla="*/ 255 h 1247"/>
                <a:gd name="T32" fmla="*/ 1333 w 1503"/>
                <a:gd name="T33" fmla="*/ 340 h 1247"/>
                <a:gd name="T34" fmla="*/ 1389 w 1503"/>
                <a:gd name="T35" fmla="*/ 368 h 1247"/>
                <a:gd name="T36" fmla="*/ 1446 w 1503"/>
                <a:gd name="T37" fmla="*/ 425 h 1247"/>
                <a:gd name="T38" fmla="*/ 1418 w 1503"/>
                <a:gd name="T39" fmla="*/ 482 h 1247"/>
                <a:gd name="T40" fmla="*/ 1503 w 1503"/>
                <a:gd name="T41" fmla="*/ 567 h 1247"/>
                <a:gd name="T42" fmla="*/ 1446 w 1503"/>
                <a:gd name="T43" fmla="*/ 652 h 1247"/>
                <a:gd name="T44" fmla="*/ 1389 w 1503"/>
                <a:gd name="T45" fmla="*/ 709 h 1247"/>
                <a:gd name="T46" fmla="*/ 1191 w 1503"/>
                <a:gd name="T47" fmla="*/ 822 h 1247"/>
                <a:gd name="T48" fmla="*/ 964 w 1503"/>
                <a:gd name="T49" fmla="*/ 907 h 1247"/>
                <a:gd name="T50" fmla="*/ 822 w 1503"/>
                <a:gd name="T51" fmla="*/ 935 h 1247"/>
                <a:gd name="T52" fmla="*/ 681 w 1503"/>
                <a:gd name="T53" fmla="*/ 992 h 1247"/>
                <a:gd name="T54" fmla="*/ 510 w 1503"/>
                <a:gd name="T55" fmla="*/ 1077 h 1247"/>
                <a:gd name="T56" fmla="*/ 425 w 1503"/>
                <a:gd name="T57" fmla="*/ 1219 h 1247"/>
                <a:gd name="T58" fmla="*/ 369 w 1503"/>
                <a:gd name="T59" fmla="*/ 1219 h 1247"/>
                <a:gd name="T60" fmla="*/ 284 w 1503"/>
                <a:gd name="T61" fmla="*/ 1219 h 1247"/>
                <a:gd name="T62" fmla="*/ 227 w 1503"/>
                <a:gd name="T63" fmla="*/ 1219 h 1247"/>
                <a:gd name="T64" fmla="*/ 57 w 1503"/>
                <a:gd name="T65" fmla="*/ 1134 h 1247"/>
                <a:gd name="T66" fmla="*/ 142 w 1503"/>
                <a:gd name="T67" fmla="*/ 1190 h 1247"/>
                <a:gd name="T68" fmla="*/ 170 w 1503"/>
                <a:gd name="T69" fmla="*/ 1105 h 1247"/>
                <a:gd name="T70" fmla="*/ 199 w 1503"/>
                <a:gd name="T71" fmla="*/ 1020 h 1247"/>
                <a:gd name="T72" fmla="*/ 227 w 1503"/>
                <a:gd name="T73" fmla="*/ 1077 h 1247"/>
                <a:gd name="T74" fmla="*/ 312 w 1503"/>
                <a:gd name="T75" fmla="*/ 1105 h 1247"/>
                <a:gd name="T76" fmla="*/ 199 w 1503"/>
                <a:gd name="T77" fmla="*/ 879 h 1247"/>
                <a:gd name="T78" fmla="*/ 57 w 1503"/>
                <a:gd name="T79" fmla="*/ 85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503" h="1247">
                  <a:moveTo>
                    <a:pt x="57" y="850"/>
                  </a:moveTo>
                  <a:lnTo>
                    <a:pt x="29" y="737"/>
                  </a:lnTo>
                  <a:lnTo>
                    <a:pt x="0" y="680"/>
                  </a:lnTo>
                  <a:lnTo>
                    <a:pt x="29" y="652"/>
                  </a:lnTo>
                  <a:lnTo>
                    <a:pt x="29" y="397"/>
                  </a:lnTo>
                  <a:lnTo>
                    <a:pt x="85" y="397"/>
                  </a:lnTo>
                  <a:lnTo>
                    <a:pt x="85" y="227"/>
                  </a:lnTo>
                  <a:lnTo>
                    <a:pt x="170" y="227"/>
                  </a:lnTo>
                  <a:lnTo>
                    <a:pt x="227" y="255"/>
                  </a:lnTo>
                  <a:lnTo>
                    <a:pt x="312" y="255"/>
                  </a:lnTo>
                  <a:lnTo>
                    <a:pt x="340" y="255"/>
                  </a:lnTo>
                  <a:lnTo>
                    <a:pt x="397" y="28"/>
                  </a:lnTo>
                  <a:lnTo>
                    <a:pt x="454" y="56"/>
                  </a:lnTo>
                  <a:lnTo>
                    <a:pt x="482" y="142"/>
                  </a:lnTo>
                  <a:lnTo>
                    <a:pt x="624" y="170"/>
                  </a:lnTo>
                  <a:lnTo>
                    <a:pt x="652" y="227"/>
                  </a:lnTo>
                  <a:lnTo>
                    <a:pt x="766" y="312"/>
                  </a:lnTo>
                  <a:lnTo>
                    <a:pt x="851" y="312"/>
                  </a:lnTo>
                  <a:lnTo>
                    <a:pt x="907" y="255"/>
                  </a:lnTo>
                  <a:lnTo>
                    <a:pt x="964" y="283"/>
                  </a:lnTo>
                  <a:lnTo>
                    <a:pt x="992" y="227"/>
                  </a:lnTo>
                  <a:lnTo>
                    <a:pt x="964" y="198"/>
                  </a:lnTo>
                  <a:lnTo>
                    <a:pt x="1021" y="113"/>
                  </a:lnTo>
                  <a:lnTo>
                    <a:pt x="1049" y="113"/>
                  </a:lnTo>
                  <a:lnTo>
                    <a:pt x="1049" y="85"/>
                  </a:lnTo>
                  <a:lnTo>
                    <a:pt x="1248" y="56"/>
                  </a:lnTo>
                  <a:lnTo>
                    <a:pt x="1276" y="28"/>
                  </a:lnTo>
                  <a:lnTo>
                    <a:pt x="1361" y="0"/>
                  </a:lnTo>
                  <a:lnTo>
                    <a:pt x="1361" y="113"/>
                  </a:lnTo>
                  <a:lnTo>
                    <a:pt x="1389" y="142"/>
                  </a:lnTo>
                  <a:lnTo>
                    <a:pt x="1361" y="198"/>
                  </a:lnTo>
                  <a:lnTo>
                    <a:pt x="1361" y="255"/>
                  </a:lnTo>
                  <a:lnTo>
                    <a:pt x="1418" y="255"/>
                  </a:lnTo>
                  <a:lnTo>
                    <a:pt x="1333" y="340"/>
                  </a:lnTo>
                  <a:lnTo>
                    <a:pt x="1333" y="397"/>
                  </a:lnTo>
                  <a:lnTo>
                    <a:pt x="1389" y="368"/>
                  </a:lnTo>
                  <a:lnTo>
                    <a:pt x="1418" y="453"/>
                  </a:lnTo>
                  <a:lnTo>
                    <a:pt x="1446" y="425"/>
                  </a:lnTo>
                  <a:lnTo>
                    <a:pt x="1446" y="482"/>
                  </a:lnTo>
                  <a:lnTo>
                    <a:pt x="1418" y="482"/>
                  </a:lnTo>
                  <a:lnTo>
                    <a:pt x="1446" y="538"/>
                  </a:lnTo>
                  <a:lnTo>
                    <a:pt x="1503" y="567"/>
                  </a:lnTo>
                  <a:lnTo>
                    <a:pt x="1503" y="595"/>
                  </a:lnTo>
                  <a:lnTo>
                    <a:pt x="1446" y="652"/>
                  </a:lnTo>
                  <a:lnTo>
                    <a:pt x="1389" y="737"/>
                  </a:lnTo>
                  <a:lnTo>
                    <a:pt x="1389" y="709"/>
                  </a:lnTo>
                  <a:lnTo>
                    <a:pt x="1219" y="765"/>
                  </a:lnTo>
                  <a:lnTo>
                    <a:pt x="1191" y="822"/>
                  </a:lnTo>
                  <a:lnTo>
                    <a:pt x="1049" y="935"/>
                  </a:lnTo>
                  <a:lnTo>
                    <a:pt x="964" y="907"/>
                  </a:lnTo>
                  <a:lnTo>
                    <a:pt x="851" y="907"/>
                  </a:lnTo>
                  <a:lnTo>
                    <a:pt x="822" y="935"/>
                  </a:lnTo>
                  <a:lnTo>
                    <a:pt x="766" y="907"/>
                  </a:lnTo>
                  <a:lnTo>
                    <a:pt x="681" y="992"/>
                  </a:lnTo>
                  <a:lnTo>
                    <a:pt x="596" y="992"/>
                  </a:lnTo>
                  <a:lnTo>
                    <a:pt x="510" y="1077"/>
                  </a:lnTo>
                  <a:lnTo>
                    <a:pt x="482" y="1162"/>
                  </a:lnTo>
                  <a:lnTo>
                    <a:pt x="425" y="1219"/>
                  </a:lnTo>
                  <a:lnTo>
                    <a:pt x="397" y="1190"/>
                  </a:lnTo>
                  <a:lnTo>
                    <a:pt x="369" y="1219"/>
                  </a:lnTo>
                  <a:lnTo>
                    <a:pt x="255" y="1190"/>
                  </a:lnTo>
                  <a:lnTo>
                    <a:pt x="284" y="1219"/>
                  </a:lnTo>
                  <a:lnTo>
                    <a:pt x="227" y="1247"/>
                  </a:lnTo>
                  <a:lnTo>
                    <a:pt x="227" y="1219"/>
                  </a:lnTo>
                  <a:lnTo>
                    <a:pt x="142" y="1219"/>
                  </a:lnTo>
                  <a:lnTo>
                    <a:pt x="57" y="1134"/>
                  </a:lnTo>
                  <a:lnTo>
                    <a:pt x="85" y="1105"/>
                  </a:lnTo>
                  <a:lnTo>
                    <a:pt x="142" y="1190"/>
                  </a:lnTo>
                  <a:lnTo>
                    <a:pt x="199" y="1162"/>
                  </a:lnTo>
                  <a:lnTo>
                    <a:pt x="170" y="1105"/>
                  </a:lnTo>
                  <a:lnTo>
                    <a:pt x="142" y="1049"/>
                  </a:lnTo>
                  <a:lnTo>
                    <a:pt x="199" y="1020"/>
                  </a:lnTo>
                  <a:lnTo>
                    <a:pt x="227" y="1049"/>
                  </a:lnTo>
                  <a:lnTo>
                    <a:pt x="227" y="1077"/>
                  </a:lnTo>
                  <a:lnTo>
                    <a:pt x="255" y="1105"/>
                  </a:lnTo>
                  <a:lnTo>
                    <a:pt x="312" y="1105"/>
                  </a:lnTo>
                  <a:lnTo>
                    <a:pt x="284" y="964"/>
                  </a:lnTo>
                  <a:lnTo>
                    <a:pt x="199" y="879"/>
                  </a:lnTo>
                  <a:lnTo>
                    <a:pt x="85" y="879"/>
                  </a:lnTo>
                  <a:lnTo>
                    <a:pt x="57" y="85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5" name="Freeform 930">
              <a:extLst>
                <a:ext uri="{FF2B5EF4-FFF2-40B4-BE49-F238E27FC236}">
                  <a16:creationId xmlns:a16="http://schemas.microsoft.com/office/drawing/2014/main" id="{458E1579-71A0-4EF2-8DA4-9F3C4996A9EC}"/>
                </a:ext>
              </a:extLst>
            </p:cNvPr>
            <p:cNvSpPr>
              <a:spLocks/>
            </p:cNvSpPr>
            <p:nvPr/>
          </p:nvSpPr>
          <p:spPr bwMode="auto">
            <a:xfrm>
              <a:off x="4542" y="3336"/>
              <a:ext cx="1219" cy="794"/>
            </a:xfrm>
            <a:custGeom>
              <a:avLst/>
              <a:gdLst>
                <a:gd name="T0" fmla="*/ 255 w 1219"/>
                <a:gd name="T1" fmla="*/ 28 h 794"/>
                <a:gd name="T2" fmla="*/ 227 w 1219"/>
                <a:gd name="T3" fmla="*/ 113 h 794"/>
                <a:gd name="T4" fmla="*/ 170 w 1219"/>
                <a:gd name="T5" fmla="*/ 142 h 794"/>
                <a:gd name="T6" fmla="*/ 170 w 1219"/>
                <a:gd name="T7" fmla="*/ 198 h 794"/>
                <a:gd name="T8" fmla="*/ 114 w 1219"/>
                <a:gd name="T9" fmla="*/ 227 h 794"/>
                <a:gd name="T10" fmla="*/ 29 w 1219"/>
                <a:gd name="T11" fmla="*/ 227 h 794"/>
                <a:gd name="T12" fmla="*/ 0 w 1219"/>
                <a:gd name="T13" fmla="*/ 312 h 794"/>
                <a:gd name="T14" fmla="*/ 29 w 1219"/>
                <a:gd name="T15" fmla="*/ 368 h 794"/>
                <a:gd name="T16" fmla="*/ 170 w 1219"/>
                <a:gd name="T17" fmla="*/ 425 h 794"/>
                <a:gd name="T18" fmla="*/ 227 w 1219"/>
                <a:gd name="T19" fmla="*/ 510 h 794"/>
                <a:gd name="T20" fmla="*/ 284 w 1219"/>
                <a:gd name="T21" fmla="*/ 538 h 794"/>
                <a:gd name="T22" fmla="*/ 312 w 1219"/>
                <a:gd name="T23" fmla="*/ 624 h 794"/>
                <a:gd name="T24" fmla="*/ 454 w 1219"/>
                <a:gd name="T25" fmla="*/ 652 h 794"/>
                <a:gd name="T26" fmla="*/ 482 w 1219"/>
                <a:gd name="T27" fmla="*/ 709 h 794"/>
                <a:gd name="T28" fmla="*/ 596 w 1219"/>
                <a:gd name="T29" fmla="*/ 794 h 794"/>
                <a:gd name="T30" fmla="*/ 681 w 1219"/>
                <a:gd name="T31" fmla="*/ 794 h 794"/>
                <a:gd name="T32" fmla="*/ 737 w 1219"/>
                <a:gd name="T33" fmla="*/ 737 h 794"/>
                <a:gd name="T34" fmla="*/ 794 w 1219"/>
                <a:gd name="T35" fmla="*/ 765 h 794"/>
                <a:gd name="T36" fmla="*/ 822 w 1219"/>
                <a:gd name="T37" fmla="*/ 709 h 794"/>
                <a:gd name="T38" fmla="*/ 794 w 1219"/>
                <a:gd name="T39" fmla="*/ 680 h 794"/>
                <a:gd name="T40" fmla="*/ 851 w 1219"/>
                <a:gd name="T41" fmla="*/ 595 h 794"/>
                <a:gd name="T42" fmla="*/ 879 w 1219"/>
                <a:gd name="T43" fmla="*/ 595 h 794"/>
                <a:gd name="T44" fmla="*/ 879 w 1219"/>
                <a:gd name="T45" fmla="*/ 567 h 794"/>
                <a:gd name="T46" fmla="*/ 907 w 1219"/>
                <a:gd name="T47" fmla="*/ 453 h 794"/>
                <a:gd name="T48" fmla="*/ 1106 w 1219"/>
                <a:gd name="T49" fmla="*/ 368 h 794"/>
                <a:gd name="T50" fmla="*/ 1134 w 1219"/>
                <a:gd name="T51" fmla="*/ 283 h 794"/>
                <a:gd name="T52" fmla="*/ 1219 w 1219"/>
                <a:gd name="T53" fmla="*/ 283 h 794"/>
                <a:gd name="T54" fmla="*/ 1219 w 1219"/>
                <a:gd name="T55" fmla="*/ 255 h 794"/>
                <a:gd name="T56" fmla="*/ 1163 w 1219"/>
                <a:gd name="T57" fmla="*/ 255 h 794"/>
                <a:gd name="T58" fmla="*/ 1163 w 1219"/>
                <a:gd name="T59" fmla="*/ 170 h 794"/>
                <a:gd name="T60" fmla="*/ 1106 w 1219"/>
                <a:gd name="T61" fmla="*/ 170 h 794"/>
                <a:gd name="T62" fmla="*/ 1078 w 1219"/>
                <a:gd name="T63" fmla="*/ 198 h 794"/>
                <a:gd name="T64" fmla="*/ 1049 w 1219"/>
                <a:gd name="T65" fmla="*/ 255 h 794"/>
                <a:gd name="T66" fmla="*/ 964 w 1219"/>
                <a:gd name="T67" fmla="*/ 198 h 794"/>
                <a:gd name="T68" fmla="*/ 964 w 1219"/>
                <a:gd name="T69" fmla="*/ 227 h 794"/>
                <a:gd name="T70" fmla="*/ 936 w 1219"/>
                <a:gd name="T71" fmla="*/ 198 h 794"/>
                <a:gd name="T72" fmla="*/ 936 w 1219"/>
                <a:gd name="T73" fmla="*/ 113 h 794"/>
                <a:gd name="T74" fmla="*/ 851 w 1219"/>
                <a:gd name="T75" fmla="*/ 113 h 794"/>
                <a:gd name="T76" fmla="*/ 822 w 1219"/>
                <a:gd name="T77" fmla="*/ 85 h 794"/>
                <a:gd name="T78" fmla="*/ 766 w 1219"/>
                <a:gd name="T79" fmla="*/ 28 h 794"/>
                <a:gd name="T80" fmla="*/ 652 w 1219"/>
                <a:gd name="T81" fmla="*/ 28 h 794"/>
                <a:gd name="T82" fmla="*/ 567 w 1219"/>
                <a:gd name="T83" fmla="*/ 57 h 794"/>
                <a:gd name="T84" fmla="*/ 426 w 1219"/>
                <a:gd name="T85" fmla="*/ 57 h 794"/>
                <a:gd name="T86" fmla="*/ 369 w 1219"/>
                <a:gd name="T87" fmla="*/ 57 h 794"/>
                <a:gd name="T88" fmla="*/ 340 w 1219"/>
                <a:gd name="T89" fmla="*/ 0 h 794"/>
                <a:gd name="T90" fmla="*/ 284 w 1219"/>
                <a:gd name="T91" fmla="*/ 0 h 794"/>
                <a:gd name="T92" fmla="*/ 255 w 1219"/>
                <a:gd name="T93" fmla="*/ 28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1219" h="794">
                  <a:moveTo>
                    <a:pt x="255" y="28"/>
                  </a:moveTo>
                  <a:lnTo>
                    <a:pt x="227" y="113"/>
                  </a:lnTo>
                  <a:lnTo>
                    <a:pt x="170" y="142"/>
                  </a:lnTo>
                  <a:lnTo>
                    <a:pt x="170" y="198"/>
                  </a:lnTo>
                  <a:lnTo>
                    <a:pt x="114" y="227"/>
                  </a:lnTo>
                  <a:lnTo>
                    <a:pt x="29" y="227"/>
                  </a:lnTo>
                  <a:lnTo>
                    <a:pt x="0" y="312"/>
                  </a:lnTo>
                  <a:lnTo>
                    <a:pt x="29" y="368"/>
                  </a:lnTo>
                  <a:lnTo>
                    <a:pt x="170" y="425"/>
                  </a:lnTo>
                  <a:lnTo>
                    <a:pt x="227" y="510"/>
                  </a:lnTo>
                  <a:lnTo>
                    <a:pt x="284" y="538"/>
                  </a:lnTo>
                  <a:lnTo>
                    <a:pt x="312" y="624"/>
                  </a:lnTo>
                  <a:lnTo>
                    <a:pt x="454" y="652"/>
                  </a:lnTo>
                  <a:lnTo>
                    <a:pt x="482" y="709"/>
                  </a:lnTo>
                  <a:lnTo>
                    <a:pt x="596" y="794"/>
                  </a:lnTo>
                  <a:lnTo>
                    <a:pt x="681" y="794"/>
                  </a:lnTo>
                  <a:lnTo>
                    <a:pt x="737" y="737"/>
                  </a:lnTo>
                  <a:lnTo>
                    <a:pt x="794" y="765"/>
                  </a:lnTo>
                  <a:lnTo>
                    <a:pt x="822" y="709"/>
                  </a:lnTo>
                  <a:lnTo>
                    <a:pt x="794" y="680"/>
                  </a:lnTo>
                  <a:lnTo>
                    <a:pt x="851" y="595"/>
                  </a:lnTo>
                  <a:lnTo>
                    <a:pt x="879" y="595"/>
                  </a:lnTo>
                  <a:lnTo>
                    <a:pt x="879" y="567"/>
                  </a:lnTo>
                  <a:lnTo>
                    <a:pt x="907" y="453"/>
                  </a:lnTo>
                  <a:lnTo>
                    <a:pt x="1106" y="368"/>
                  </a:lnTo>
                  <a:lnTo>
                    <a:pt x="1134" y="283"/>
                  </a:lnTo>
                  <a:lnTo>
                    <a:pt x="1219" y="283"/>
                  </a:lnTo>
                  <a:lnTo>
                    <a:pt x="1219" y="255"/>
                  </a:lnTo>
                  <a:lnTo>
                    <a:pt x="1163" y="255"/>
                  </a:lnTo>
                  <a:lnTo>
                    <a:pt x="1163" y="170"/>
                  </a:lnTo>
                  <a:lnTo>
                    <a:pt x="1106" y="170"/>
                  </a:lnTo>
                  <a:lnTo>
                    <a:pt x="1078" y="198"/>
                  </a:lnTo>
                  <a:lnTo>
                    <a:pt x="1049" y="255"/>
                  </a:lnTo>
                  <a:lnTo>
                    <a:pt x="964" y="198"/>
                  </a:lnTo>
                  <a:lnTo>
                    <a:pt x="964" y="227"/>
                  </a:lnTo>
                  <a:lnTo>
                    <a:pt x="936" y="198"/>
                  </a:lnTo>
                  <a:lnTo>
                    <a:pt x="936" y="113"/>
                  </a:lnTo>
                  <a:lnTo>
                    <a:pt x="851" y="113"/>
                  </a:lnTo>
                  <a:lnTo>
                    <a:pt x="822" y="85"/>
                  </a:lnTo>
                  <a:lnTo>
                    <a:pt x="766" y="28"/>
                  </a:lnTo>
                  <a:lnTo>
                    <a:pt x="652" y="28"/>
                  </a:lnTo>
                  <a:lnTo>
                    <a:pt x="567" y="57"/>
                  </a:lnTo>
                  <a:lnTo>
                    <a:pt x="426" y="57"/>
                  </a:lnTo>
                  <a:lnTo>
                    <a:pt x="369" y="57"/>
                  </a:lnTo>
                  <a:lnTo>
                    <a:pt x="340" y="0"/>
                  </a:lnTo>
                  <a:lnTo>
                    <a:pt x="284" y="0"/>
                  </a:lnTo>
                  <a:lnTo>
                    <a:pt x="255" y="2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6" name="Freeform 931">
              <a:extLst>
                <a:ext uri="{FF2B5EF4-FFF2-40B4-BE49-F238E27FC236}">
                  <a16:creationId xmlns:a16="http://schemas.microsoft.com/office/drawing/2014/main" id="{F9D22C13-E6C9-450D-A620-1FC77D3E6CA7}"/>
                </a:ext>
              </a:extLst>
            </p:cNvPr>
            <p:cNvSpPr>
              <a:spLocks/>
            </p:cNvSpPr>
            <p:nvPr/>
          </p:nvSpPr>
          <p:spPr bwMode="auto">
            <a:xfrm>
              <a:off x="4882" y="2826"/>
              <a:ext cx="1191" cy="1134"/>
            </a:xfrm>
            <a:custGeom>
              <a:avLst/>
              <a:gdLst>
                <a:gd name="T0" fmla="*/ 879 w 1191"/>
                <a:gd name="T1" fmla="*/ 1134 h 1134"/>
                <a:gd name="T2" fmla="*/ 851 w 1191"/>
                <a:gd name="T3" fmla="*/ 1105 h 1134"/>
                <a:gd name="T4" fmla="*/ 851 w 1191"/>
                <a:gd name="T5" fmla="*/ 992 h 1134"/>
                <a:gd name="T6" fmla="*/ 766 w 1191"/>
                <a:gd name="T7" fmla="*/ 1020 h 1134"/>
                <a:gd name="T8" fmla="*/ 738 w 1191"/>
                <a:gd name="T9" fmla="*/ 1048 h 1134"/>
                <a:gd name="T10" fmla="*/ 539 w 1191"/>
                <a:gd name="T11" fmla="*/ 1077 h 1134"/>
                <a:gd name="T12" fmla="*/ 567 w 1191"/>
                <a:gd name="T13" fmla="*/ 963 h 1134"/>
                <a:gd name="T14" fmla="*/ 766 w 1191"/>
                <a:gd name="T15" fmla="*/ 878 h 1134"/>
                <a:gd name="T16" fmla="*/ 794 w 1191"/>
                <a:gd name="T17" fmla="*/ 793 h 1134"/>
                <a:gd name="T18" fmla="*/ 879 w 1191"/>
                <a:gd name="T19" fmla="*/ 793 h 1134"/>
                <a:gd name="T20" fmla="*/ 879 w 1191"/>
                <a:gd name="T21" fmla="*/ 765 h 1134"/>
                <a:gd name="T22" fmla="*/ 823 w 1191"/>
                <a:gd name="T23" fmla="*/ 765 h 1134"/>
                <a:gd name="T24" fmla="*/ 823 w 1191"/>
                <a:gd name="T25" fmla="*/ 680 h 1134"/>
                <a:gd name="T26" fmla="*/ 766 w 1191"/>
                <a:gd name="T27" fmla="*/ 680 h 1134"/>
                <a:gd name="T28" fmla="*/ 738 w 1191"/>
                <a:gd name="T29" fmla="*/ 708 h 1134"/>
                <a:gd name="T30" fmla="*/ 709 w 1191"/>
                <a:gd name="T31" fmla="*/ 765 h 1134"/>
                <a:gd name="T32" fmla="*/ 624 w 1191"/>
                <a:gd name="T33" fmla="*/ 708 h 1134"/>
                <a:gd name="T34" fmla="*/ 624 w 1191"/>
                <a:gd name="T35" fmla="*/ 737 h 1134"/>
                <a:gd name="T36" fmla="*/ 596 w 1191"/>
                <a:gd name="T37" fmla="*/ 708 h 1134"/>
                <a:gd name="T38" fmla="*/ 596 w 1191"/>
                <a:gd name="T39" fmla="*/ 623 h 1134"/>
                <a:gd name="T40" fmla="*/ 511 w 1191"/>
                <a:gd name="T41" fmla="*/ 623 h 1134"/>
                <a:gd name="T42" fmla="*/ 426 w 1191"/>
                <a:gd name="T43" fmla="*/ 538 h 1134"/>
                <a:gd name="T44" fmla="*/ 312 w 1191"/>
                <a:gd name="T45" fmla="*/ 538 h 1134"/>
                <a:gd name="T46" fmla="*/ 227 w 1191"/>
                <a:gd name="T47" fmla="*/ 567 h 1134"/>
                <a:gd name="T48" fmla="*/ 29 w 1191"/>
                <a:gd name="T49" fmla="*/ 567 h 1134"/>
                <a:gd name="T50" fmla="*/ 0 w 1191"/>
                <a:gd name="T51" fmla="*/ 510 h 1134"/>
                <a:gd name="T52" fmla="*/ 29 w 1191"/>
                <a:gd name="T53" fmla="*/ 453 h 1134"/>
                <a:gd name="T54" fmla="*/ 29 w 1191"/>
                <a:gd name="T55" fmla="*/ 396 h 1134"/>
                <a:gd name="T56" fmla="*/ 86 w 1191"/>
                <a:gd name="T57" fmla="*/ 396 h 1134"/>
                <a:gd name="T58" fmla="*/ 114 w 1191"/>
                <a:gd name="T59" fmla="*/ 425 h 1134"/>
                <a:gd name="T60" fmla="*/ 199 w 1191"/>
                <a:gd name="T61" fmla="*/ 425 h 1134"/>
                <a:gd name="T62" fmla="*/ 227 w 1191"/>
                <a:gd name="T63" fmla="*/ 453 h 1134"/>
                <a:gd name="T64" fmla="*/ 369 w 1191"/>
                <a:gd name="T65" fmla="*/ 396 h 1134"/>
                <a:gd name="T66" fmla="*/ 426 w 1191"/>
                <a:gd name="T67" fmla="*/ 425 h 1134"/>
                <a:gd name="T68" fmla="*/ 397 w 1191"/>
                <a:gd name="T69" fmla="*/ 340 h 1134"/>
                <a:gd name="T70" fmla="*/ 454 w 1191"/>
                <a:gd name="T71" fmla="*/ 368 h 1134"/>
                <a:gd name="T72" fmla="*/ 624 w 1191"/>
                <a:gd name="T73" fmla="*/ 255 h 1134"/>
                <a:gd name="T74" fmla="*/ 653 w 1191"/>
                <a:gd name="T75" fmla="*/ 170 h 1134"/>
                <a:gd name="T76" fmla="*/ 709 w 1191"/>
                <a:gd name="T77" fmla="*/ 141 h 1134"/>
                <a:gd name="T78" fmla="*/ 709 w 1191"/>
                <a:gd name="T79" fmla="*/ 85 h 1134"/>
                <a:gd name="T80" fmla="*/ 738 w 1191"/>
                <a:gd name="T81" fmla="*/ 28 h 1134"/>
                <a:gd name="T82" fmla="*/ 738 w 1191"/>
                <a:gd name="T83" fmla="*/ 0 h 1134"/>
                <a:gd name="T84" fmla="*/ 794 w 1191"/>
                <a:gd name="T85" fmla="*/ 28 h 1134"/>
                <a:gd name="T86" fmla="*/ 823 w 1191"/>
                <a:gd name="T87" fmla="*/ 28 h 1134"/>
                <a:gd name="T88" fmla="*/ 823 w 1191"/>
                <a:gd name="T89" fmla="*/ 113 h 1134"/>
                <a:gd name="T90" fmla="*/ 879 w 1191"/>
                <a:gd name="T91" fmla="*/ 198 h 1134"/>
                <a:gd name="T92" fmla="*/ 851 w 1191"/>
                <a:gd name="T93" fmla="*/ 368 h 1134"/>
                <a:gd name="T94" fmla="*/ 993 w 1191"/>
                <a:gd name="T95" fmla="*/ 425 h 1134"/>
                <a:gd name="T96" fmla="*/ 1021 w 1191"/>
                <a:gd name="T97" fmla="*/ 340 h 1134"/>
                <a:gd name="T98" fmla="*/ 1078 w 1191"/>
                <a:gd name="T99" fmla="*/ 368 h 1134"/>
                <a:gd name="T100" fmla="*/ 1134 w 1191"/>
                <a:gd name="T101" fmla="*/ 368 h 1134"/>
                <a:gd name="T102" fmla="*/ 1191 w 1191"/>
                <a:gd name="T103" fmla="*/ 396 h 1134"/>
                <a:gd name="T104" fmla="*/ 1134 w 1191"/>
                <a:gd name="T105" fmla="*/ 538 h 1134"/>
                <a:gd name="T106" fmla="*/ 1134 w 1191"/>
                <a:gd name="T107" fmla="*/ 680 h 1134"/>
                <a:gd name="T108" fmla="*/ 1163 w 1191"/>
                <a:gd name="T109" fmla="*/ 737 h 1134"/>
                <a:gd name="T110" fmla="*/ 1134 w 1191"/>
                <a:gd name="T111" fmla="*/ 935 h 1134"/>
                <a:gd name="T112" fmla="*/ 1049 w 1191"/>
                <a:gd name="T113" fmla="*/ 907 h 1134"/>
                <a:gd name="T114" fmla="*/ 993 w 1191"/>
                <a:gd name="T115" fmla="*/ 963 h 1134"/>
                <a:gd name="T116" fmla="*/ 1078 w 1191"/>
                <a:gd name="T117" fmla="*/ 963 h 1134"/>
                <a:gd name="T118" fmla="*/ 1049 w 1191"/>
                <a:gd name="T119" fmla="*/ 992 h 1134"/>
                <a:gd name="T120" fmla="*/ 964 w 1191"/>
                <a:gd name="T121" fmla="*/ 1105 h 1134"/>
                <a:gd name="T122" fmla="*/ 879 w 1191"/>
                <a:gd name="T123" fmla="*/ 1134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1191" h="1134">
                  <a:moveTo>
                    <a:pt x="879" y="1134"/>
                  </a:moveTo>
                  <a:lnTo>
                    <a:pt x="851" y="1105"/>
                  </a:lnTo>
                  <a:lnTo>
                    <a:pt x="851" y="992"/>
                  </a:lnTo>
                  <a:lnTo>
                    <a:pt x="766" y="1020"/>
                  </a:lnTo>
                  <a:lnTo>
                    <a:pt x="738" y="1048"/>
                  </a:lnTo>
                  <a:lnTo>
                    <a:pt x="539" y="1077"/>
                  </a:lnTo>
                  <a:lnTo>
                    <a:pt x="567" y="963"/>
                  </a:lnTo>
                  <a:lnTo>
                    <a:pt x="766" y="878"/>
                  </a:lnTo>
                  <a:lnTo>
                    <a:pt x="794" y="793"/>
                  </a:lnTo>
                  <a:lnTo>
                    <a:pt x="879" y="793"/>
                  </a:lnTo>
                  <a:lnTo>
                    <a:pt x="879" y="765"/>
                  </a:lnTo>
                  <a:lnTo>
                    <a:pt x="823" y="765"/>
                  </a:lnTo>
                  <a:lnTo>
                    <a:pt x="823" y="680"/>
                  </a:lnTo>
                  <a:lnTo>
                    <a:pt x="766" y="680"/>
                  </a:lnTo>
                  <a:lnTo>
                    <a:pt x="738" y="708"/>
                  </a:lnTo>
                  <a:lnTo>
                    <a:pt x="709" y="765"/>
                  </a:lnTo>
                  <a:lnTo>
                    <a:pt x="624" y="708"/>
                  </a:lnTo>
                  <a:lnTo>
                    <a:pt x="624" y="737"/>
                  </a:lnTo>
                  <a:lnTo>
                    <a:pt x="596" y="708"/>
                  </a:lnTo>
                  <a:lnTo>
                    <a:pt x="596" y="623"/>
                  </a:lnTo>
                  <a:lnTo>
                    <a:pt x="511" y="623"/>
                  </a:lnTo>
                  <a:lnTo>
                    <a:pt x="426" y="538"/>
                  </a:lnTo>
                  <a:lnTo>
                    <a:pt x="312" y="538"/>
                  </a:lnTo>
                  <a:lnTo>
                    <a:pt x="227" y="567"/>
                  </a:lnTo>
                  <a:lnTo>
                    <a:pt x="29" y="567"/>
                  </a:lnTo>
                  <a:lnTo>
                    <a:pt x="0" y="510"/>
                  </a:lnTo>
                  <a:lnTo>
                    <a:pt x="29" y="453"/>
                  </a:lnTo>
                  <a:lnTo>
                    <a:pt x="29" y="396"/>
                  </a:lnTo>
                  <a:lnTo>
                    <a:pt x="86" y="396"/>
                  </a:lnTo>
                  <a:lnTo>
                    <a:pt x="114" y="425"/>
                  </a:lnTo>
                  <a:lnTo>
                    <a:pt x="199" y="425"/>
                  </a:lnTo>
                  <a:lnTo>
                    <a:pt x="227" y="453"/>
                  </a:lnTo>
                  <a:lnTo>
                    <a:pt x="369" y="396"/>
                  </a:lnTo>
                  <a:lnTo>
                    <a:pt x="426" y="425"/>
                  </a:lnTo>
                  <a:lnTo>
                    <a:pt x="397" y="340"/>
                  </a:lnTo>
                  <a:lnTo>
                    <a:pt x="454" y="368"/>
                  </a:lnTo>
                  <a:lnTo>
                    <a:pt x="624" y="255"/>
                  </a:lnTo>
                  <a:lnTo>
                    <a:pt x="653" y="170"/>
                  </a:lnTo>
                  <a:lnTo>
                    <a:pt x="709" y="141"/>
                  </a:lnTo>
                  <a:lnTo>
                    <a:pt x="709" y="85"/>
                  </a:lnTo>
                  <a:lnTo>
                    <a:pt x="738" y="28"/>
                  </a:lnTo>
                  <a:lnTo>
                    <a:pt x="738" y="0"/>
                  </a:lnTo>
                  <a:lnTo>
                    <a:pt x="794" y="28"/>
                  </a:lnTo>
                  <a:lnTo>
                    <a:pt x="823" y="28"/>
                  </a:lnTo>
                  <a:lnTo>
                    <a:pt x="823" y="113"/>
                  </a:lnTo>
                  <a:lnTo>
                    <a:pt x="879" y="198"/>
                  </a:lnTo>
                  <a:lnTo>
                    <a:pt x="851" y="368"/>
                  </a:lnTo>
                  <a:lnTo>
                    <a:pt x="993" y="425"/>
                  </a:lnTo>
                  <a:lnTo>
                    <a:pt x="1021" y="340"/>
                  </a:lnTo>
                  <a:lnTo>
                    <a:pt x="1078" y="368"/>
                  </a:lnTo>
                  <a:lnTo>
                    <a:pt x="1134" y="368"/>
                  </a:lnTo>
                  <a:lnTo>
                    <a:pt x="1191" y="396"/>
                  </a:lnTo>
                  <a:lnTo>
                    <a:pt x="1134" y="538"/>
                  </a:lnTo>
                  <a:lnTo>
                    <a:pt x="1134" y="680"/>
                  </a:lnTo>
                  <a:lnTo>
                    <a:pt x="1163" y="737"/>
                  </a:lnTo>
                  <a:lnTo>
                    <a:pt x="1134" y="935"/>
                  </a:lnTo>
                  <a:lnTo>
                    <a:pt x="1049" y="907"/>
                  </a:lnTo>
                  <a:lnTo>
                    <a:pt x="993" y="963"/>
                  </a:lnTo>
                  <a:lnTo>
                    <a:pt x="1078" y="963"/>
                  </a:lnTo>
                  <a:lnTo>
                    <a:pt x="1049" y="992"/>
                  </a:lnTo>
                  <a:lnTo>
                    <a:pt x="964" y="1105"/>
                  </a:lnTo>
                  <a:lnTo>
                    <a:pt x="879" y="113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7" name="Freeform 932">
              <a:extLst>
                <a:ext uri="{FF2B5EF4-FFF2-40B4-BE49-F238E27FC236}">
                  <a16:creationId xmlns:a16="http://schemas.microsoft.com/office/drawing/2014/main" id="{C53BBA5B-68EC-43FC-9D3B-358A6AD4A50F}"/>
                </a:ext>
              </a:extLst>
            </p:cNvPr>
            <p:cNvSpPr>
              <a:spLocks/>
            </p:cNvSpPr>
            <p:nvPr/>
          </p:nvSpPr>
          <p:spPr bwMode="auto">
            <a:xfrm>
              <a:off x="4968" y="2627"/>
              <a:ext cx="737" cy="652"/>
            </a:xfrm>
            <a:custGeom>
              <a:avLst/>
              <a:gdLst>
                <a:gd name="T0" fmla="*/ 652 w 737"/>
                <a:gd name="T1" fmla="*/ 199 h 652"/>
                <a:gd name="T2" fmla="*/ 652 w 737"/>
                <a:gd name="T3" fmla="*/ 227 h 652"/>
                <a:gd name="T4" fmla="*/ 623 w 737"/>
                <a:gd name="T5" fmla="*/ 284 h 652"/>
                <a:gd name="T6" fmla="*/ 623 w 737"/>
                <a:gd name="T7" fmla="*/ 340 h 652"/>
                <a:gd name="T8" fmla="*/ 567 w 737"/>
                <a:gd name="T9" fmla="*/ 369 h 652"/>
                <a:gd name="T10" fmla="*/ 538 w 737"/>
                <a:gd name="T11" fmla="*/ 454 h 652"/>
                <a:gd name="T12" fmla="*/ 368 w 737"/>
                <a:gd name="T13" fmla="*/ 567 h 652"/>
                <a:gd name="T14" fmla="*/ 311 w 737"/>
                <a:gd name="T15" fmla="*/ 539 h 652"/>
                <a:gd name="T16" fmla="*/ 340 w 737"/>
                <a:gd name="T17" fmla="*/ 624 h 652"/>
                <a:gd name="T18" fmla="*/ 283 w 737"/>
                <a:gd name="T19" fmla="*/ 595 h 652"/>
                <a:gd name="T20" fmla="*/ 141 w 737"/>
                <a:gd name="T21" fmla="*/ 652 h 652"/>
                <a:gd name="T22" fmla="*/ 113 w 737"/>
                <a:gd name="T23" fmla="*/ 624 h 652"/>
                <a:gd name="T24" fmla="*/ 28 w 737"/>
                <a:gd name="T25" fmla="*/ 624 h 652"/>
                <a:gd name="T26" fmla="*/ 0 w 737"/>
                <a:gd name="T27" fmla="*/ 595 h 652"/>
                <a:gd name="T28" fmla="*/ 56 w 737"/>
                <a:gd name="T29" fmla="*/ 510 h 652"/>
                <a:gd name="T30" fmla="*/ 0 w 737"/>
                <a:gd name="T31" fmla="*/ 482 h 652"/>
                <a:gd name="T32" fmla="*/ 28 w 737"/>
                <a:gd name="T33" fmla="*/ 454 h 652"/>
                <a:gd name="T34" fmla="*/ 170 w 737"/>
                <a:gd name="T35" fmla="*/ 397 h 652"/>
                <a:gd name="T36" fmla="*/ 226 w 737"/>
                <a:gd name="T37" fmla="*/ 454 h 652"/>
                <a:gd name="T38" fmla="*/ 283 w 737"/>
                <a:gd name="T39" fmla="*/ 454 h 652"/>
                <a:gd name="T40" fmla="*/ 425 w 737"/>
                <a:gd name="T41" fmla="*/ 369 h 652"/>
                <a:gd name="T42" fmla="*/ 595 w 737"/>
                <a:gd name="T43" fmla="*/ 85 h 652"/>
                <a:gd name="T44" fmla="*/ 623 w 737"/>
                <a:gd name="T45" fmla="*/ 0 h 652"/>
                <a:gd name="T46" fmla="*/ 737 w 737"/>
                <a:gd name="T47" fmla="*/ 28 h 652"/>
                <a:gd name="T48" fmla="*/ 737 w 737"/>
                <a:gd name="T49" fmla="*/ 57 h 652"/>
                <a:gd name="T50" fmla="*/ 708 w 737"/>
                <a:gd name="T51" fmla="*/ 85 h 652"/>
                <a:gd name="T52" fmla="*/ 652 w 737"/>
                <a:gd name="T53" fmla="*/ 170 h 652"/>
                <a:gd name="T54" fmla="*/ 652 w 737"/>
                <a:gd name="T55" fmla="*/ 199 h 6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737" h="652">
                  <a:moveTo>
                    <a:pt x="652" y="199"/>
                  </a:moveTo>
                  <a:lnTo>
                    <a:pt x="652" y="227"/>
                  </a:lnTo>
                  <a:lnTo>
                    <a:pt x="623" y="284"/>
                  </a:lnTo>
                  <a:lnTo>
                    <a:pt x="623" y="340"/>
                  </a:lnTo>
                  <a:lnTo>
                    <a:pt x="567" y="369"/>
                  </a:lnTo>
                  <a:lnTo>
                    <a:pt x="538" y="454"/>
                  </a:lnTo>
                  <a:lnTo>
                    <a:pt x="368" y="567"/>
                  </a:lnTo>
                  <a:lnTo>
                    <a:pt x="311" y="539"/>
                  </a:lnTo>
                  <a:lnTo>
                    <a:pt x="340" y="624"/>
                  </a:lnTo>
                  <a:lnTo>
                    <a:pt x="283" y="595"/>
                  </a:lnTo>
                  <a:lnTo>
                    <a:pt x="141" y="652"/>
                  </a:lnTo>
                  <a:lnTo>
                    <a:pt x="113" y="624"/>
                  </a:lnTo>
                  <a:lnTo>
                    <a:pt x="28" y="624"/>
                  </a:lnTo>
                  <a:lnTo>
                    <a:pt x="0" y="595"/>
                  </a:lnTo>
                  <a:lnTo>
                    <a:pt x="56" y="510"/>
                  </a:lnTo>
                  <a:lnTo>
                    <a:pt x="0" y="482"/>
                  </a:lnTo>
                  <a:lnTo>
                    <a:pt x="28" y="454"/>
                  </a:lnTo>
                  <a:lnTo>
                    <a:pt x="170" y="397"/>
                  </a:lnTo>
                  <a:lnTo>
                    <a:pt x="226" y="454"/>
                  </a:lnTo>
                  <a:lnTo>
                    <a:pt x="283" y="454"/>
                  </a:lnTo>
                  <a:lnTo>
                    <a:pt x="425" y="369"/>
                  </a:lnTo>
                  <a:lnTo>
                    <a:pt x="595" y="85"/>
                  </a:lnTo>
                  <a:lnTo>
                    <a:pt x="623" y="0"/>
                  </a:lnTo>
                  <a:lnTo>
                    <a:pt x="737" y="28"/>
                  </a:lnTo>
                  <a:lnTo>
                    <a:pt x="737" y="57"/>
                  </a:lnTo>
                  <a:lnTo>
                    <a:pt x="708" y="85"/>
                  </a:lnTo>
                  <a:lnTo>
                    <a:pt x="652" y="170"/>
                  </a:lnTo>
                  <a:lnTo>
                    <a:pt x="652" y="19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8" name="Freeform 933">
              <a:extLst>
                <a:ext uri="{FF2B5EF4-FFF2-40B4-BE49-F238E27FC236}">
                  <a16:creationId xmlns:a16="http://schemas.microsoft.com/office/drawing/2014/main" id="{17BA907A-9DAF-4337-B80D-D172AD9A60C1}"/>
                </a:ext>
              </a:extLst>
            </p:cNvPr>
            <p:cNvSpPr>
              <a:spLocks/>
            </p:cNvSpPr>
            <p:nvPr/>
          </p:nvSpPr>
          <p:spPr bwMode="auto">
            <a:xfrm>
              <a:off x="4315" y="2457"/>
              <a:ext cx="823" cy="907"/>
            </a:xfrm>
            <a:custGeom>
              <a:avLst/>
              <a:gdLst>
                <a:gd name="T0" fmla="*/ 823 w 823"/>
                <a:gd name="T1" fmla="*/ 567 h 907"/>
                <a:gd name="T2" fmla="*/ 681 w 823"/>
                <a:gd name="T3" fmla="*/ 624 h 907"/>
                <a:gd name="T4" fmla="*/ 653 w 823"/>
                <a:gd name="T5" fmla="*/ 652 h 907"/>
                <a:gd name="T6" fmla="*/ 709 w 823"/>
                <a:gd name="T7" fmla="*/ 680 h 907"/>
                <a:gd name="T8" fmla="*/ 653 w 823"/>
                <a:gd name="T9" fmla="*/ 765 h 907"/>
                <a:gd name="T10" fmla="*/ 596 w 823"/>
                <a:gd name="T11" fmla="*/ 765 h 907"/>
                <a:gd name="T12" fmla="*/ 596 w 823"/>
                <a:gd name="T13" fmla="*/ 822 h 907"/>
                <a:gd name="T14" fmla="*/ 567 w 823"/>
                <a:gd name="T15" fmla="*/ 879 h 907"/>
                <a:gd name="T16" fmla="*/ 511 w 823"/>
                <a:gd name="T17" fmla="*/ 879 h 907"/>
                <a:gd name="T18" fmla="*/ 482 w 823"/>
                <a:gd name="T19" fmla="*/ 907 h 907"/>
                <a:gd name="T20" fmla="*/ 397 w 823"/>
                <a:gd name="T21" fmla="*/ 879 h 907"/>
                <a:gd name="T22" fmla="*/ 369 w 823"/>
                <a:gd name="T23" fmla="*/ 794 h 907"/>
                <a:gd name="T24" fmla="*/ 312 w 823"/>
                <a:gd name="T25" fmla="*/ 737 h 907"/>
                <a:gd name="T26" fmla="*/ 312 w 823"/>
                <a:gd name="T27" fmla="*/ 709 h 907"/>
                <a:gd name="T28" fmla="*/ 199 w 823"/>
                <a:gd name="T29" fmla="*/ 567 h 907"/>
                <a:gd name="T30" fmla="*/ 199 w 823"/>
                <a:gd name="T31" fmla="*/ 510 h 907"/>
                <a:gd name="T32" fmla="*/ 86 w 823"/>
                <a:gd name="T33" fmla="*/ 482 h 907"/>
                <a:gd name="T34" fmla="*/ 114 w 823"/>
                <a:gd name="T35" fmla="*/ 454 h 907"/>
                <a:gd name="T36" fmla="*/ 114 w 823"/>
                <a:gd name="T37" fmla="*/ 284 h 907"/>
                <a:gd name="T38" fmla="*/ 57 w 823"/>
                <a:gd name="T39" fmla="*/ 312 h 907"/>
                <a:gd name="T40" fmla="*/ 0 w 823"/>
                <a:gd name="T41" fmla="*/ 284 h 907"/>
                <a:gd name="T42" fmla="*/ 86 w 823"/>
                <a:gd name="T43" fmla="*/ 255 h 907"/>
                <a:gd name="T44" fmla="*/ 57 w 823"/>
                <a:gd name="T45" fmla="*/ 198 h 907"/>
                <a:gd name="T46" fmla="*/ 114 w 823"/>
                <a:gd name="T47" fmla="*/ 170 h 907"/>
                <a:gd name="T48" fmla="*/ 86 w 823"/>
                <a:gd name="T49" fmla="*/ 113 h 907"/>
                <a:gd name="T50" fmla="*/ 114 w 823"/>
                <a:gd name="T51" fmla="*/ 85 h 907"/>
                <a:gd name="T52" fmla="*/ 142 w 823"/>
                <a:gd name="T53" fmla="*/ 0 h 907"/>
                <a:gd name="T54" fmla="*/ 227 w 823"/>
                <a:gd name="T55" fmla="*/ 28 h 907"/>
                <a:gd name="T56" fmla="*/ 256 w 823"/>
                <a:gd name="T57" fmla="*/ 85 h 907"/>
                <a:gd name="T58" fmla="*/ 369 w 823"/>
                <a:gd name="T59" fmla="*/ 85 h 907"/>
                <a:gd name="T60" fmla="*/ 397 w 823"/>
                <a:gd name="T61" fmla="*/ 170 h 907"/>
                <a:gd name="T62" fmla="*/ 482 w 823"/>
                <a:gd name="T63" fmla="*/ 255 h 907"/>
                <a:gd name="T64" fmla="*/ 454 w 823"/>
                <a:gd name="T65" fmla="*/ 340 h 907"/>
                <a:gd name="T66" fmla="*/ 482 w 823"/>
                <a:gd name="T67" fmla="*/ 369 h 907"/>
                <a:gd name="T68" fmla="*/ 539 w 823"/>
                <a:gd name="T69" fmla="*/ 340 h 907"/>
                <a:gd name="T70" fmla="*/ 624 w 823"/>
                <a:gd name="T71" fmla="*/ 369 h 907"/>
                <a:gd name="T72" fmla="*/ 681 w 823"/>
                <a:gd name="T73" fmla="*/ 425 h 907"/>
                <a:gd name="T74" fmla="*/ 738 w 823"/>
                <a:gd name="T75" fmla="*/ 425 h 907"/>
                <a:gd name="T76" fmla="*/ 823 w 823"/>
                <a:gd name="T77" fmla="*/ 567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823" h="907">
                  <a:moveTo>
                    <a:pt x="823" y="567"/>
                  </a:moveTo>
                  <a:lnTo>
                    <a:pt x="681" y="624"/>
                  </a:lnTo>
                  <a:lnTo>
                    <a:pt x="653" y="652"/>
                  </a:lnTo>
                  <a:lnTo>
                    <a:pt x="709" y="680"/>
                  </a:lnTo>
                  <a:lnTo>
                    <a:pt x="653" y="765"/>
                  </a:lnTo>
                  <a:lnTo>
                    <a:pt x="596" y="765"/>
                  </a:lnTo>
                  <a:lnTo>
                    <a:pt x="596" y="822"/>
                  </a:lnTo>
                  <a:lnTo>
                    <a:pt x="567" y="879"/>
                  </a:lnTo>
                  <a:lnTo>
                    <a:pt x="511" y="879"/>
                  </a:lnTo>
                  <a:lnTo>
                    <a:pt x="482" y="907"/>
                  </a:lnTo>
                  <a:lnTo>
                    <a:pt x="397" y="879"/>
                  </a:lnTo>
                  <a:lnTo>
                    <a:pt x="369" y="794"/>
                  </a:lnTo>
                  <a:lnTo>
                    <a:pt x="312" y="737"/>
                  </a:lnTo>
                  <a:lnTo>
                    <a:pt x="312" y="709"/>
                  </a:lnTo>
                  <a:lnTo>
                    <a:pt x="199" y="567"/>
                  </a:lnTo>
                  <a:lnTo>
                    <a:pt x="199" y="510"/>
                  </a:lnTo>
                  <a:lnTo>
                    <a:pt x="86" y="482"/>
                  </a:lnTo>
                  <a:lnTo>
                    <a:pt x="114" y="454"/>
                  </a:lnTo>
                  <a:lnTo>
                    <a:pt x="114" y="284"/>
                  </a:lnTo>
                  <a:lnTo>
                    <a:pt x="57" y="312"/>
                  </a:lnTo>
                  <a:lnTo>
                    <a:pt x="0" y="284"/>
                  </a:lnTo>
                  <a:lnTo>
                    <a:pt x="86" y="255"/>
                  </a:lnTo>
                  <a:lnTo>
                    <a:pt x="57" y="198"/>
                  </a:lnTo>
                  <a:lnTo>
                    <a:pt x="114" y="170"/>
                  </a:lnTo>
                  <a:lnTo>
                    <a:pt x="86" y="113"/>
                  </a:lnTo>
                  <a:lnTo>
                    <a:pt x="114" y="85"/>
                  </a:lnTo>
                  <a:lnTo>
                    <a:pt x="142" y="0"/>
                  </a:lnTo>
                  <a:lnTo>
                    <a:pt x="227" y="28"/>
                  </a:lnTo>
                  <a:lnTo>
                    <a:pt x="256" y="85"/>
                  </a:lnTo>
                  <a:lnTo>
                    <a:pt x="369" y="85"/>
                  </a:lnTo>
                  <a:lnTo>
                    <a:pt x="397" y="170"/>
                  </a:lnTo>
                  <a:lnTo>
                    <a:pt x="482" y="255"/>
                  </a:lnTo>
                  <a:lnTo>
                    <a:pt x="454" y="340"/>
                  </a:lnTo>
                  <a:lnTo>
                    <a:pt x="482" y="369"/>
                  </a:lnTo>
                  <a:lnTo>
                    <a:pt x="539" y="340"/>
                  </a:lnTo>
                  <a:lnTo>
                    <a:pt x="624" y="369"/>
                  </a:lnTo>
                  <a:lnTo>
                    <a:pt x="681" y="425"/>
                  </a:lnTo>
                  <a:lnTo>
                    <a:pt x="738" y="425"/>
                  </a:lnTo>
                  <a:lnTo>
                    <a:pt x="823" y="56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9" name="Freeform 934">
              <a:extLst>
                <a:ext uri="{FF2B5EF4-FFF2-40B4-BE49-F238E27FC236}">
                  <a16:creationId xmlns:a16="http://schemas.microsoft.com/office/drawing/2014/main" id="{B45BC33D-F58A-4A11-A850-F5D293CF2734}"/>
                </a:ext>
              </a:extLst>
            </p:cNvPr>
            <p:cNvSpPr>
              <a:spLocks/>
            </p:cNvSpPr>
            <p:nvPr/>
          </p:nvSpPr>
          <p:spPr bwMode="auto">
            <a:xfrm>
              <a:off x="4060" y="529"/>
              <a:ext cx="1928" cy="1446"/>
            </a:xfrm>
            <a:custGeom>
              <a:avLst/>
              <a:gdLst>
                <a:gd name="T0" fmla="*/ 85 w 1928"/>
                <a:gd name="T1" fmla="*/ 1418 h 1446"/>
                <a:gd name="T2" fmla="*/ 29 w 1928"/>
                <a:gd name="T3" fmla="*/ 1276 h 1446"/>
                <a:gd name="T4" fmla="*/ 57 w 1928"/>
                <a:gd name="T5" fmla="*/ 1078 h 1446"/>
                <a:gd name="T6" fmla="*/ 227 w 1928"/>
                <a:gd name="T7" fmla="*/ 907 h 1446"/>
                <a:gd name="T8" fmla="*/ 199 w 1928"/>
                <a:gd name="T9" fmla="*/ 822 h 1446"/>
                <a:gd name="T10" fmla="*/ 369 w 1928"/>
                <a:gd name="T11" fmla="*/ 851 h 1446"/>
                <a:gd name="T12" fmla="*/ 284 w 1928"/>
                <a:gd name="T13" fmla="*/ 794 h 1446"/>
                <a:gd name="T14" fmla="*/ 227 w 1928"/>
                <a:gd name="T15" fmla="*/ 652 h 1446"/>
                <a:gd name="T16" fmla="*/ 397 w 1928"/>
                <a:gd name="T17" fmla="*/ 425 h 1446"/>
                <a:gd name="T18" fmla="*/ 511 w 1928"/>
                <a:gd name="T19" fmla="*/ 340 h 1446"/>
                <a:gd name="T20" fmla="*/ 539 w 1928"/>
                <a:gd name="T21" fmla="*/ 312 h 1446"/>
                <a:gd name="T22" fmla="*/ 539 w 1928"/>
                <a:gd name="T23" fmla="*/ 227 h 1446"/>
                <a:gd name="T24" fmla="*/ 596 w 1928"/>
                <a:gd name="T25" fmla="*/ 142 h 1446"/>
                <a:gd name="T26" fmla="*/ 652 w 1928"/>
                <a:gd name="T27" fmla="*/ 114 h 1446"/>
                <a:gd name="T28" fmla="*/ 766 w 1928"/>
                <a:gd name="T29" fmla="*/ 57 h 1446"/>
                <a:gd name="T30" fmla="*/ 879 w 1928"/>
                <a:gd name="T31" fmla="*/ 142 h 1446"/>
                <a:gd name="T32" fmla="*/ 936 w 1928"/>
                <a:gd name="T33" fmla="*/ 29 h 1446"/>
                <a:gd name="T34" fmla="*/ 1389 w 1928"/>
                <a:gd name="T35" fmla="*/ 227 h 1446"/>
                <a:gd name="T36" fmla="*/ 1616 w 1928"/>
                <a:gd name="T37" fmla="*/ 454 h 1446"/>
                <a:gd name="T38" fmla="*/ 1616 w 1928"/>
                <a:gd name="T39" fmla="*/ 539 h 1446"/>
                <a:gd name="T40" fmla="*/ 1560 w 1928"/>
                <a:gd name="T41" fmla="*/ 624 h 1446"/>
                <a:gd name="T42" fmla="*/ 1645 w 1928"/>
                <a:gd name="T43" fmla="*/ 709 h 1446"/>
                <a:gd name="T44" fmla="*/ 1616 w 1928"/>
                <a:gd name="T45" fmla="*/ 822 h 1446"/>
                <a:gd name="T46" fmla="*/ 1673 w 1928"/>
                <a:gd name="T47" fmla="*/ 936 h 1446"/>
                <a:gd name="T48" fmla="*/ 1786 w 1928"/>
                <a:gd name="T49" fmla="*/ 879 h 1446"/>
                <a:gd name="T50" fmla="*/ 1871 w 1928"/>
                <a:gd name="T51" fmla="*/ 907 h 1446"/>
                <a:gd name="T52" fmla="*/ 1900 w 1928"/>
                <a:gd name="T53" fmla="*/ 1134 h 1446"/>
                <a:gd name="T54" fmla="*/ 1900 w 1928"/>
                <a:gd name="T55" fmla="*/ 1191 h 1446"/>
                <a:gd name="T56" fmla="*/ 1871 w 1928"/>
                <a:gd name="T57" fmla="*/ 1333 h 1446"/>
                <a:gd name="T58" fmla="*/ 1758 w 1928"/>
                <a:gd name="T59" fmla="*/ 1304 h 1446"/>
                <a:gd name="T60" fmla="*/ 1701 w 1928"/>
                <a:gd name="T61" fmla="*/ 1219 h 1446"/>
                <a:gd name="T62" fmla="*/ 1418 w 1928"/>
                <a:gd name="T63" fmla="*/ 766 h 1446"/>
                <a:gd name="T64" fmla="*/ 1219 w 1928"/>
                <a:gd name="T65" fmla="*/ 936 h 1446"/>
                <a:gd name="T66" fmla="*/ 1304 w 1928"/>
                <a:gd name="T67" fmla="*/ 936 h 1446"/>
                <a:gd name="T68" fmla="*/ 1078 w 1928"/>
                <a:gd name="T69" fmla="*/ 1078 h 1446"/>
                <a:gd name="T70" fmla="*/ 993 w 1928"/>
                <a:gd name="T71" fmla="*/ 1191 h 1446"/>
                <a:gd name="T72" fmla="*/ 851 w 1928"/>
                <a:gd name="T73" fmla="*/ 1134 h 1446"/>
                <a:gd name="T74" fmla="*/ 624 w 1928"/>
                <a:gd name="T75" fmla="*/ 1219 h 1446"/>
                <a:gd name="T76" fmla="*/ 454 w 1928"/>
                <a:gd name="T77" fmla="*/ 1276 h 1446"/>
                <a:gd name="T78" fmla="*/ 199 w 1928"/>
                <a:gd name="T79" fmla="*/ 1361 h 14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928" h="1446">
                  <a:moveTo>
                    <a:pt x="170" y="1446"/>
                  </a:moveTo>
                  <a:lnTo>
                    <a:pt x="85" y="1418"/>
                  </a:lnTo>
                  <a:lnTo>
                    <a:pt x="29" y="1361"/>
                  </a:lnTo>
                  <a:lnTo>
                    <a:pt x="29" y="1276"/>
                  </a:lnTo>
                  <a:lnTo>
                    <a:pt x="0" y="1134"/>
                  </a:lnTo>
                  <a:lnTo>
                    <a:pt x="57" y="1078"/>
                  </a:lnTo>
                  <a:lnTo>
                    <a:pt x="199" y="964"/>
                  </a:lnTo>
                  <a:lnTo>
                    <a:pt x="227" y="907"/>
                  </a:lnTo>
                  <a:lnTo>
                    <a:pt x="170" y="879"/>
                  </a:lnTo>
                  <a:lnTo>
                    <a:pt x="199" y="822"/>
                  </a:lnTo>
                  <a:lnTo>
                    <a:pt x="255" y="822"/>
                  </a:lnTo>
                  <a:lnTo>
                    <a:pt x="369" y="851"/>
                  </a:lnTo>
                  <a:lnTo>
                    <a:pt x="341" y="822"/>
                  </a:lnTo>
                  <a:lnTo>
                    <a:pt x="284" y="794"/>
                  </a:lnTo>
                  <a:lnTo>
                    <a:pt x="312" y="709"/>
                  </a:lnTo>
                  <a:lnTo>
                    <a:pt x="227" y="652"/>
                  </a:lnTo>
                  <a:lnTo>
                    <a:pt x="341" y="596"/>
                  </a:lnTo>
                  <a:lnTo>
                    <a:pt x="397" y="425"/>
                  </a:lnTo>
                  <a:lnTo>
                    <a:pt x="539" y="369"/>
                  </a:lnTo>
                  <a:lnTo>
                    <a:pt x="511" y="340"/>
                  </a:lnTo>
                  <a:lnTo>
                    <a:pt x="511" y="312"/>
                  </a:lnTo>
                  <a:lnTo>
                    <a:pt x="539" y="312"/>
                  </a:lnTo>
                  <a:lnTo>
                    <a:pt x="567" y="255"/>
                  </a:lnTo>
                  <a:lnTo>
                    <a:pt x="539" y="227"/>
                  </a:lnTo>
                  <a:lnTo>
                    <a:pt x="596" y="199"/>
                  </a:lnTo>
                  <a:lnTo>
                    <a:pt x="596" y="142"/>
                  </a:lnTo>
                  <a:lnTo>
                    <a:pt x="624" y="114"/>
                  </a:lnTo>
                  <a:lnTo>
                    <a:pt x="652" y="114"/>
                  </a:lnTo>
                  <a:lnTo>
                    <a:pt x="681" y="85"/>
                  </a:lnTo>
                  <a:lnTo>
                    <a:pt x="766" y="57"/>
                  </a:lnTo>
                  <a:lnTo>
                    <a:pt x="822" y="114"/>
                  </a:lnTo>
                  <a:lnTo>
                    <a:pt x="879" y="142"/>
                  </a:lnTo>
                  <a:lnTo>
                    <a:pt x="964" y="85"/>
                  </a:lnTo>
                  <a:lnTo>
                    <a:pt x="936" y="29"/>
                  </a:lnTo>
                  <a:lnTo>
                    <a:pt x="1191" y="0"/>
                  </a:lnTo>
                  <a:lnTo>
                    <a:pt x="1389" y="227"/>
                  </a:lnTo>
                  <a:lnTo>
                    <a:pt x="1616" y="397"/>
                  </a:lnTo>
                  <a:lnTo>
                    <a:pt x="1616" y="454"/>
                  </a:lnTo>
                  <a:lnTo>
                    <a:pt x="1588" y="511"/>
                  </a:lnTo>
                  <a:lnTo>
                    <a:pt x="1616" y="539"/>
                  </a:lnTo>
                  <a:lnTo>
                    <a:pt x="1560" y="596"/>
                  </a:lnTo>
                  <a:lnTo>
                    <a:pt x="1560" y="624"/>
                  </a:lnTo>
                  <a:lnTo>
                    <a:pt x="1588" y="624"/>
                  </a:lnTo>
                  <a:lnTo>
                    <a:pt x="1645" y="709"/>
                  </a:lnTo>
                  <a:lnTo>
                    <a:pt x="1616" y="737"/>
                  </a:lnTo>
                  <a:lnTo>
                    <a:pt x="1616" y="822"/>
                  </a:lnTo>
                  <a:lnTo>
                    <a:pt x="1616" y="907"/>
                  </a:lnTo>
                  <a:lnTo>
                    <a:pt x="1673" y="936"/>
                  </a:lnTo>
                  <a:lnTo>
                    <a:pt x="1701" y="879"/>
                  </a:lnTo>
                  <a:lnTo>
                    <a:pt x="1786" y="879"/>
                  </a:lnTo>
                  <a:lnTo>
                    <a:pt x="1815" y="936"/>
                  </a:lnTo>
                  <a:lnTo>
                    <a:pt x="1871" y="907"/>
                  </a:lnTo>
                  <a:lnTo>
                    <a:pt x="1928" y="1021"/>
                  </a:lnTo>
                  <a:lnTo>
                    <a:pt x="1900" y="1134"/>
                  </a:lnTo>
                  <a:lnTo>
                    <a:pt x="1871" y="1163"/>
                  </a:lnTo>
                  <a:lnTo>
                    <a:pt x="1900" y="1191"/>
                  </a:lnTo>
                  <a:lnTo>
                    <a:pt x="1843" y="1248"/>
                  </a:lnTo>
                  <a:lnTo>
                    <a:pt x="1871" y="1333"/>
                  </a:lnTo>
                  <a:lnTo>
                    <a:pt x="1815" y="1333"/>
                  </a:lnTo>
                  <a:lnTo>
                    <a:pt x="1758" y="1304"/>
                  </a:lnTo>
                  <a:lnTo>
                    <a:pt x="1701" y="1333"/>
                  </a:lnTo>
                  <a:lnTo>
                    <a:pt x="1701" y="1219"/>
                  </a:lnTo>
                  <a:lnTo>
                    <a:pt x="1588" y="964"/>
                  </a:lnTo>
                  <a:lnTo>
                    <a:pt x="1418" y="766"/>
                  </a:lnTo>
                  <a:lnTo>
                    <a:pt x="1304" y="766"/>
                  </a:lnTo>
                  <a:lnTo>
                    <a:pt x="1219" y="936"/>
                  </a:lnTo>
                  <a:lnTo>
                    <a:pt x="1333" y="879"/>
                  </a:lnTo>
                  <a:lnTo>
                    <a:pt x="1304" y="936"/>
                  </a:lnTo>
                  <a:lnTo>
                    <a:pt x="1191" y="1049"/>
                  </a:lnTo>
                  <a:lnTo>
                    <a:pt x="1078" y="1078"/>
                  </a:lnTo>
                  <a:lnTo>
                    <a:pt x="1021" y="1134"/>
                  </a:lnTo>
                  <a:lnTo>
                    <a:pt x="993" y="1191"/>
                  </a:lnTo>
                  <a:lnTo>
                    <a:pt x="908" y="1191"/>
                  </a:lnTo>
                  <a:lnTo>
                    <a:pt x="851" y="1134"/>
                  </a:lnTo>
                  <a:lnTo>
                    <a:pt x="709" y="1106"/>
                  </a:lnTo>
                  <a:lnTo>
                    <a:pt x="624" y="1219"/>
                  </a:lnTo>
                  <a:lnTo>
                    <a:pt x="511" y="1219"/>
                  </a:lnTo>
                  <a:lnTo>
                    <a:pt x="454" y="1276"/>
                  </a:lnTo>
                  <a:lnTo>
                    <a:pt x="369" y="1248"/>
                  </a:lnTo>
                  <a:lnTo>
                    <a:pt x="199" y="1361"/>
                  </a:lnTo>
                  <a:lnTo>
                    <a:pt x="170" y="1446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0" name="Freeform 935">
              <a:extLst>
                <a:ext uri="{FF2B5EF4-FFF2-40B4-BE49-F238E27FC236}">
                  <a16:creationId xmlns:a16="http://schemas.microsoft.com/office/drawing/2014/main" id="{5371B8A3-B09B-47B3-9DA5-66D86B66F9BA}"/>
                </a:ext>
              </a:extLst>
            </p:cNvPr>
            <p:cNvSpPr>
              <a:spLocks/>
            </p:cNvSpPr>
            <p:nvPr/>
          </p:nvSpPr>
          <p:spPr bwMode="auto">
            <a:xfrm>
              <a:off x="4089" y="444"/>
              <a:ext cx="567" cy="1163"/>
            </a:xfrm>
            <a:custGeom>
              <a:avLst/>
              <a:gdLst>
                <a:gd name="T0" fmla="*/ 28 w 567"/>
                <a:gd name="T1" fmla="*/ 1163 h 1163"/>
                <a:gd name="T2" fmla="*/ 170 w 567"/>
                <a:gd name="T3" fmla="*/ 1049 h 1163"/>
                <a:gd name="T4" fmla="*/ 198 w 567"/>
                <a:gd name="T5" fmla="*/ 992 h 1163"/>
                <a:gd name="T6" fmla="*/ 141 w 567"/>
                <a:gd name="T7" fmla="*/ 964 h 1163"/>
                <a:gd name="T8" fmla="*/ 170 w 567"/>
                <a:gd name="T9" fmla="*/ 907 h 1163"/>
                <a:gd name="T10" fmla="*/ 255 w 567"/>
                <a:gd name="T11" fmla="*/ 907 h 1163"/>
                <a:gd name="T12" fmla="*/ 340 w 567"/>
                <a:gd name="T13" fmla="*/ 936 h 1163"/>
                <a:gd name="T14" fmla="*/ 312 w 567"/>
                <a:gd name="T15" fmla="*/ 907 h 1163"/>
                <a:gd name="T16" fmla="*/ 255 w 567"/>
                <a:gd name="T17" fmla="*/ 879 h 1163"/>
                <a:gd name="T18" fmla="*/ 283 w 567"/>
                <a:gd name="T19" fmla="*/ 794 h 1163"/>
                <a:gd name="T20" fmla="*/ 198 w 567"/>
                <a:gd name="T21" fmla="*/ 737 h 1163"/>
                <a:gd name="T22" fmla="*/ 312 w 567"/>
                <a:gd name="T23" fmla="*/ 681 h 1163"/>
                <a:gd name="T24" fmla="*/ 368 w 567"/>
                <a:gd name="T25" fmla="*/ 510 h 1163"/>
                <a:gd name="T26" fmla="*/ 510 w 567"/>
                <a:gd name="T27" fmla="*/ 454 h 1163"/>
                <a:gd name="T28" fmla="*/ 482 w 567"/>
                <a:gd name="T29" fmla="*/ 425 h 1163"/>
                <a:gd name="T30" fmla="*/ 482 w 567"/>
                <a:gd name="T31" fmla="*/ 397 h 1163"/>
                <a:gd name="T32" fmla="*/ 510 w 567"/>
                <a:gd name="T33" fmla="*/ 397 h 1163"/>
                <a:gd name="T34" fmla="*/ 538 w 567"/>
                <a:gd name="T35" fmla="*/ 340 h 1163"/>
                <a:gd name="T36" fmla="*/ 510 w 567"/>
                <a:gd name="T37" fmla="*/ 312 h 1163"/>
                <a:gd name="T38" fmla="*/ 567 w 567"/>
                <a:gd name="T39" fmla="*/ 284 h 1163"/>
                <a:gd name="T40" fmla="*/ 567 w 567"/>
                <a:gd name="T41" fmla="*/ 227 h 1163"/>
                <a:gd name="T42" fmla="*/ 538 w 567"/>
                <a:gd name="T43" fmla="*/ 199 h 1163"/>
                <a:gd name="T44" fmla="*/ 510 w 567"/>
                <a:gd name="T45" fmla="*/ 227 h 1163"/>
                <a:gd name="T46" fmla="*/ 510 w 567"/>
                <a:gd name="T47" fmla="*/ 170 h 1163"/>
                <a:gd name="T48" fmla="*/ 453 w 567"/>
                <a:gd name="T49" fmla="*/ 170 h 1163"/>
                <a:gd name="T50" fmla="*/ 425 w 567"/>
                <a:gd name="T51" fmla="*/ 29 h 1163"/>
                <a:gd name="T52" fmla="*/ 368 w 567"/>
                <a:gd name="T53" fmla="*/ 0 h 1163"/>
                <a:gd name="T54" fmla="*/ 312 w 567"/>
                <a:gd name="T55" fmla="*/ 114 h 1163"/>
                <a:gd name="T56" fmla="*/ 312 w 567"/>
                <a:gd name="T57" fmla="*/ 170 h 1163"/>
                <a:gd name="T58" fmla="*/ 255 w 567"/>
                <a:gd name="T59" fmla="*/ 170 h 1163"/>
                <a:gd name="T60" fmla="*/ 198 w 567"/>
                <a:gd name="T61" fmla="*/ 397 h 1163"/>
                <a:gd name="T62" fmla="*/ 170 w 567"/>
                <a:gd name="T63" fmla="*/ 596 h 1163"/>
                <a:gd name="T64" fmla="*/ 85 w 567"/>
                <a:gd name="T65" fmla="*/ 624 h 1163"/>
                <a:gd name="T66" fmla="*/ 113 w 567"/>
                <a:gd name="T67" fmla="*/ 709 h 1163"/>
                <a:gd name="T68" fmla="*/ 56 w 567"/>
                <a:gd name="T69" fmla="*/ 936 h 1163"/>
                <a:gd name="T70" fmla="*/ 0 w 567"/>
                <a:gd name="T71" fmla="*/ 964 h 1163"/>
                <a:gd name="T72" fmla="*/ 28 w 567"/>
                <a:gd name="T73" fmla="*/ 1049 h 1163"/>
                <a:gd name="T74" fmla="*/ 28 w 567"/>
                <a:gd name="T75" fmla="*/ 1163 h 11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567" h="1163">
                  <a:moveTo>
                    <a:pt x="28" y="1163"/>
                  </a:moveTo>
                  <a:lnTo>
                    <a:pt x="170" y="1049"/>
                  </a:lnTo>
                  <a:lnTo>
                    <a:pt x="198" y="992"/>
                  </a:lnTo>
                  <a:lnTo>
                    <a:pt x="141" y="964"/>
                  </a:lnTo>
                  <a:lnTo>
                    <a:pt x="170" y="907"/>
                  </a:lnTo>
                  <a:lnTo>
                    <a:pt x="255" y="907"/>
                  </a:lnTo>
                  <a:lnTo>
                    <a:pt x="340" y="936"/>
                  </a:lnTo>
                  <a:lnTo>
                    <a:pt x="312" y="907"/>
                  </a:lnTo>
                  <a:lnTo>
                    <a:pt x="255" y="879"/>
                  </a:lnTo>
                  <a:lnTo>
                    <a:pt x="283" y="794"/>
                  </a:lnTo>
                  <a:lnTo>
                    <a:pt x="198" y="737"/>
                  </a:lnTo>
                  <a:lnTo>
                    <a:pt x="312" y="681"/>
                  </a:lnTo>
                  <a:lnTo>
                    <a:pt x="368" y="510"/>
                  </a:lnTo>
                  <a:lnTo>
                    <a:pt x="510" y="454"/>
                  </a:lnTo>
                  <a:lnTo>
                    <a:pt x="482" y="425"/>
                  </a:lnTo>
                  <a:lnTo>
                    <a:pt x="482" y="397"/>
                  </a:lnTo>
                  <a:lnTo>
                    <a:pt x="510" y="397"/>
                  </a:lnTo>
                  <a:lnTo>
                    <a:pt x="538" y="340"/>
                  </a:lnTo>
                  <a:lnTo>
                    <a:pt x="510" y="312"/>
                  </a:lnTo>
                  <a:lnTo>
                    <a:pt x="567" y="284"/>
                  </a:lnTo>
                  <a:lnTo>
                    <a:pt x="567" y="227"/>
                  </a:lnTo>
                  <a:lnTo>
                    <a:pt x="538" y="199"/>
                  </a:lnTo>
                  <a:lnTo>
                    <a:pt x="510" y="227"/>
                  </a:lnTo>
                  <a:lnTo>
                    <a:pt x="510" y="170"/>
                  </a:lnTo>
                  <a:lnTo>
                    <a:pt x="453" y="170"/>
                  </a:lnTo>
                  <a:lnTo>
                    <a:pt x="425" y="29"/>
                  </a:lnTo>
                  <a:lnTo>
                    <a:pt x="368" y="0"/>
                  </a:lnTo>
                  <a:lnTo>
                    <a:pt x="312" y="114"/>
                  </a:lnTo>
                  <a:lnTo>
                    <a:pt x="312" y="170"/>
                  </a:lnTo>
                  <a:lnTo>
                    <a:pt x="255" y="170"/>
                  </a:lnTo>
                  <a:lnTo>
                    <a:pt x="198" y="397"/>
                  </a:lnTo>
                  <a:lnTo>
                    <a:pt x="170" y="596"/>
                  </a:lnTo>
                  <a:lnTo>
                    <a:pt x="85" y="624"/>
                  </a:lnTo>
                  <a:lnTo>
                    <a:pt x="113" y="709"/>
                  </a:lnTo>
                  <a:lnTo>
                    <a:pt x="56" y="936"/>
                  </a:lnTo>
                  <a:lnTo>
                    <a:pt x="0" y="964"/>
                  </a:lnTo>
                  <a:lnTo>
                    <a:pt x="28" y="1049"/>
                  </a:lnTo>
                  <a:lnTo>
                    <a:pt x="28" y="1163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1" name="Freeform 936">
              <a:extLst>
                <a:ext uri="{FF2B5EF4-FFF2-40B4-BE49-F238E27FC236}">
                  <a16:creationId xmlns:a16="http://schemas.microsoft.com/office/drawing/2014/main" id="{1D743408-D298-4E07-A087-3180F35059F8}"/>
                </a:ext>
              </a:extLst>
            </p:cNvPr>
            <p:cNvSpPr>
              <a:spLocks/>
            </p:cNvSpPr>
            <p:nvPr/>
          </p:nvSpPr>
          <p:spPr bwMode="auto">
            <a:xfrm>
              <a:off x="4457" y="76"/>
              <a:ext cx="284" cy="595"/>
            </a:xfrm>
            <a:custGeom>
              <a:avLst/>
              <a:gdLst>
                <a:gd name="T0" fmla="*/ 284 w 284"/>
                <a:gd name="T1" fmla="*/ 538 h 595"/>
                <a:gd name="T2" fmla="*/ 255 w 284"/>
                <a:gd name="T3" fmla="*/ 567 h 595"/>
                <a:gd name="T4" fmla="*/ 227 w 284"/>
                <a:gd name="T5" fmla="*/ 567 h 595"/>
                <a:gd name="T6" fmla="*/ 199 w 284"/>
                <a:gd name="T7" fmla="*/ 595 h 595"/>
                <a:gd name="T8" fmla="*/ 170 w 284"/>
                <a:gd name="T9" fmla="*/ 567 h 595"/>
                <a:gd name="T10" fmla="*/ 142 w 284"/>
                <a:gd name="T11" fmla="*/ 595 h 595"/>
                <a:gd name="T12" fmla="*/ 142 w 284"/>
                <a:gd name="T13" fmla="*/ 538 h 595"/>
                <a:gd name="T14" fmla="*/ 85 w 284"/>
                <a:gd name="T15" fmla="*/ 538 h 595"/>
                <a:gd name="T16" fmla="*/ 57 w 284"/>
                <a:gd name="T17" fmla="*/ 397 h 595"/>
                <a:gd name="T18" fmla="*/ 0 w 284"/>
                <a:gd name="T19" fmla="*/ 368 h 595"/>
                <a:gd name="T20" fmla="*/ 114 w 284"/>
                <a:gd name="T21" fmla="*/ 255 h 595"/>
                <a:gd name="T22" fmla="*/ 57 w 284"/>
                <a:gd name="T23" fmla="*/ 113 h 595"/>
                <a:gd name="T24" fmla="*/ 114 w 284"/>
                <a:gd name="T25" fmla="*/ 0 h 595"/>
                <a:gd name="T26" fmla="*/ 199 w 284"/>
                <a:gd name="T27" fmla="*/ 113 h 595"/>
                <a:gd name="T28" fmla="*/ 170 w 284"/>
                <a:gd name="T29" fmla="*/ 141 h 595"/>
                <a:gd name="T30" fmla="*/ 255 w 284"/>
                <a:gd name="T31" fmla="*/ 255 h 595"/>
                <a:gd name="T32" fmla="*/ 227 w 284"/>
                <a:gd name="T33" fmla="*/ 283 h 595"/>
                <a:gd name="T34" fmla="*/ 284 w 284"/>
                <a:gd name="T35" fmla="*/ 368 h 595"/>
                <a:gd name="T36" fmla="*/ 227 w 284"/>
                <a:gd name="T37" fmla="*/ 482 h 595"/>
                <a:gd name="T38" fmla="*/ 284 w 284"/>
                <a:gd name="T39" fmla="*/ 538 h 5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84" h="595">
                  <a:moveTo>
                    <a:pt x="284" y="538"/>
                  </a:moveTo>
                  <a:lnTo>
                    <a:pt x="255" y="567"/>
                  </a:lnTo>
                  <a:lnTo>
                    <a:pt x="227" y="567"/>
                  </a:lnTo>
                  <a:lnTo>
                    <a:pt x="199" y="595"/>
                  </a:lnTo>
                  <a:lnTo>
                    <a:pt x="170" y="567"/>
                  </a:lnTo>
                  <a:lnTo>
                    <a:pt x="142" y="595"/>
                  </a:lnTo>
                  <a:lnTo>
                    <a:pt x="142" y="538"/>
                  </a:lnTo>
                  <a:lnTo>
                    <a:pt x="85" y="538"/>
                  </a:lnTo>
                  <a:lnTo>
                    <a:pt x="57" y="397"/>
                  </a:lnTo>
                  <a:lnTo>
                    <a:pt x="0" y="368"/>
                  </a:lnTo>
                  <a:lnTo>
                    <a:pt x="114" y="255"/>
                  </a:lnTo>
                  <a:lnTo>
                    <a:pt x="57" y="113"/>
                  </a:lnTo>
                  <a:lnTo>
                    <a:pt x="114" y="0"/>
                  </a:lnTo>
                  <a:lnTo>
                    <a:pt x="199" y="113"/>
                  </a:lnTo>
                  <a:lnTo>
                    <a:pt x="170" y="141"/>
                  </a:lnTo>
                  <a:lnTo>
                    <a:pt x="255" y="255"/>
                  </a:lnTo>
                  <a:lnTo>
                    <a:pt x="227" y="283"/>
                  </a:lnTo>
                  <a:lnTo>
                    <a:pt x="284" y="368"/>
                  </a:lnTo>
                  <a:lnTo>
                    <a:pt x="227" y="482"/>
                  </a:lnTo>
                  <a:lnTo>
                    <a:pt x="284" y="53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2" name="Freeform 937">
              <a:extLst>
                <a:ext uri="{FF2B5EF4-FFF2-40B4-BE49-F238E27FC236}">
                  <a16:creationId xmlns:a16="http://schemas.microsoft.com/office/drawing/2014/main" id="{4B599DF7-42C9-43EE-A80D-30DE1277F779}"/>
                </a:ext>
              </a:extLst>
            </p:cNvPr>
            <p:cNvSpPr>
              <a:spLocks/>
            </p:cNvSpPr>
            <p:nvPr/>
          </p:nvSpPr>
          <p:spPr bwMode="auto">
            <a:xfrm>
              <a:off x="4627" y="189"/>
              <a:ext cx="624" cy="482"/>
            </a:xfrm>
            <a:custGeom>
              <a:avLst/>
              <a:gdLst>
                <a:gd name="T0" fmla="*/ 624 w 624"/>
                <a:gd name="T1" fmla="*/ 340 h 482"/>
                <a:gd name="T2" fmla="*/ 369 w 624"/>
                <a:gd name="T3" fmla="*/ 369 h 482"/>
                <a:gd name="T4" fmla="*/ 397 w 624"/>
                <a:gd name="T5" fmla="*/ 425 h 482"/>
                <a:gd name="T6" fmla="*/ 312 w 624"/>
                <a:gd name="T7" fmla="*/ 482 h 482"/>
                <a:gd name="T8" fmla="*/ 255 w 624"/>
                <a:gd name="T9" fmla="*/ 454 h 482"/>
                <a:gd name="T10" fmla="*/ 199 w 624"/>
                <a:gd name="T11" fmla="*/ 397 h 482"/>
                <a:gd name="T12" fmla="*/ 114 w 624"/>
                <a:gd name="T13" fmla="*/ 425 h 482"/>
                <a:gd name="T14" fmla="*/ 57 w 624"/>
                <a:gd name="T15" fmla="*/ 369 h 482"/>
                <a:gd name="T16" fmla="*/ 114 w 624"/>
                <a:gd name="T17" fmla="*/ 255 h 482"/>
                <a:gd name="T18" fmla="*/ 57 w 624"/>
                <a:gd name="T19" fmla="*/ 170 h 482"/>
                <a:gd name="T20" fmla="*/ 85 w 624"/>
                <a:gd name="T21" fmla="*/ 142 h 482"/>
                <a:gd name="T22" fmla="*/ 0 w 624"/>
                <a:gd name="T23" fmla="*/ 28 h 482"/>
                <a:gd name="T24" fmla="*/ 29 w 624"/>
                <a:gd name="T25" fmla="*/ 0 h 482"/>
                <a:gd name="T26" fmla="*/ 142 w 624"/>
                <a:gd name="T27" fmla="*/ 142 h 482"/>
                <a:gd name="T28" fmla="*/ 284 w 624"/>
                <a:gd name="T29" fmla="*/ 198 h 482"/>
                <a:gd name="T30" fmla="*/ 454 w 624"/>
                <a:gd name="T31" fmla="*/ 198 h 482"/>
                <a:gd name="T32" fmla="*/ 596 w 624"/>
                <a:gd name="T33" fmla="*/ 284 h 482"/>
                <a:gd name="T34" fmla="*/ 624 w 624"/>
                <a:gd name="T35" fmla="*/ 340 h 4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624" h="482">
                  <a:moveTo>
                    <a:pt x="624" y="340"/>
                  </a:moveTo>
                  <a:lnTo>
                    <a:pt x="369" y="369"/>
                  </a:lnTo>
                  <a:lnTo>
                    <a:pt x="397" y="425"/>
                  </a:lnTo>
                  <a:lnTo>
                    <a:pt x="312" y="482"/>
                  </a:lnTo>
                  <a:lnTo>
                    <a:pt x="255" y="454"/>
                  </a:lnTo>
                  <a:lnTo>
                    <a:pt x="199" y="397"/>
                  </a:lnTo>
                  <a:lnTo>
                    <a:pt x="114" y="425"/>
                  </a:lnTo>
                  <a:lnTo>
                    <a:pt x="57" y="369"/>
                  </a:lnTo>
                  <a:lnTo>
                    <a:pt x="114" y="255"/>
                  </a:lnTo>
                  <a:lnTo>
                    <a:pt x="57" y="170"/>
                  </a:lnTo>
                  <a:lnTo>
                    <a:pt x="85" y="142"/>
                  </a:lnTo>
                  <a:lnTo>
                    <a:pt x="0" y="28"/>
                  </a:lnTo>
                  <a:lnTo>
                    <a:pt x="29" y="0"/>
                  </a:lnTo>
                  <a:lnTo>
                    <a:pt x="142" y="142"/>
                  </a:lnTo>
                  <a:lnTo>
                    <a:pt x="284" y="198"/>
                  </a:lnTo>
                  <a:lnTo>
                    <a:pt x="454" y="198"/>
                  </a:lnTo>
                  <a:lnTo>
                    <a:pt x="596" y="284"/>
                  </a:lnTo>
                  <a:lnTo>
                    <a:pt x="624" y="34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3" name="Freeform 938">
              <a:extLst>
                <a:ext uri="{FF2B5EF4-FFF2-40B4-BE49-F238E27FC236}">
                  <a16:creationId xmlns:a16="http://schemas.microsoft.com/office/drawing/2014/main" id="{98FD7BA2-FA75-45E8-AA58-CB5E6ABEB20F}"/>
                </a:ext>
              </a:extLst>
            </p:cNvPr>
            <p:cNvSpPr>
              <a:spLocks/>
            </p:cNvSpPr>
            <p:nvPr/>
          </p:nvSpPr>
          <p:spPr bwMode="auto">
            <a:xfrm>
              <a:off x="5620" y="614"/>
              <a:ext cx="765" cy="1446"/>
            </a:xfrm>
            <a:custGeom>
              <a:avLst/>
              <a:gdLst>
                <a:gd name="T0" fmla="*/ 311 w 765"/>
                <a:gd name="T1" fmla="*/ 1248 h 1446"/>
                <a:gd name="T2" fmla="*/ 283 w 765"/>
                <a:gd name="T3" fmla="*/ 1163 h 1446"/>
                <a:gd name="T4" fmla="*/ 340 w 765"/>
                <a:gd name="T5" fmla="*/ 1106 h 1446"/>
                <a:gd name="T6" fmla="*/ 311 w 765"/>
                <a:gd name="T7" fmla="*/ 1078 h 1446"/>
                <a:gd name="T8" fmla="*/ 340 w 765"/>
                <a:gd name="T9" fmla="*/ 1049 h 1446"/>
                <a:gd name="T10" fmla="*/ 368 w 765"/>
                <a:gd name="T11" fmla="*/ 936 h 1446"/>
                <a:gd name="T12" fmla="*/ 311 w 765"/>
                <a:gd name="T13" fmla="*/ 822 h 1446"/>
                <a:gd name="T14" fmla="*/ 255 w 765"/>
                <a:gd name="T15" fmla="*/ 851 h 1446"/>
                <a:gd name="T16" fmla="*/ 226 w 765"/>
                <a:gd name="T17" fmla="*/ 794 h 1446"/>
                <a:gd name="T18" fmla="*/ 141 w 765"/>
                <a:gd name="T19" fmla="*/ 794 h 1446"/>
                <a:gd name="T20" fmla="*/ 113 w 765"/>
                <a:gd name="T21" fmla="*/ 851 h 1446"/>
                <a:gd name="T22" fmla="*/ 56 w 765"/>
                <a:gd name="T23" fmla="*/ 822 h 1446"/>
                <a:gd name="T24" fmla="*/ 56 w 765"/>
                <a:gd name="T25" fmla="*/ 652 h 1446"/>
                <a:gd name="T26" fmla="*/ 85 w 765"/>
                <a:gd name="T27" fmla="*/ 624 h 1446"/>
                <a:gd name="T28" fmla="*/ 28 w 765"/>
                <a:gd name="T29" fmla="*/ 539 h 1446"/>
                <a:gd name="T30" fmla="*/ 0 w 765"/>
                <a:gd name="T31" fmla="*/ 539 h 1446"/>
                <a:gd name="T32" fmla="*/ 0 w 765"/>
                <a:gd name="T33" fmla="*/ 511 h 1446"/>
                <a:gd name="T34" fmla="*/ 56 w 765"/>
                <a:gd name="T35" fmla="*/ 454 h 1446"/>
                <a:gd name="T36" fmla="*/ 28 w 765"/>
                <a:gd name="T37" fmla="*/ 426 h 1446"/>
                <a:gd name="T38" fmla="*/ 56 w 765"/>
                <a:gd name="T39" fmla="*/ 369 h 1446"/>
                <a:gd name="T40" fmla="*/ 56 w 765"/>
                <a:gd name="T41" fmla="*/ 312 h 1446"/>
                <a:gd name="T42" fmla="*/ 255 w 765"/>
                <a:gd name="T43" fmla="*/ 369 h 1446"/>
                <a:gd name="T44" fmla="*/ 538 w 765"/>
                <a:gd name="T45" fmla="*/ 255 h 1446"/>
                <a:gd name="T46" fmla="*/ 765 w 765"/>
                <a:gd name="T47" fmla="*/ 0 h 1446"/>
                <a:gd name="T48" fmla="*/ 765 w 765"/>
                <a:gd name="T49" fmla="*/ 57 h 1446"/>
                <a:gd name="T50" fmla="*/ 737 w 765"/>
                <a:gd name="T51" fmla="*/ 142 h 1446"/>
                <a:gd name="T52" fmla="*/ 765 w 765"/>
                <a:gd name="T53" fmla="*/ 199 h 1446"/>
                <a:gd name="T54" fmla="*/ 680 w 765"/>
                <a:gd name="T55" fmla="*/ 312 h 1446"/>
                <a:gd name="T56" fmla="*/ 567 w 765"/>
                <a:gd name="T57" fmla="*/ 907 h 1446"/>
                <a:gd name="T58" fmla="*/ 510 w 765"/>
                <a:gd name="T59" fmla="*/ 1219 h 1446"/>
                <a:gd name="T60" fmla="*/ 538 w 765"/>
                <a:gd name="T61" fmla="*/ 1304 h 1446"/>
                <a:gd name="T62" fmla="*/ 482 w 765"/>
                <a:gd name="T63" fmla="*/ 1361 h 1446"/>
                <a:gd name="T64" fmla="*/ 453 w 765"/>
                <a:gd name="T65" fmla="*/ 1418 h 1446"/>
                <a:gd name="T66" fmla="*/ 396 w 765"/>
                <a:gd name="T67" fmla="*/ 1446 h 1446"/>
                <a:gd name="T68" fmla="*/ 311 w 765"/>
                <a:gd name="T69" fmla="*/ 1418 h 1446"/>
                <a:gd name="T70" fmla="*/ 311 w 765"/>
                <a:gd name="T71" fmla="*/ 1389 h 1446"/>
                <a:gd name="T72" fmla="*/ 340 w 765"/>
                <a:gd name="T73" fmla="*/ 1361 h 1446"/>
                <a:gd name="T74" fmla="*/ 311 w 765"/>
                <a:gd name="T75" fmla="*/ 1248 h 14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765" h="1446">
                  <a:moveTo>
                    <a:pt x="311" y="1248"/>
                  </a:moveTo>
                  <a:lnTo>
                    <a:pt x="283" y="1163"/>
                  </a:lnTo>
                  <a:lnTo>
                    <a:pt x="340" y="1106"/>
                  </a:lnTo>
                  <a:lnTo>
                    <a:pt x="311" y="1078"/>
                  </a:lnTo>
                  <a:lnTo>
                    <a:pt x="340" y="1049"/>
                  </a:lnTo>
                  <a:lnTo>
                    <a:pt x="368" y="936"/>
                  </a:lnTo>
                  <a:lnTo>
                    <a:pt x="311" y="822"/>
                  </a:lnTo>
                  <a:lnTo>
                    <a:pt x="255" y="851"/>
                  </a:lnTo>
                  <a:lnTo>
                    <a:pt x="226" y="794"/>
                  </a:lnTo>
                  <a:lnTo>
                    <a:pt x="141" y="794"/>
                  </a:lnTo>
                  <a:lnTo>
                    <a:pt x="113" y="851"/>
                  </a:lnTo>
                  <a:lnTo>
                    <a:pt x="56" y="822"/>
                  </a:lnTo>
                  <a:lnTo>
                    <a:pt x="56" y="652"/>
                  </a:lnTo>
                  <a:lnTo>
                    <a:pt x="85" y="624"/>
                  </a:lnTo>
                  <a:lnTo>
                    <a:pt x="28" y="539"/>
                  </a:lnTo>
                  <a:lnTo>
                    <a:pt x="0" y="539"/>
                  </a:lnTo>
                  <a:lnTo>
                    <a:pt x="0" y="511"/>
                  </a:lnTo>
                  <a:lnTo>
                    <a:pt x="56" y="454"/>
                  </a:lnTo>
                  <a:lnTo>
                    <a:pt x="28" y="426"/>
                  </a:lnTo>
                  <a:lnTo>
                    <a:pt x="56" y="369"/>
                  </a:lnTo>
                  <a:lnTo>
                    <a:pt x="56" y="312"/>
                  </a:lnTo>
                  <a:lnTo>
                    <a:pt x="255" y="369"/>
                  </a:lnTo>
                  <a:lnTo>
                    <a:pt x="538" y="255"/>
                  </a:lnTo>
                  <a:lnTo>
                    <a:pt x="765" y="0"/>
                  </a:lnTo>
                  <a:lnTo>
                    <a:pt x="765" y="57"/>
                  </a:lnTo>
                  <a:lnTo>
                    <a:pt x="737" y="142"/>
                  </a:lnTo>
                  <a:lnTo>
                    <a:pt x="765" y="199"/>
                  </a:lnTo>
                  <a:lnTo>
                    <a:pt x="680" y="312"/>
                  </a:lnTo>
                  <a:lnTo>
                    <a:pt x="567" y="907"/>
                  </a:lnTo>
                  <a:lnTo>
                    <a:pt x="510" y="1219"/>
                  </a:lnTo>
                  <a:lnTo>
                    <a:pt x="538" y="1304"/>
                  </a:lnTo>
                  <a:lnTo>
                    <a:pt x="482" y="1361"/>
                  </a:lnTo>
                  <a:lnTo>
                    <a:pt x="453" y="1418"/>
                  </a:lnTo>
                  <a:lnTo>
                    <a:pt x="396" y="1446"/>
                  </a:lnTo>
                  <a:lnTo>
                    <a:pt x="311" y="1418"/>
                  </a:lnTo>
                  <a:lnTo>
                    <a:pt x="311" y="1389"/>
                  </a:lnTo>
                  <a:lnTo>
                    <a:pt x="340" y="1361"/>
                  </a:lnTo>
                  <a:lnTo>
                    <a:pt x="311" y="124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4" name="Freeform 939">
              <a:extLst>
                <a:ext uri="{FF2B5EF4-FFF2-40B4-BE49-F238E27FC236}">
                  <a16:creationId xmlns:a16="http://schemas.microsoft.com/office/drawing/2014/main" id="{0FE28AAF-2420-4562-ADE2-BC479CFD1E2C}"/>
                </a:ext>
              </a:extLst>
            </p:cNvPr>
            <p:cNvSpPr>
              <a:spLocks/>
            </p:cNvSpPr>
            <p:nvPr/>
          </p:nvSpPr>
          <p:spPr bwMode="auto">
            <a:xfrm>
              <a:off x="5591" y="1833"/>
              <a:ext cx="454" cy="822"/>
            </a:xfrm>
            <a:custGeom>
              <a:avLst/>
              <a:gdLst>
                <a:gd name="T0" fmla="*/ 114 w 454"/>
                <a:gd name="T1" fmla="*/ 822 h 822"/>
                <a:gd name="T2" fmla="*/ 0 w 454"/>
                <a:gd name="T3" fmla="*/ 794 h 822"/>
                <a:gd name="T4" fmla="*/ 57 w 454"/>
                <a:gd name="T5" fmla="*/ 454 h 822"/>
                <a:gd name="T6" fmla="*/ 57 w 454"/>
                <a:gd name="T7" fmla="*/ 199 h 822"/>
                <a:gd name="T8" fmla="*/ 170 w 454"/>
                <a:gd name="T9" fmla="*/ 57 h 822"/>
                <a:gd name="T10" fmla="*/ 170 w 454"/>
                <a:gd name="T11" fmla="*/ 29 h 822"/>
                <a:gd name="T12" fmla="*/ 227 w 454"/>
                <a:gd name="T13" fmla="*/ 0 h 822"/>
                <a:gd name="T14" fmla="*/ 284 w 454"/>
                <a:gd name="T15" fmla="*/ 29 h 822"/>
                <a:gd name="T16" fmla="*/ 340 w 454"/>
                <a:gd name="T17" fmla="*/ 29 h 822"/>
                <a:gd name="T18" fmla="*/ 369 w 454"/>
                <a:gd name="T19" fmla="*/ 142 h 822"/>
                <a:gd name="T20" fmla="*/ 340 w 454"/>
                <a:gd name="T21" fmla="*/ 170 h 822"/>
                <a:gd name="T22" fmla="*/ 340 w 454"/>
                <a:gd name="T23" fmla="*/ 199 h 822"/>
                <a:gd name="T24" fmla="*/ 397 w 454"/>
                <a:gd name="T25" fmla="*/ 227 h 822"/>
                <a:gd name="T26" fmla="*/ 454 w 454"/>
                <a:gd name="T27" fmla="*/ 284 h 822"/>
                <a:gd name="T28" fmla="*/ 425 w 454"/>
                <a:gd name="T29" fmla="*/ 284 h 822"/>
                <a:gd name="T30" fmla="*/ 397 w 454"/>
                <a:gd name="T31" fmla="*/ 369 h 822"/>
                <a:gd name="T32" fmla="*/ 397 w 454"/>
                <a:gd name="T33" fmla="*/ 426 h 822"/>
                <a:gd name="T34" fmla="*/ 340 w 454"/>
                <a:gd name="T35" fmla="*/ 426 h 822"/>
                <a:gd name="T36" fmla="*/ 340 w 454"/>
                <a:gd name="T37" fmla="*/ 454 h 822"/>
                <a:gd name="T38" fmla="*/ 340 w 454"/>
                <a:gd name="T39" fmla="*/ 482 h 822"/>
                <a:gd name="T40" fmla="*/ 312 w 454"/>
                <a:gd name="T41" fmla="*/ 511 h 822"/>
                <a:gd name="T42" fmla="*/ 340 w 454"/>
                <a:gd name="T43" fmla="*/ 567 h 822"/>
                <a:gd name="T44" fmla="*/ 284 w 454"/>
                <a:gd name="T45" fmla="*/ 596 h 822"/>
                <a:gd name="T46" fmla="*/ 227 w 454"/>
                <a:gd name="T47" fmla="*/ 681 h 822"/>
                <a:gd name="T48" fmla="*/ 199 w 454"/>
                <a:gd name="T49" fmla="*/ 681 h 822"/>
                <a:gd name="T50" fmla="*/ 199 w 454"/>
                <a:gd name="T51" fmla="*/ 709 h 822"/>
                <a:gd name="T52" fmla="*/ 142 w 454"/>
                <a:gd name="T53" fmla="*/ 766 h 822"/>
                <a:gd name="T54" fmla="*/ 142 w 454"/>
                <a:gd name="T55" fmla="*/ 794 h 822"/>
                <a:gd name="T56" fmla="*/ 114 w 454"/>
                <a:gd name="T57" fmla="*/ 822 h 8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454" h="822">
                  <a:moveTo>
                    <a:pt x="114" y="822"/>
                  </a:moveTo>
                  <a:lnTo>
                    <a:pt x="0" y="794"/>
                  </a:lnTo>
                  <a:lnTo>
                    <a:pt x="57" y="454"/>
                  </a:lnTo>
                  <a:lnTo>
                    <a:pt x="57" y="199"/>
                  </a:lnTo>
                  <a:lnTo>
                    <a:pt x="170" y="57"/>
                  </a:lnTo>
                  <a:lnTo>
                    <a:pt x="170" y="29"/>
                  </a:lnTo>
                  <a:lnTo>
                    <a:pt x="227" y="0"/>
                  </a:lnTo>
                  <a:lnTo>
                    <a:pt x="284" y="29"/>
                  </a:lnTo>
                  <a:lnTo>
                    <a:pt x="340" y="29"/>
                  </a:lnTo>
                  <a:lnTo>
                    <a:pt x="369" y="142"/>
                  </a:lnTo>
                  <a:lnTo>
                    <a:pt x="340" y="170"/>
                  </a:lnTo>
                  <a:lnTo>
                    <a:pt x="340" y="199"/>
                  </a:lnTo>
                  <a:lnTo>
                    <a:pt x="397" y="227"/>
                  </a:lnTo>
                  <a:lnTo>
                    <a:pt x="454" y="284"/>
                  </a:lnTo>
                  <a:lnTo>
                    <a:pt x="425" y="284"/>
                  </a:lnTo>
                  <a:lnTo>
                    <a:pt x="397" y="369"/>
                  </a:lnTo>
                  <a:lnTo>
                    <a:pt x="397" y="426"/>
                  </a:lnTo>
                  <a:lnTo>
                    <a:pt x="340" y="426"/>
                  </a:lnTo>
                  <a:lnTo>
                    <a:pt x="340" y="454"/>
                  </a:lnTo>
                  <a:lnTo>
                    <a:pt x="340" y="482"/>
                  </a:lnTo>
                  <a:lnTo>
                    <a:pt x="312" y="511"/>
                  </a:lnTo>
                  <a:lnTo>
                    <a:pt x="340" y="567"/>
                  </a:lnTo>
                  <a:lnTo>
                    <a:pt x="284" y="596"/>
                  </a:lnTo>
                  <a:lnTo>
                    <a:pt x="227" y="681"/>
                  </a:lnTo>
                  <a:lnTo>
                    <a:pt x="199" y="681"/>
                  </a:lnTo>
                  <a:lnTo>
                    <a:pt x="199" y="709"/>
                  </a:lnTo>
                  <a:lnTo>
                    <a:pt x="142" y="766"/>
                  </a:lnTo>
                  <a:lnTo>
                    <a:pt x="142" y="794"/>
                  </a:lnTo>
                  <a:lnTo>
                    <a:pt x="114" y="82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5" name="Freeform 940">
              <a:extLst>
                <a:ext uri="{FF2B5EF4-FFF2-40B4-BE49-F238E27FC236}">
                  <a16:creationId xmlns:a16="http://schemas.microsoft.com/office/drawing/2014/main" id="{D80E5151-41A4-4CF7-8D96-99035C63E03E}"/>
                </a:ext>
              </a:extLst>
            </p:cNvPr>
            <p:cNvSpPr>
              <a:spLocks/>
            </p:cNvSpPr>
            <p:nvPr/>
          </p:nvSpPr>
          <p:spPr bwMode="auto">
            <a:xfrm>
              <a:off x="5620" y="1918"/>
              <a:ext cx="567" cy="1333"/>
            </a:xfrm>
            <a:custGeom>
              <a:avLst/>
              <a:gdLst>
                <a:gd name="T0" fmla="*/ 538 w 567"/>
                <a:gd name="T1" fmla="*/ 0 h 1333"/>
                <a:gd name="T2" fmla="*/ 482 w 567"/>
                <a:gd name="T3" fmla="*/ 57 h 1333"/>
                <a:gd name="T4" fmla="*/ 453 w 567"/>
                <a:gd name="T5" fmla="*/ 114 h 1333"/>
                <a:gd name="T6" fmla="*/ 396 w 567"/>
                <a:gd name="T7" fmla="*/ 142 h 1333"/>
                <a:gd name="T8" fmla="*/ 368 w 567"/>
                <a:gd name="T9" fmla="*/ 142 h 1333"/>
                <a:gd name="T10" fmla="*/ 425 w 567"/>
                <a:gd name="T11" fmla="*/ 199 h 1333"/>
                <a:gd name="T12" fmla="*/ 396 w 567"/>
                <a:gd name="T13" fmla="*/ 199 h 1333"/>
                <a:gd name="T14" fmla="*/ 368 w 567"/>
                <a:gd name="T15" fmla="*/ 284 h 1333"/>
                <a:gd name="T16" fmla="*/ 368 w 567"/>
                <a:gd name="T17" fmla="*/ 341 h 1333"/>
                <a:gd name="T18" fmla="*/ 311 w 567"/>
                <a:gd name="T19" fmla="*/ 341 h 1333"/>
                <a:gd name="T20" fmla="*/ 311 w 567"/>
                <a:gd name="T21" fmla="*/ 397 h 1333"/>
                <a:gd name="T22" fmla="*/ 283 w 567"/>
                <a:gd name="T23" fmla="*/ 426 h 1333"/>
                <a:gd name="T24" fmla="*/ 311 w 567"/>
                <a:gd name="T25" fmla="*/ 482 h 1333"/>
                <a:gd name="T26" fmla="*/ 255 w 567"/>
                <a:gd name="T27" fmla="*/ 511 h 1333"/>
                <a:gd name="T28" fmla="*/ 198 w 567"/>
                <a:gd name="T29" fmla="*/ 596 h 1333"/>
                <a:gd name="T30" fmla="*/ 170 w 567"/>
                <a:gd name="T31" fmla="*/ 596 h 1333"/>
                <a:gd name="T32" fmla="*/ 170 w 567"/>
                <a:gd name="T33" fmla="*/ 624 h 1333"/>
                <a:gd name="T34" fmla="*/ 113 w 567"/>
                <a:gd name="T35" fmla="*/ 681 h 1333"/>
                <a:gd name="T36" fmla="*/ 113 w 567"/>
                <a:gd name="T37" fmla="*/ 709 h 1333"/>
                <a:gd name="T38" fmla="*/ 85 w 567"/>
                <a:gd name="T39" fmla="*/ 737 h 1333"/>
                <a:gd name="T40" fmla="*/ 85 w 567"/>
                <a:gd name="T41" fmla="*/ 766 h 1333"/>
                <a:gd name="T42" fmla="*/ 56 w 567"/>
                <a:gd name="T43" fmla="*/ 794 h 1333"/>
                <a:gd name="T44" fmla="*/ 0 w 567"/>
                <a:gd name="T45" fmla="*/ 879 h 1333"/>
                <a:gd name="T46" fmla="*/ 0 w 567"/>
                <a:gd name="T47" fmla="*/ 908 h 1333"/>
                <a:gd name="T48" fmla="*/ 56 w 567"/>
                <a:gd name="T49" fmla="*/ 936 h 1333"/>
                <a:gd name="T50" fmla="*/ 85 w 567"/>
                <a:gd name="T51" fmla="*/ 936 h 1333"/>
                <a:gd name="T52" fmla="*/ 85 w 567"/>
                <a:gd name="T53" fmla="*/ 1021 h 1333"/>
                <a:gd name="T54" fmla="*/ 141 w 567"/>
                <a:gd name="T55" fmla="*/ 1106 h 1333"/>
                <a:gd name="T56" fmla="*/ 113 w 567"/>
                <a:gd name="T57" fmla="*/ 1276 h 1333"/>
                <a:gd name="T58" fmla="*/ 255 w 567"/>
                <a:gd name="T59" fmla="*/ 1333 h 1333"/>
                <a:gd name="T60" fmla="*/ 283 w 567"/>
                <a:gd name="T61" fmla="*/ 1248 h 1333"/>
                <a:gd name="T62" fmla="*/ 340 w 567"/>
                <a:gd name="T63" fmla="*/ 1276 h 1333"/>
                <a:gd name="T64" fmla="*/ 396 w 567"/>
                <a:gd name="T65" fmla="*/ 1276 h 1333"/>
                <a:gd name="T66" fmla="*/ 453 w 567"/>
                <a:gd name="T67" fmla="*/ 1304 h 1333"/>
                <a:gd name="T68" fmla="*/ 482 w 567"/>
                <a:gd name="T69" fmla="*/ 1276 h 1333"/>
                <a:gd name="T70" fmla="*/ 482 w 567"/>
                <a:gd name="T71" fmla="*/ 1191 h 1333"/>
                <a:gd name="T72" fmla="*/ 510 w 567"/>
                <a:gd name="T73" fmla="*/ 1106 h 1333"/>
                <a:gd name="T74" fmla="*/ 538 w 567"/>
                <a:gd name="T75" fmla="*/ 1106 h 1333"/>
                <a:gd name="T76" fmla="*/ 538 w 567"/>
                <a:gd name="T77" fmla="*/ 766 h 1333"/>
                <a:gd name="T78" fmla="*/ 510 w 567"/>
                <a:gd name="T79" fmla="*/ 681 h 1333"/>
                <a:gd name="T80" fmla="*/ 538 w 567"/>
                <a:gd name="T81" fmla="*/ 227 h 1333"/>
                <a:gd name="T82" fmla="*/ 567 w 567"/>
                <a:gd name="T83" fmla="*/ 170 h 1333"/>
                <a:gd name="T84" fmla="*/ 538 w 567"/>
                <a:gd name="T85" fmla="*/ 142 h 1333"/>
                <a:gd name="T86" fmla="*/ 538 w 567"/>
                <a:gd name="T87" fmla="*/ 57 h 1333"/>
                <a:gd name="T88" fmla="*/ 538 w 567"/>
                <a:gd name="T89" fmla="*/ 0 h 13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567" h="1333">
                  <a:moveTo>
                    <a:pt x="538" y="0"/>
                  </a:moveTo>
                  <a:lnTo>
                    <a:pt x="482" y="57"/>
                  </a:lnTo>
                  <a:lnTo>
                    <a:pt x="453" y="114"/>
                  </a:lnTo>
                  <a:lnTo>
                    <a:pt x="396" y="142"/>
                  </a:lnTo>
                  <a:lnTo>
                    <a:pt x="368" y="142"/>
                  </a:lnTo>
                  <a:lnTo>
                    <a:pt x="425" y="199"/>
                  </a:lnTo>
                  <a:lnTo>
                    <a:pt x="396" y="199"/>
                  </a:lnTo>
                  <a:lnTo>
                    <a:pt x="368" y="284"/>
                  </a:lnTo>
                  <a:lnTo>
                    <a:pt x="368" y="341"/>
                  </a:lnTo>
                  <a:lnTo>
                    <a:pt x="311" y="341"/>
                  </a:lnTo>
                  <a:lnTo>
                    <a:pt x="311" y="397"/>
                  </a:lnTo>
                  <a:lnTo>
                    <a:pt x="283" y="426"/>
                  </a:lnTo>
                  <a:lnTo>
                    <a:pt x="311" y="482"/>
                  </a:lnTo>
                  <a:lnTo>
                    <a:pt x="255" y="511"/>
                  </a:lnTo>
                  <a:lnTo>
                    <a:pt x="198" y="596"/>
                  </a:lnTo>
                  <a:lnTo>
                    <a:pt x="170" y="596"/>
                  </a:lnTo>
                  <a:lnTo>
                    <a:pt x="170" y="624"/>
                  </a:lnTo>
                  <a:lnTo>
                    <a:pt x="113" y="681"/>
                  </a:lnTo>
                  <a:lnTo>
                    <a:pt x="113" y="709"/>
                  </a:lnTo>
                  <a:lnTo>
                    <a:pt x="85" y="737"/>
                  </a:lnTo>
                  <a:lnTo>
                    <a:pt x="85" y="766"/>
                  </a:lnTo>
                  <a:lnTo>
                    <a:pt x="56" y="794"/>
                  </a:lnTo>
                  <a:lnTo>
                    <a:pt x="0" y="879"/>
                  </a:lnTo>
                  <a:lnTo>
                    <a:pt x="0" y="908"/>
                  </a:lnTo>
                  <a:lnTo>
                    <a:pt x="56" y="936"/>
                  </a:lnTo>
                  <a:lnTo>
                    <a:pt x="85" y="936"/>
                  </a:lnTo>
                  <a:lnTo>
                    <a:pt x="85" y="1021"/>
                  </a:lnTo>
                  <a:lnTo>
                    <a:pt x="141" y="1106"/>
                  </a:lnTo>
                  <a:lnTo>
                    <a:pt x="113" y="1276"/>
                  </a:lnTo>
                  <a:lnTo>
                    <a:pt x="255" y="1333"/>
                  </a:lnTo>
                  <a:lnTo>
                    <a:pt x="283" y="1248"/>
                  </a:lnTo>
                  <a:lnTo>
                    <a:pt x="340" y="1276"/>
                  </a:lnTo>
                  <a:lnTo>
                    <a:pt x="396" y="1276"/>
                  </a:lnTo>
                  <a:lnTo>
                    <a:pt x="453" y="1304"/>
                  </a:lnTo>
                  <a:lnTo>
                    <a:pt x="482" y="1276"/>
                  </a:lnTo>
                  <a:lnTo>
                    <a:pt x="482" y="1191"/>
                  </a:lnTo>
                  <a:lnTo>
                    <a:pt x="510" y="1106"/>
                  </a:lnTo>
                  <a:lnTo>
                    <a:pt x="538" y="1106"/>
                  </a:lnTo>
                  <a:lnTo>
                    <a:pt x="538" y="766"/>
                  </a:lnTo>
                  <a:lnTo>
                    <a:pt x="510" y="681"/>
                  </a:lnTo>
                  <a:lnTo>
                    <a:pt x="538" y="227"/>
                  </a:lnTo>
                  <a:lnTo>
                    <a:pt x="567" y="170"/>
                  </a:lnTo>
                  <a:lnTo>
                    <a:pt x="538" y="142"/>
                  </a:lnTo>
                  <a:lnTo>
                    <a:pt x="538" y="57"/>
                  </a:lnTo>
                  <a:lnTo>
                    <a:pt x="538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6" name="Freeform 941">
              <a:extLst>
                <a:ext uri="{FF2B5EF4-FFF2-40B4-BE49-F238E27FC236}">
                  <a16:creationId xmlns:a16="http://schemas.microsoft.com/office/drawing/2014/main" id="{0A713721-E51B-4E6E-887C-E5B776C7CC2B}"/>
                </a:ext>
              </a:extLst>
            </p:cNvPr>
            <p:cNvSpPr>
              <a:spLocks/>
            </p:cNvSpPr>
            <p:nvPr/>
          </p:nvSpPr>
          <p:spPr bwMode="auto">
            <a:xfrm>
              <a:off x="5875" y="3024"/>
              <a:ext cx="425" cy="992"/>
            </a:xfrm>
            <a:custGeom>
              <a:avLst/>
              <a:gdLst>
                <a:gd name="T0" fmla="*/ 425 w 425"/>
                <a:gd name="T1" fmla="*/ 936 h 992"/>
                <a:gd name="T2" fmla="*/ 255 w 425"/>
                <a:gd name="T3" fmla="*/ 964 h 992"/>
                <a:gd name="T4" fmla="*/ 198 w 425"/>
                <a:gd name="T5" fmla="*/ 936 h 992"/>
                <a:gd name="T6" fmla="*/ 170 w 425"/>
                <a:gd name="T7" fmla="*/ 964 h 992"/>
                <a:gd name="T8" fmla="*/ 113 w 425"/>
                <a:gd name="T9" fmla="*/ 992 h 992"/>
                <a:gd name="T10" fmla="*/ 85 w 425"/>
                <a:gd name="T11" fmla="*/ 907 h 992"/>
                <a:gd name="T12" fmla="*/ 113 w 425"/>
                <a:gd name="T13" fmla="*/ 850 h 992"/>
                <a:gd name="T14" fmla="*/ 56 w 425"/>
                <a:gd name="T15" fmla="*/ 850 h 992"/>
                <a:gd name="T16" fmla="*/ 56 w 425"/>
                <a:gd name="T17" fmla="*/ 794 h 992"/>
                <a:gd name="T18" fmla="*/ 85 w 425"/>
                <a:gd name="T19" fmla="*/ 765 h 992"/>
                <a:gd name="T20" fmla="*/ 0 w 425"/>
                <a:gd name="T21" fmla="*/ 765 h 992"/>
                <a:gd name="T22" fmla="*/ 56 w 425"/>
                <a:gd name="T23" fmla="*/ 709 h 992"/>
                <a:gd name="T24" fmla="*/ 141 w 425"/>
                <a:gd name="T25" fmla="*/ 737 h 992"/>
                <a:gd name="T26" fmla="*/ 170 w 425"/>
                <a:gd name="T27" fmla="*/ 539 h 992"/>
                <a:gd name="T28" fmla="*/ 141 w 425"/>
                <a:gd name="T29" fmla="*/ 482 h 992"/>
                <a:gd name="T30" fmla="*/ 141 w 425"/>
                <a:gd name="T31" fmla="*/ 340 h 992"/>
                <a:gd name="T32" fmla="*/ 198 w 425"/>
                <a:gd name="T33" fmla="*/ 198 h 992"/>
                <a:gd name="T34" fmla="*/ 227 w 425"/>
                <a:gd name="T35" fmla="*/ 170 h 992"/>
                <a:gd name="T36" fmla="*/ 227 w 425"/>
                <a:gd name="T37" fmla="*/ 85 h 992"/>
                <a:gd name="T38" fmla="*/ 255 w 425"/>
                <a:gd name="T39" fmla="*/ 0 h 992"/>
                <a:gd name="T40" fmla="*/ 283 w 425"/>
                <a:gd name="T41" fmla="*/ 0 h 992"/>
                <a:gd name="T42" fmla="*/ 312 w 425"/>
                <a:gd name="T43" fmla="*/ 397 h 992"/>
                <a:gd name="T44" fmla="*/ 397 w 425"/>
                <a:gd name="T45" fmla="*/ 737 h 992"/>
                <a:gd name="T46" fmla="*/ 425 w 425"/>
                <a:gd name="T47" fmla="*/ 936 h 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425" h="992">
                  <a:moveTo>
                    <a:pt x="425" y="936"/>
                  </a:moveTo>
                  <a:lnTo>
                    <a:pt x="255" y="964"/>
                  </a:lnTo>
                  <a:lnTo>
                    <a:pt x="198" y="936"/>
                  </a:lnTo>
                  <a:lnTo>
                    <a:pt x="170" y="964"/>
                  </a:lnTo>
                  <a:lnTo>
                    <a:pt x="113" y="992"/>
                  </a:lnTo>
                  <a:lnTo>
                    <a:pt x="85" y="907"/>
                  </a:lnTo>
                  <a:lnTo>
                    <a:pt x="113" y="850"/>
                  </a:lnTo>
                  <a:lnTo>
                    <a:pt x="56" y="850"/>
                  </a:lnTo>
                  <a:lnTo>
                    <a:pt x="56" y="794"/>
                  </a:lnTo>
                  <a:lnTo>
                    <a:pt x="85" y="765"/>
                  </a:lnTo>
                  <a:lnTo>
                    <a:pt x="0" y="765"/>
                  </a:lnTo>
                  <a:lnTo>
                    <a:pt x="56" y="709"/>
                  </a:lnTo>
                  <a:lnTo>
                    <a:pt x="141" y="737"/>
                  </a:lnTo>
                  <a:lnTo>
                    <a:pt x="170" y="539"/>
                  </a:lnTo>
                  <a:lnTo>
                    <a:pt x="141" y="482"/>
                  </a:lnTo>
                  <a:lnTo>
                    <a:pt x="141" y="340"/>
                  </a:lnTo>
                  <a:lnTo>
                    <a:pt x="198" y="198"/>
                  </a:lnTo>
                  <a:lnTo>
                    <a:pt x="227" y="170"/>
                  </a:lnTo>
                  <a:lnTo>
                    <a:pt x="227" y="85"/>
                  </a:lnTo>
                  <a:lnTo>
                    <a:pt x="255" y="0"/>
                  </a:lnTo>
                  <a:lnTo>
                    <a:pt x="283" y="0"/>
                  </a:lnTo>
                  <a:lnTo>
                    <a:pt x="312" y="397"/>
                  </a:lnTo>
                  <a:lnTo>
                    <a:pt x="397" y="737"/>
                  </a:lnTo>
                  <a:lnTo>
                    <a:pt x="425" y="936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7" name="Freeform 942">
              <a:extLst>
                <a:ext uri="{FF2B5EF4-FFF2-40B4-BE49-F238E27FC236}">
                  <a16:creationId xmlns:a16="http://schemas.microsoft.com/office/drawing/2014/main" id="{5345B743-34B9-4A8B-9C8A-2380E8C25C40}"/>
                </a:ext>
              </a:extLst>
            </p:cNvPr>
            <p:cNvSpPr>
              <a:spLocks/>
            </p:cNvSpPr>
            <p:nvPr/>
          </p:nvSpPr>
          <p:spPr bwMode="auto">
            <a:xfrm>
              <a:off x="4656" y="5150"/>
              <a:ext cx="793" cy="794"/>
            </a:xfrm>
            <a:custGeom>
              <a:avLst/>
              <a:gdLst>
                <a:gd name="T0" fmla="*/ 538 w 793"/>
                <a:gd name="T1" fmla="*/ 511 h 794"/>
                <a:gd name="T2" fmla="*/ 652 w 793"/>
                <a:gd name="T3" fmla="*/ 454 h 794"/>
                <a:gd name="T4" fmla="*/ 652 w 793"/>
                <a:gd name="T5" fmla="*/ 425 h 794"/>
                <a:gd name="T6" fmla="*/ 708 w 793"/>
                <a:gd name="T7" fmla="*/ 425 h 794"/>
                <a:gd name="T8" fmla="*/ 737 w 793"/>
                <a:gd name="T9" fmla="*/ 369 h 794"/>
                <a:gd name="T10" fmla="*/ 765 w 793"/>
                <a:gd name="T11" fmla="*/ 340 h 794"/>
                <a:gd name="T12" fmla="*/ 765 w 793"/>
                <a:gd name="T13" fmla="*/ 312 h 794"/>
                <a:gd name="T14" fmla="*/ 793 w 793"/>
                <a:gd name="T15" fmla="*/ 284 h 794"/>
                <a:gd name="T16" fmla="*/ 793 w 793"/>
                <a:gd name="T17" fmla="*/ 170 h 794"/>
                <a:gd name="T18" fmla="*/ 737 w 793"/>
                <a:gd name="T19" fmla="*/ 170 h 794"/>
                <a:gd name="T20" fmla="*/ 737 w 793"/>
                <a:gd name="T21" fmla="*/ 142 h 794"/>
                <a:gd name="T22" fmla="*/ 680 w 793"/>
                <a:gd name="T23" fmla="*/ 142 h 794"/>
                <a:gd name="T24" fmla="*/ 567 w 793"/>
                <a:gd name="T25" fmla="*/ 85 h 794"/>
                <a:gd name="T26" fmla="*/ 368 w 793"/>
                <a:gd name="T27" fmla="*/ 114 h 794"/>
                <a:gd name="T28" fmla="*/ 312 w 793"/>
                <a:gd name="T29" fmla="*/ 57 h 794"/>
                <a:gd name="T30" fmla="*/ 226 w 793"/>
                <a:gd name="T31" fmla="*/ 57 h 794"/>
                <a:gd name="T32" fmla="*/ 198 w 793"/>
                <a:gd name="T33" fmla="*/ 29 h 794"/>
                <a:gd name="T34" fmla="*/ 141 w 793"/>
                <a:gd name="T35" fmla="*/ 0 h 794"/>
                <a:gd name="T36" fmla="*/ 198 w 793"/>
                <a:gd name="T37" fmla="*/ 227 h 794"/>
                <a:gd name="T38" fmla="*/ 141 w 793"/>
                <a:gd name="T39" fmla="*/ 227 h 794"/>
                <a:gd name="T40" fmla="*/ 85 w 793"/>
                <a:gd name="T41" fmla="*/ 199 h 794"/>
                <a:gd name="T42" fmla="*/ 56 w 793"/>
                <a:gd name="T43" fmla="*/ 227 h 794"/>
                <a:gd name="T44" fmla="*/ 85 w 793"/>
                <a:gd name="T45" fmla="*/ 284 h 794"/>
                <a:gd name="T46" fmla="*/ 56 w 793"/>
                <a:gd name="T47" fmla="*/ 397 h 794"/>
                <a:gd name="T48" fmla="*/ 0 w 793"/>
                <a:gd name="T49" fmla="*/ 425 h 794"/>
                <a:gd name="T50" fmla="*/ 0 w 793"/>
                <a:gd name="T51" fmla="*/ 482 h 794"/>
                <a:gd name="T52" fmla="*/ 56 w 793"/>
                <a:gd name="T53" fmla="*/ 511 h 794"/>
                <a:gd name="T54" fmla="*/ 28 w 793"/>
                <a:gd name="T55" fmla="*/ 596 h 794"/>
                <a:gd name="T56" fmla="*/ 113 w 793"/>
                <a:gd name="T57" fmla="*/ 766 h 794"/>
                <a:gd name="T58" fmla="*/ 226 w 793"/>
                <a:gd name="T59" fmla="*/ 794 h 794"/>
                <a:gd name="T60" fmla="*/ 283 w 793"/>
                <a:gd name="T61" fmla="*/ 794 h 794"/>
                <a:gd name="T62" fmla="*/ 283 w 793"/>
                <a:gd name="T63" fmla="*/ 766 h 794"/>
                <a:gd name="T64" fmla="*/ 340 w 793"/>
                <a:gd name="T65" fmla="*/ 709 h 794"/>
                <a:gd name="T66" fmla="*/ 397 w 793"/>
                <a:gd name="T67" fmla="*/ 709 h 794"/>
                <a:gd name="T68" fmla="*/ 453 w 793"/>
                <a:gd name="T69" fmla="*/ 624 h 794"/>
                <a:gd name="T70" fmla="*/ 538 w 793"/>
                <a:gd name="T71" fmla="*/ 624 h 794"/>
                <a:gd name="T72" fmla="*/ 567 w 793"/>
                <a:gd name="T73" fmla="*/ 596 h 794"/>
                <a:gd name="T74" fmla="*/ 538 w 793"/>
                <a:gd name="T75" fmla="*/ 511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793" h="794">
                  <a:moveTo>
                    <a:pt x="538" y="511"/>
                  </a:moveTo>
                  <a:lnTo>
                    <a:pt x="652" y="454"/>
                  </a:lnTo>
                  <a:lnTo>
                    <a:pt x="652" y="425"/>
                  </a:lnTo>
                  <a:lnTo>
                    <a:pt x="708" y="425"/>
                  </a:lnTo>
                  <a:lnTo>
                    <a:pt x="737" y="369"/>
                  </a:lnTo>
                  <a:lnTo>
                    <a:pt x="765" y="340"/>
                  </a:lnTo>
                  <a:lnTo>
                    <a:pt x="765" y="312"/>
                  </a:lnTo>
                  <a:lnTo>
                    <a:pt x="793" y="284"/>
                  </a:lnTo>
                  <a:lnTo>
                    <a:pt x="793" y="170"/>
                  </a:lnTo>
                  <a:lnTo>
                    <a:pt x="737" y="170"/>
                  </a:lnTo>
                  <a:lnTo>
                    <a:pt x="737" y="142"/>
                  </a:lnTo>
                  <a:lnTo>
                    <a:pt x="680" y="142"/>
                  </a:lnTo>
                  <a:lnTo>
                    <a:pt x="567" y="85"/>
                  </a:lnTo>
                  <a:lnTo>
                    <a:pt x="368" y="114"/>
                  </a:lnTo>
                  <a:lnTo>
                    <a:pt x="312" y="57"/>
                  </a:lnTo>
                  <a:lnTo>
                    <a:pt x="226" y="57"/>
                  </a:lnTo>
                  <a:lnTo>
                    <a:pt x="198" y="29"/>
                  </a:lnTo>
                  <a:lnTo>
                    <a:pt x="141" y="0"/>
                  </a:lnTo>
                  <a:lnTo>
                    <a:pt x="198" y="227"/>
                  </a:lnTo>
                  <a:lnTo>
                    <a:pt x="141" y="227"/>
                  </a:lnTo>
                  <a:lnTo>
                    <a:pt x="85" y="199"/>
                  </a:lnTo>
                  <a:lnTo>
                    <a:pt x="56" y="227"/>
                  </a:lnTo>
                  <a:lnTo>
                    <a:pt x="85" y="284"/>
                  </a:lnTo>
                  <a:lnTo>
                    <a:pt x="56" y="397"/>
                  </a:lnTo>
                  <a:lnTo>
                    <a:pt x="0" y="425"/>
                  </a:lnTo>
                  <a:lnTo>
                    <a:pt x="0" y="482"/>
                  </a:lnTo>
                  <a:lnTo>
                    <a:pt x="56" y="511"/>
                  </a:lnTo>
                  <a:lnTo>
                    <a:pt x="28" y="596"/>
                  </a:lnTo>
                  <a:lnTo>
                    <a:pt x="113" y="766"/>
                  </a:lnTo>
                  <a:lnTo>
                    <a:pt x="226" y="794"/>
                  </a:lnTo>
                  <a:lnTo>
                    <a:pt x="283" y="794"/>
                  </a:lnTo>
                  <a:lnTo>
                    <a:pt x="283" y="766"/>
                  </a:lnTo>
                  <a:lnTo>
                    <a:pt x="340" y="709"/>
                  </a:lnTo>
                  <a:lnTo>
                    <a:pt x="397" y="709"/>
                  </a:lnTo>
                  <a:lnTo>
                    <a:pt x="453" y="624"/>
                  </a:lnTo>
                  <a:lnTo>
                    <a:pt x="538" y="624"/>
                  </a:lnTo>
                  <a:lnTo>
                    <a:pt x="567" y="596"/>
                  </a:lnTo>
                  <a:lnTo>
                    <a:pt x="538" y="511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8" name="Freeform 944">
              <a:extLst>
                <a:ext uri="{FF2B5EF4-FFF2-40B4-BE49-F238E27FC236}">
                  <a16:creationId xmlns:a16="http://schemas.microsoft.com/office/drawing/2014/main" id="{98C29D88-7870-430D-B4E8-870EE38FEE5B}"/>
                </a:ext>
              </a:extLst>
            </p:cNvPr>
            <p:cNvSpPr>
              <a:spLocks/>
            </p:cNvSpPr>
            <p:nvPr/>
          </p:nvSpPr>
          <p:spPr bwMode="auto">
            <a:xfrm>
              <a:off x="4797" y="5037"/>
              <a:ext cx="1106" cy="538"/>
            </a:xfrm>
            <a:custGeom>
              <a:avLst/>
              <a:gdLst>
                <a:gd name="T0" fmla="*/ 0 w 1106"/>
                <a:gd name="T1" fmla="*/ 113 h 538"/>
                <a:gd name="T2" fmla="*/ 57 w 1106"/>
                <a:gd name="T3" fmla="*/ 142 h 538"/>
                <a:gd name="T4" fmla="*/ 85 w 1106"/>
                <a:gd name="T5" fmla="*/ 170 h 538"/>
                <a:gd name="T6" fmla="*/ 171 w 1106"/>
                <a:gd name="T7" fmla="*/ 170 h 538"/>
                <a:gd name="T8" fmla="*/ 227 w 1106"/>
                <a:gd name="T9" fmla="*/ 227 h 538"/>
                <a:gd name="T10" fmla="*/ 426 w 1106"/>
                <a:gd name="T11" fmla="*/ 198 h 538"/>
                <a:gd name="T12" fmla="*/ 539 w 1106"/>
                <a:gd name="T13" fmla="*/ 255 h 538"/>
                <a:gd name="T14" fmla="*/ 596 w 1106"/>
                <a:gd name="T15" fmla="*/ 255 h 538"/>
                <a:gd name="T16" fmla="*/ 596 w 1106"/>
                <a:gd name="T17" fmla="*/ 283 h 538"/>
                <a:gd name="T18" fmla="*/ 652 w 1106"/>
                <a:gd name="T19" fmla="*/ 283 h 538"/>
                <a:gd name="T20" fmla="*/ 652 w 1106"/>
                <a:gd name="T21" fmla="*/ 397 h 538"/>
                <a:gd name="T22" fmla="*/ 624 w 1106"/>
                <a:gd name="T23" fmla="*/ 425 h 538"/>
                <a:gd name="T24" fmla="*/ 624 w 1106"/>
                <a:gd name="T25" fmla="*/ 453 h 538"/>
                <a:gd name="T26" fmla="*/ 596 w 1106"/>
                <a:gd name="T27" fmla="*/ 482 h 538"/>
                <a:gd name="T28" fmla="*/ 567 w 1106"/>
                <a:gd name="T29" fmla="*/ 538 h 538"/>
                <a:gd name="T30" fmla="*/ 652 w 1106"/>
                <a:gd name="T31" fmla="*/ 510 h 538"/>
                <a:gd name="T32" fmla="*/ 709 w 1106"/>
                <a:gd name="T33" fmla="*/ 510 h 538"/>
                <a:gd name="T34" fmla="*/ 964 w 1106"/>
                <a:gd name="T35" fmla="*/ 312 h 538"/>
                <a:gd name="T36" fmla="*/ 993 w 1106"/>
                <a:gd name="T37" fmla="*/ 368 h 538"/>
                <a:gd name="T38" fmla="*/ 1021 w 1106"/>
                <a:gd name="T39" fmla="*/ 340 h 538"/>
                <a:gd name="T40" fmla="*/ 1021 w 1106"/>
                <a:gd name="T41" fmla="*/ 255 h 538"/>
                <a:gd name="T42" fmla="*/ 1106 w 1106"/>
                <a:gd name="T43" fmla="*/ 227 h 538"/>
                <a:gd name="T44" fmla="*/ 1106 w 1106"/>
                <a:gd name="T45" fmla="*/ 170 h 538"/>
                <a:gd name="T46" fmla="*/ 1078 w 1106"/>
                <a:gd name="T47" fmla="*/ 142 h 538"/>
                <a:gd name="T48" fmla="*/ 1049 w 1106"/>
                <a:gd name="T49" fmla="*/ 170 h 538"/>
                <a:gd name="T50" fmla="*/ 1021 w 1106"/>
                <a:gd name="T51" fmla="*/ 113 h 538"/>
                <a:gd name="T52" fmla="*/ 964 w 1106"/>
                <a:gd name="T53" fmla="*/ 142 h 538"/>
                <a:gd name="T54" fmla="*/ 936 w 1106"/>
                <a:gd name="T55" fmla="*/ 85 h 538"/>
                <a:gd name="T56" fmla="*/ 794 w 1106"/>
                <a:gd name="T57" fmla="*/ 113 h 538"/>
                <a:gd name="T58" fmla="*/ 766 w 1106"/>
                <a:gd name="T59" fmla="*/ 57 h 538"/>
                <a:gd name="T60" fmla="*/ 738 w 1106"/>
                <a:gd name="T61" fmla="*/ 28 h 538"/>
                <a:gd name="T62" fmla="*/ 681 w 1106"/>
                <a:gd name="T63" fmla="*/ 57 h 538"/>
                <a:gd name="T64" fmla="*/ 539 w 1106"/>
                <a:gd name="T65" fmla="*/ 0 h 538"/>
                <a:gd name="T66" fmla="*/ 511 w 1106"/>
                <a:gd name="T67" fmla="*/ 57 h 538"/>
                <a:gd name="T68" fmla="*/ 454 w 1106"/>
                <a:gd name="T69" fmla="*/ 28 h 538"/>
                <a:gd name="T70" fmla="*/ 397 w 1106"/>
                <a:gd name="T71" fmla="*/ 85 h 538"/>
                <a:gd name="T72" fmla="*/ 341 w 1106"/>
                <a:gd name="T73" fmla="*/ 57 h 538"/>
                <a:gd name="T74" fmla="*/ 199 w 1106"/>
                <a:gd name="T75" fmla="*/ 85 h 538"/>
                <a:gd name="T76" fmla="*/ 171 w 1106"/>
                <a:gd name="T77" fmla="*/ 113 h 538"/>
                <a:gd name="T78" fmla="*/ 114 w 1106"/>
                <a:gd name="T79" fmla="*/ 85 h 538"/>
                <a:gd name="T80" fmla="*/ 0 w 1106"/>
                <a:gd name="T81" fmla="*/ 85 h 538"/>
                <a:gd name="T82" fmla="*/ 0 w 1106"/>
                <a:gd name="T83" fmla="*/ 113 h 5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106" h="538">
                  <a:moveTo>
                    <a:pt x="0" y="113"/>
                  </a:moveTo>
                  <a:lnTo>
                    <a:pt x="57" y="142"/>
                  </a:lnTo>
                  <a:lnTo>
                    <a:pt x="85" y="170"/>
                  </a:lnTo>
                  <a:lnTo>
                    <a:pt x="171" y="170"/>
                  </a:lnTo>
                  <a:lnTo>
                    <a:pt x="227" y="227"/>
                  </a:lnTo>
                  <a:lnTo>
                    <a:pt x="426" y="198"/>
                  </a:lnTo>
                  <a:lnTo>
                    <a:pt x="539" y="255"/>
                  </a:lnTo>
                  <a:lnTo>
                    <a:pt x="596" y="255"/>
                  </a:lnTo>
                  <a:lnTo>
                    <a:pt x="596" y="283"/>
                  </a:lnTo>
                  <a:lnTo>
                    <a:pt x="652" y="283"/>
                  </a:lnTo>
                  <a:lnTo>
                    <a:pt x="652" y="397"/>
                  </a:lnTo>
                  <a:lnTo>
                    <a:pt x="624" y="425"/>
                  </a:lnTo>
                  <a:lnTo>
                    <a:pt x="624" y="453"/>
                  </a:lnTo>
                  <a:lnTo>
                    <a:pt x="596" y="482"/>
                  </a:lnTo>
                  <a:lnTo>
                    <a:pt x="567" y="538"/>
                  </a:lnTo>
                  <a:lnTo>
                    <a:pt x="652" y="510"/>
                  </a:lnTo>
                  <a:lnTo>
                    <a:pt x="709" y="510"/>
                  </a:lnTo>
                  <a:lnTo>
                    <a:pt x="964" y="312"/>
                  </a:lnTo>
                  <a:lnTo>
                    <a:pt x="993" y="368"/>
                  </a:lnTo>
                  <a:lnTo>
                    <a:pt x="1021" y="340"/>
                  </a:lnTo>
                  <a:lnTo>
                    <a:pt x="1021" y="255"/>
                  </a:lnTo>
                  <a:lnTo>
                    <a:pt x="1106" y="227"/>
                  </a:lnTo>
                  <a:lnTo>
                    <a:pt x="1106" y="170"/>
                  </a:lnTo>
                  <a:lnTo>
                    <a:pt x="1078" y="142"/>
                  </a:lnTo>
                  <a:lnTo>
                    <a:pt x="1049" y="170"/>
                  </a:lnTo>
                  <a:lnTo>
                    <a:pt x="1021" y="113"/>
                  </a:lnTo>
                  <a:lnTo>
                    <a:pt x="964" y="142"/>
                  </a:lnTo>
                  <a:lnTo>
                    <a:pt x="936" y="85"/>
                  </a:lnTo>
                  <a:lnTo>
                    <a:pt x="794" y="113"/>
                  </a:lnTo>
                  <a:lnTo>
                    <a:pt x="766" y="57"/>
                  </a:lnTo>
                  <a:lnTo>
                    <a:pt x="738" y="28"/>
                  </a:lnTo>
                  <a:lnTo>
                    <a:pt x="681" y="57"/>
                  </a:lnTo>
                  <a:lnTo>
                    <a:pt x="539" y="0"/>
                  </a:lnTo>
                  <a:lnTo>
                    <a:pt x="511" y="57"/>
                  </a:lnTo>
                  <a:lnTo>
                    <a:pt x="454" y="28"/>
                  </a:lnTo>
                  <a:lnTo>
                    <a:pt x="397" y="85"/>
                  </a:lnTo>
                  <a:lnTo>
                    <a:pt x="341" y="57"/>
                  </a:lnTo>
                  <a:lnTo>
                    <a:pt x="199" y="85"/>
                  </a:lnTo>
                  <a:lnTo>
                    <a:pt x="171" y="113"/>
                  </a:lnTo>
                  <a:lnTo>
                    <a:pt x="114" y="85"/>
                  </a:lnTo>
                  <a:lnTo>
                    <a:pt x="0" y="85"/>
                  </a:lnTo>
                  <a:lnTo>
                    <a:pt x="0" y="113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9" name="Freeform 945">
              <a:extLst>
                <a:ext uri="{FF2B5EF4-FFF2-40B4-BE49-F238E27FC236}">
                  <a16:creationId xmlns:a16="http://schemas.microsoft.com/office/drawing/2014/main" id="{8579F37B-4F17-4B3D-BB27-D058749F928F}"/>
                </a:ext>
              </a:extLst>
            </p:cNvPr>
            <p:cNvSpPr>
              <a:spLocks/>
            </p:cNvSpPr>
            <p:nvPr/>
          </p:nvSpPr>
          <p:spPr bwMode="auto">
            <a:xfrm>
              <a:off x="4797" y="4725"/>
              <a:ext cx="851" cy="425"/>
            </a:xfrm>
            <a:custGeom>
              <a:avLst/>
              <a:gdLst>
                <a:gd name="T0" fmla="*/ 0 w 851"/>
                <a:gd name="T1" fmla="*/ 397 h 425"/>
                <a:gd name="T2" fmla="*/ 0 w 851"/>
                <a:gd name="T3" fmla="*/ 312 h 425"/>
                <a:gd name="T4" fmla="*/ 57 w 851"/>
                <a:gd name="T5" fmla="*/ 255 h 425"/>
                <a:gd name="T6" fmla="*/ 85 w 851"/>
                <a:gd name="T7" fmla="*/ 170 h 425"/>
                <a:gd name="T8" fmla="*/ 171 w 851"/>
                <a:gd name="T9" fmla="*/ 85 h 425"/>
                <a:gd name="T10" fmla="*/ 256 w 851"/>
                <a:gd name="T11" fmla="*/ 85 h 425"/>
                <a:gd name="T12" fmla="*/ 341 w 851"/>
                <a:gd name="T13" fmla="*/ 0 h 425"/>
                <a:gd name="T14" fmla="*/ 397 w 851"/>
                <a:gd name="T15" fmla="*/ 28 h 425"/>
                <a:gd name="T16" fmla="*/ 426 w 851"/>
                <a:gd name="T17" fmla="*/ 0 h 425"/>
                <a:gd name="T18" fmla="*/ 539 w 851"/>
                <a:gd name="T19" fmla="*/ 0 h 425"/>
                <a:gd name="T20" fmla="*/ 624 w 851"/>
                <a:gd name="T21" fmla="*/ 28 h 425"/>
                <a:gd name="T22" fmla="*/ 681 w 851"/>
                <a:gd name="T23" fmla="*/ 85 h 425"/>
                <a:gd name="T24" fmla="*/ 681 w 851"/>
                <a:gd name="T25" fmla="*/ 170 h 425"/>
                <a:gd name="T26" fmla="*/ 794 w 851"/>
                <a:gd name="T27" fmla="*/ 170 h 425"/>
                <a:gd name="T28" fmla="*/ 851 w 851"/>
                <a:gd name="T29" fmla="*/ 227 h 425"/>
                <a:gd name="T30" fmla="*/ 823 w 851"/>
                <a:gd name="T31" fmla="*/ 255 h 425"/>
                <a:gd name="T32" fmla="*/ 851 w 851"/>
                <a:gd name="T33" fmla="*/ 340 h 425"/>
                <a:gd name="T34" fmla="*/ 766 w 851"/>
                <a:gd name="T35" fmla="*/ 369 h 425"/>
                <a:gd name="T36" fmla="*/ 738 w 851"/>
                <a:gd name="T37" fmla="*/ 340 h 425"/>
                <a:gd name="T38" fmla="*/ 681 w 851"/>
                <a:gd name="T39" fmla="*/ 369 h 425"/>
                <a:gd name="T40" fmla="*/ 539 w 851"/>
                <a:gd name="T41" fmla="*/ 312 h 425"/>
                <a:gd name="T42" fmla="*/ 511 w 851"/>
                <a:gd name="T43" fmla="*/ 369 h 425"/>
                <a:gd name="T44" fmla="*/ 454 w 851"/>
                <a:gd name="T45" fmla="*/ 340 h 425"/>
                <a:gd name="T46" fmla="*/ 397 w 851"/>
                <a:gd name="T47" fmla="*/ 397 h 425"/>
                <a:gd name="T48" fmla="*/ 341 w 851"/>
                <a:gd name="T49" fmla="*/ 369 h 425"/>
                <a:gd name="T50" fmla="*/ 199 w 851"/>
                <a:gd name="T51" fmla="*/ 397 h 425"/>
                <a:gd name="T52" fmla="*/ 171 w 851"/>
                <a:gd name="T53" fmla="*/ 425 h 425"/>
                <a:gd name="T54" fmla="*/ 114 w 851"/>
                <a:gd name="T55" fmla="*/ 397 h 425"/>
                <a:gd name="T56" fmla="*/ 0 w 851"/>
                <a:gd name="T57" fmla="*/ 397 h 4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851" h="425">
                  <a:moveTo>
                    <a:pt x="0" y="397"/>
                  </a:moveTo>
                  <a:lnTo>
                    <a:pt x="0" y="312"/>
                  </a:lnTo>
                  <a:lnTo>
                    <a:pt x="57" y="255"/>
                  </a:lnTo>
                  <a:lnTo>
                    <a:pt x="85" y="170"/>
                  </a:lnTo>
                  <a:lnTo>
                    <a:pt x="171" y="85"/>
                  </a:lnTo>
                  <a:lnTo>
                    <a:pt x="256" y="85"/>
                  </a:lnTo>
                  <a:lnTo>
                    <a:pt x="341" y="0"/>
                  </a:lnTo>
                  <a:lnTo>
                    <a:pt x="397" y="28"/>
                  </a:lnTo>
                  <a:lnTo>
                    <a:pt x="426" y="0"/>
                  </a:lnTo>
                  <a:lnTo>
                    <a:pt x="539" y="0"/>
                  </a:lnTo>
                  <a:lnTo>
                    <a:pt x="624" y="28"/>
                  </a:lnTo>
                  <a:lnTo>
                    <a:pt x="681" y="85"/>
                  </a:lnTo>
                  <a:lnTo>
                    <a:pt x="681" y="170"/>
                  </a:lnTo>
                  <a:lnTo>
                    <a:pt x="794" y="170"/>
                  </a:lnTo>
                  <a:lnTo>
                    <a:pt x="851" y="227"/>
                  </a:lnTo>
                  <a:lnTo>
                    <a:pt x="823" y="255"/>
                  </a:lnTo>
                  <a:lnTo>
                    <a:pt x="851" y="340"/>
                  </a:lnTo>
                  <a:lnTo>
                    <a:pt x="766" y="369"/>
                  </a:lnTo>
                  <a:lnTo>
                    <a:pt x="738" y="340"/>
                  </a:lnTo>
                  <a:lnTo>
                    <a:pt x="681" y="369"/>
                  </a:lnTo>
                  <a:lnTo>
                    <a:pt x="539" y="312"/>
                  </a:lnTo>
                  <a:lnTo>
                    <a:pt x="511" y="369"/>
                  </a:lnTo>
                  <a:lnTo>
                    <a:pt x="454" y="340"/>
                  </a:lnTo>
                  <a:lnTo>
                    <a:pt x="397" y="397"/>
                  </a:lnTo>
                  <a:lnTo>
                    <a:pt x="341" y="369"/>
                  </a:lnTo>
                  <a:lnTo>
                    <a:pt x="199" y="397"/>
                  </a:lnTo>
                  <a:lnTo>
                    <a:pt x="171" y="425"/>
                  </a:lnTo>
                  <a:lnTo>
                    <a:pt x="114" y="397"/>
                  </a:lnTo>
                  <a:lnTo>
                    <a:pt x="0" y="39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0" name="Freeform 946">
              <a:extLst>
                <a:ext uri="{FF2B5EF4-FFF2-40B4-BE49-F238E27FC236}">
                  <a16:creationId xmlns:a16="http://schemas.microsoft.com/office/drawing/2014/main" id="{C756A588-2D3B-465A-9E23-9F27D68F6AF3}"/>
                </a:ext>
              </a:extLst>
            </p:cNvPr>
            <p:cNvSpPr>
              <a:spLocks/>
            </p:cNvSpPr>
            <p:nvPr/>
          </p:nvSpPr>
          <p:spPr bwMode="auto">
            <a:xfrm>
              <a:off x="5563" y="4697"/>
              <a:ext cx="794" cy="765"/>
            </a:xfrm>
            <a:custGeom>
              <a:avLst/>
              <a:gdLst>
                <a:gd name="T0" fmla="*/ 85 w 794"/>
                <a:gd name="T1" fmla="*/ 368 h 765"/>
                <a:gd name="T2" fmla="*/ 0 w 794"/>
                <a:gd name="T3" fmla="*/ 397 h 765"/>
                <a:gd name="T4" fmla="*/ 28 w 794"/>
                <a:gd name="T5" fmla="*/ 453 h 765"/>
                <a:gd name="T6" fmla="*/ 170 w 794"/>
                <a:gd name="T7" fmla="*/ 425 h 765"/>
                <a:gd name="T8" fmla="*/ 198 w 794"/>
                <a:gd name="T9" fmla="*/ 482 h 765"/>
                <a:gd name="T10" fmla="*/ 255 w 794"/>
                <a:gd name="T11" fmla="*/ 453 h 765"/>
                <a:gd name="T12" fmla="*/ 283 w 794"/>
                <a:gd name="T13" fmla="*/ 510 h 765"/>
                <a:gd name="T14" fmla="*/ 312 w 794"/>
                <a:gd name="T15" fmla="*/ 482 h 765"/>
                <a:gd name="T16" fmla="*/ 340 w 794"/>
                <a:gd name="T17" fmla="*/ 510 h 765"/>
                <a:gd name="T18" fmla="*/ 340 w 794"/>
                <a:gd name="T19" fmla="*/ 567 h 765"/>
                <a:gd name="T20" fmla="*/ 397 w 794"/>
                <a:gd name="T21" fmla="*/ 623 h 765"/>
                <a:gd name="T22" fmla="*/ 397 w 794"/>
                <a:gd name="T23" fmla="*/ 680 h 765"/>
                <a:gd name="T24" fmla="*/ 453 w 794"/>
                <a:gd name="T25" fmla="*/ 708 h 765"/>
                <a:gd name="T26" fmla="*/ 453 w 794"/>
                <a:gd name="T27" fmla="*/ 765 h 765"/>
                <a:gd name="T28" fmla="*/ 510 w 794"/>
                <a:gd name="T29" fmla="*/ 708 h 765"/>
                <a:gd name="T30" fmla="*/ 539 w 794"/>
                <a:gd name="T31" fmla="*/ 708 h 765"/>
                <a:gd name="T32" fmla="*/ 567 w 794"/>
                <a:gd name="T33" fmla="*/ 680 h 765"/>
                <a:gd name="T34" fmla="*/ 595 w 794"/>
                <a:gd name="T35" fmla="*/ 623 h 765"/>
                <a:gd name="T36" fmla="*/ 539 w 794"/>
                <a:gd name="T37" fmla="*/ 623 h 765"/>
                <a:gd name="T38" fmla="*/ 567 w 794"/>
                <a:gd name="T39" fmla="*/ 567 h 765"/>
                <a:gd name="T40" fmla="*/ 510 w 794"/>
                <a:gd name="T41" fmla="*/ 538 h 765"/>
                <a:gd name="T42" fmla="*/ 567 w 794"/>
                <a:gd name="T43" fmla="*/ 538 h 765"/>
                <a:gd name="T44" fmla="*/ 567 w 794"/>
                <a:gd name="T45" fmla="*/ 453 h 765"/>
                <a:gd name="T46" fmla="*/ 595 w 794"/>
                <a:gd name="T47" fmla="*/ 453 h 765"/>
                <a:gd name="T48" fmla="*/ 567 w 794"/>
                <a:gd name="T49" fmla="*/ 397 h 765"/>
                <a:gd name="T50" fmla="*/ 624 w 794"/>
                <a:gd name="T51" fmla="*/ 368 h 765"/>
                <a:gd name="T52" fmla="*/ 595 w 794"/>
                <a:gd name="T53" fmla="*/ 340 h 765"/>
                <a:gd name="T54" fmla="*/ 765 w 794"/>
                <a:gd name="T55" fmla="*/ 311 h 765"/>
                <a:gd name="T56" fmla="*/ 794 w 794"/>
                <a:gd name="T57" fmla="*/ 226 h 765"/>
                <a:gd name="T58" fmla="*/ 709 w 794"/>
                <a:gd name="T59" fmla="*/ 198 h 765"/>
                <a:gd name="T60" fmla="*/ 680 w 794"/>
                <a:gd name="T61" fmla="*/ 113 h 765"/>
                <a:gd name="T62" fmla="*/ 652 w 794"/>
                <a:gd name="T63" fmla="*/ 141 h 765"/>
                <a:gd name="T64" fmla="*/ 595 w 794"/>
                <a:gd name="T65" fmla="*/ 113 h 765"/>
                <a:gd name="T66" fmla="*/ 595 w 794"/>
                <a:gd name="T67" fmla="*/ 56 h 765"/>
                <a:gd name="T68" fmla="*/ 539 w 794"/>
                <a:gd name="T69" fmla="*/ 56 h 765"/>
                <a:gd name="T70" fmla="*/ 539 w 794"/>
                <a:gd name="T71" fmla="*/ 0 h 765"/>
                <a:gd name="T72" fmla="*/ 482 w 794"/>
                <a:gd name="T73" fmla="*/ 28 h 765"/>
                <a:gd name="T74" fmla="*/ 368 w 794"/>
                <a:gd name="T75" fmla="*/ 113 h 765"/>
                <a:gd name="T76" fmla="*/ 368 w 794"/>
                <a:gd name="T77" fmla="*/ 141 h 765"/>
                <a:gd name="T78" fmla="*/ 227 w 794"/>
                <a:gd name="T79" fmla="*/ 255 h 765"/>
                <a:gd name="T80" fmla="*/ 283 w 794"/>
                <a:gd name="T81" fmla="*/ 311 h 765"/>
                <a:gd name="T82" fmla="*/ 255 w 794"/>
                <a:gd name="T83" fmla="*/ 340 h 765"/>
                <a:gd name="T84" fmla="*/ 198 w 794"/>
                <a:gd name="T85" fmla="*/ 283 h 765"/>
                <a:gd name="T86" fmla="*/ 85 w 794"/>
                <a:gd name="T87" fmla="*/ 368 h 7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794" h="765">
                  <a:moveTo>
                    <a:pt x="85" y="368"/>
                  </a:moveTo>
                  <a:lnTo>
                    <a:pt x="0" y="397"/>
                  </a:lnTo>
                  <a:lnTo>
                    <a:pt x="28" y="453"/>
                  </a:lnTo>
                  <a:lnTo>
                    <a:pt x="170" y="425"/>
                  </a:lnTo>
                  <a:lnTo>
                    <a:pt x="198" y="482"/>
                  </a:lnTo>
                  <a:lnTo>
                    <a:pt x="255" y="453"/>
                  </a:lnTo>
                  <a:lnTo>
                    <a:pt x="283" y="510"/>
                  </a:lnTo>
                  <a:lnTo>
                    <a:pt x="312" y="482"/>
                  </a:lnTo>
                  <a:lnTo>
                    <a:pt x="340" y="510"/>
                  </a:lnTo>
                  <a:lnTo>
                    <a:pt x="340" y="567"/>
                  </a:lnTo>
                  <a:lnTo>
                    <a:pt x="397" y="623"/>
                  </a:lnTo>
                  <a:lnTo>
                    <a:pt x="397" y="680"/>
                  </a:lnTo>
                  <a:lnTo>
                    <a:pt x="453" y="708"/>
                  </a:lnTo>
                  <a:lnTo>
                    <a:pt x="453" y="765"/>
                  </a:lnTo>
                  <a:lnTo>
                    <a:pt x="510" y="708"/>
                  </a:lnTo>
                  <a:lnTo>
                    <a:pt x="539" y="708"/>
                  </a:lnTo>
                  <a:lnTo>
                    <a:pt x="567" y="680"/>
                  </a:lnTo>
                  <a:lnTo>
                    <a:pt x="595" y="623"/>
                  </a:lnTo>
                  <a:lnTo>
                    <a:pt x="539" y="623"/>
                  </a:lnTo>
                  <a:lnTo>
                    <a:pt x="567" y="567"/>
                  </a:lnTo>
                  <a:lnTo>
                    <a:pt x="510" y="538"/>
                  </a:lnTo>
                  <a:lnTo>
                    <a:pt x="567" y="538"/>
                  </a:lnTo>
                  <a:lnTo>
                    <a:pt x="567" y="453"/>
                  </a:lnTo>
                  <a:lnTo>
                    <a:pt x="595" y="453"/>
                  </a:lnTo>
                  <a:lnTo>
                    <a:pt x="567" y="397"/>
                  </a:lnTo>
                  <a:lnTo>
                    <a:pt x="624" y="368"/>
                  </a:lnTo>
                  <a:lnTo>
                    <a:pt x="595" y="340"/>
                  </a:lnTo>
                  <a:lnTo>
                    <a:pt x="765" y="311"/>
                  </a:lnTo>
                  <a:lnTo>
                    <a:pt x="794" y="226"/>
                  </a:lnTo>
                  <a:lnTo>
                    <a:pt x="709" y="198"/>
                  </a:lnTo>
                  <a:lnTo>
                    <a:pt x="680" y="113"/>
                  </a:lnTo>
                  <a:lnTo>
                    <a:pt x="652" y="141"/>
                  </a:lnTo>
                  <a:lnTo>
                    <a:pt x="595" y="113"/>
                  </a:lnTo>
                  <a:lnTo>
                    <a:pt x="595" y="56"/>
                  </a:lnTo>
                  <a:lnTo>
                    <a:pt x="539" y="56"/>
                  </a:lnTo>
                  <a:lnTo>
                    <a:pt x="539" y="0"/>
                  </a:lnTo>
                  <a:lnTo>
                    <a:pt x="482" y="28"/>
                  </a:lnTo>
                  <a:lnTo>
                    <a:pt x="368" y="113"/>
                  </a:lnTo>
                  <a:lnTo>
                    <a:pt x="368" y="141"/>
                  </a:lnTo>
                  <a:lnTo>
                    <a:pt x="227" y="255"/>
                  </a:lnTo>
                  <a:lnTo>
                    <a:pt x="283" y="311"/>
                  </a:lnTo>
                  <a:lnTo>
                    <a:pt x="255" y="340"/>
                  </a:lnTo>
                  <a:lnTo>
                    <a:pt x="198" y="283"/>
                  </a:lnTo>
                  <a:lnTo>
                    <a:pt x="85" y="36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1" name="Freeform 947">
              <a:extLst>
                <a:ext uri="{FF2B5EF4-FFF2-40B4-BE49-F238E27FC236}">
                  <a16:creationId xmlns:a16="http://schemas.microsoft.com/office/drawing/2014/main" id="{C6FF997C-85CA-4038-90D8-B852A3A2377E}"/>
                </a:ext>
              </a:extLst>
            </p:cNvPr>
            <p:cNvSpPr>
              <a:spLocks/>
            </p:cNvSpPr>
            <p:nvPr/>
          </p:nvSpPr>
          <p:spPr bwMode="auto">
            <a:xfrm>
              <a:off x="5421" y="4328"/>
              <a:ext cx="851" cy="737"/>
            </a:xfrm>
            <a:custGeom>
              <a:avLst/>
              <a:gdLst>
                <a:gd name="T0" fmla="*/ 454 w 851"/>
                <a:gd name="T1" fmla="*/ 85 h 737"/>
                <a:gd name="T2" fmla="*/ 397 w 851"/>
                <a:gd name="T3" fmla="*/ 142 h 737"/>
                <a:gd name="T4" fmla="*/ 340 w 851"/>
                <a:gd name="T5" fmla="*/ 227 h 737"/>
                <a:gd name="T6" fmla="*/ 340 w 851"/>
                <a:gd name="T7" fmla="*/ 199 h 737"/>
                <a:gd name="T8" fmla="*/ 170 w 851"/>
                <a:gd name="T9" fmla="*/ 255 h 737"/>
                <a:gd name="T10" fmla="*/ 142 w 851"/>
                <a:gd name="T11" fmla="*/ 312 h 737"/>
                <a:gd name="T12" fmla="*/ 0 w 851"/>
                <a:gd name="T13" fmla="*/ 425 h 737"/>
                <a:gd name="T14" fmla="*/ 57 w 851"/>
                <a:gd name="T15" fmla="*/ 482 h 737"/>
                <a:gd name="T16" fmla="*/ 57 w 851"/>
                <a:gd name="T17" fmla="*/ 567 h 737"/>
                <a:gd name="T18" fmla="*/ 170 w 851"/>
                <a:gd name="T19" fmla="*/ 567 h 737"/>
                <a:gd name="T20" fmla="*/ 227 w 851"/>
                <a:gd name="T21" fmla="*/ 624 h 737"/>
                <a:gd name="T22" fmla="*/ 199 w 851"/>
                <a:gd name="T23" fmla="*/ 652 h 737"/>
                <a:gd name="T24" fmla="*/ 227 w 851"/>
                <a:gd name="T25" fmla="*/ 737 h 737"/>
                <a:gd name="T26" fmla="*/ 340 w 851"/>
                <a:gd name="T27" fmla="*/ 652 h 737"/>
                <a:gd name="T28" fmla="*/ 397 w 851"/>
                <a:gd name="T29" fmla="*/ 709 h 737"/>
                <a:gd name="T30" fmla="*/ 425 w 851"/>
                <a:gd name="T31" fmla="*/ 680 h 737"/>
                <a:gd name="T32" fmla="*/ 369 w 851"/>
                <a:gd name="T33" fmla="*/ 624 h 737"/>
                <a:gd name="T34" fmla="*/ 510 w 851"/>
                <a:gd name="T35" fmla="*/ 510 h 737"/>
                <a:gd name="T36" fmla="*/ 510 w 851"/>
                <a:gd name="T37" fmla="*/ 482 h 737"/>
                <a:gd name="T38" fmla="*/ 624 w 851"/>
                <a:gd name="T39" fmla="*/ 397 h 737"/>
                <a:gd name="T40" fmla="*/ 595 w 851"/>
                <a:gd name="T41" fmla="*/ 369 h 737"/>
                <a:gd name="T42" fmla="*/ 624 w 851"/>
                <a:gd name="T43" fmla="*/ 312 h 737"/>
                <a:gd name="T44" fmla="*/ 709 w 851"/>
                <a:gd name="T45" fmla="*/ 284 h 737"/>
                <a:gd name="T46" fmla="*/ 737 w 851"/>
                <a:gd name="T47" fmla="*/ 227 h 737"/>
                <a:gd name="T48" fmla="*/ 822 w 851"/>
                <a:gd name="T49" fmla="*/ 227 h 737"/>
                <a:gd name="T50" fmla="*/ 794 w 851"/>
                <a:gd name="T51" fmla="*/ 170 h 737"/>
                <a:gd name="T52" fmla="*/ 851 w 851"/>
                <a:gd name="T53" fmla="*/ 113 h 737"/>
                <a:gd name="T54" fmla="*/ 822 w 851"/>
                <a:gd name="T55" fmla="*/ 57 h 737"/>
                <a:gd name="T56" fmla="*/ 794 w 851"/>
                <a:gd name="T57" fmla="*/ 57 h 737"/>
                <a:gd name="T58" fmla="*/ 794 w 851"/>
                <a:gd name="T59" fmla="*/ 28 h 737"/>
                <a:gd name="T60" fmla="*/ 681 w 851"/>
                <a:gd name="T61" fmla="*/ 0 h 737"/>
                <a:gd name="T62" fmla="*/ 681 w 851"/>
                <a:gd name="T63" fmla="*/ 57 h 737"/>
                <a:gd name="T64" fmla="*/ 652 w 851"/>
                <a:gd name="T65" fmla="*/ 85 h 737"/>
                <a:gd name="T66" fmla="*/ 595 w 851"/>
                <a:gd name="T67" fmla="*/ 28 h 737"/>
                <a:gd name="T68" fmla="*/ 539 w 851"/>
                <a:gd name="T69" fmla="*/ 28 h 737"/>
                <a:gd name="T70" fmla="*/ 539 w 851"/>
                <a:gd name="T71" fmla="*/ 85 h 737"/>
                <a:gd name="T72" fmla="*/ 510 w 851"/>
                <a:gd name="T73" fmla="*/ 113 h 737"/>
                <a:gd name="T74" fmla="*/ 454 w 851"/>
                <a:gd name="T75" fmla="*/ 85 h 7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851" h="737">
                  <a:moveTo>
                    <a:pt x="454" y="85"/>
                  </a:moveTo>
                  <a:lnTo>
                    <a:pt x="397" y="142"/>
                  </a:lnTo>
                  <a:lnTo>
                    <a:pt x="340" y="227"/>
                  </a:lnTo>
                  <a:lnTo>
                    <a:pt x="340" y="199"/>
                  </a:lnTo>
                  <a:lnTo>
                    <a:pt x="170" y="255"/>
                  </a:lnTo>
                  <a:lnTo>
                    <a:pt x="142" y="312"/>
                  </a:lnTo>
                  <a:lnTo>
                    <a:pt x="0" y="425"/>
                  </a:lnTo>
                  <a:lnTo>
                    <a:pt x="57" y="482"/>
                  </a:lnTo>
                  <a:lnTo>
                    <a:pt x="57" y="567"/>
                  </a:lnTo>
                  <a:lnTo>
                    <a:pt x="170" y="567"/>
                  </a:lnTo>
                  <a:lnTo>
                    <a:pt x="227" y="624"/>
                  </a:lnTo>
                  <a:lnTo>
                    <a:pt x="199" y="652"/>
                  </a:lnTo>
                  <a:lnTo>
                    <a:pt x="227" y="737"/>
                  </a:lnTo>
                  <a:lnTo>
                    <a:pt x="340" y="652"/>
                  </a:lnTo>
                  <a:lnTo>
                    <a:pt x="397" y="709"/>
                  </a:lnTo>
                  <a:lnTo>
                    <a:pt x="425" y="680"/>
                  </a:lnTo>
                  <a:lnTo>
                    <a:pt x="369" y="624"/>
                  </a:lnTo>
                  <a:lnTo>
                    <a:pt x="510" y="510"/>
                  </a:lnTo>
                  <a:lnTo>
                    <a:pt x="510" y="482"/>
                  </a:lnTo>
                  <a:lnTo>
                    <a:pt x="624" y="397"/>
                  </a:lnTo>
                  <a:lnTo>
                    <a:pt x="595" y="369"/>
                  </a:lnTo>
                  <a:lnTo>
                    <a:pt x="624" y="312"/>
                  </a:lnTo>
                  <a:lnTo>
                    <a:pt x="709" y="284"/>
                  </a:lnTo>
                  <a:lnTo>
                    <a:pt x="737" y="227"/>
                  </a:lnTo>
                  <a:lnTo>
                    <a:pt x="822" y="227"/>
                  </a:lnTo>
                  <a:lnTo>
                    <a:pt x="794" y="170"/>
                  </a:lnTo>
                  <a:lnTo>
                    <a:pt x="851" y="113"/>
                  </a:lnTo>
                  <a:lnTo>
                    <a:pt x="822" y="57"/>
                  </a:lnTo>
                  <a:lnTo>
                    <a:pt x="794" y="57"/>
                  </a:lnTo>
                  <a:lnTo>
                    <a:pt x="794" y="28"/>
                  </a:lnTo>
                  <a:lnTo>
                    <a:pt x="681" y="0"/>
                  </a:lnTo>
                  <a:lnTo>
                    <a:pt x="681" y="57"/>
                  </a:lnTo>
                  <a:lnTo>
                    <a:pt x="652" y="85"/>
                  </a:lnTo>
                  <a:lnTo>
                    <a:pt x="595" y="28"/>
                  </a:lnTo>
                  <a:lnTo>
                    <a:pt x="539" y="28"/>
                  </a:lnTo>
                  <a:lnTo>
                    <a:pt x="539" y="85"/>
                  </a:lnTo>
                  <a:lnTo>
                    <a:pt x="510" y="113"/>
                  </a:lnTo>
                  <a:lnTo>
                    <a:pt x="454" y="8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2" name="Freeform 948">
              <a:extLst>
                <a:ext uri="{FF2B5EF4-FFF2-40B4-BE49-F238E27FC236}">
                  <a16:creationId xmlns:a16="http://schemas.microsoft.com/office/drawing/2014/main" id="{FEF439D9-81D9-4371-9E2E-52069ADCB6E2}"/>
                </a:ext>
              </a:extLst>
            </p:cNvPr>
            <p:cNvSpPr>
              <a:spLocks/>
            </p:cNvSpPr>
            <p:nvPr/>
          </p:nvSpPr>
          <p:spPr bwMode="auto">
            <a:xfrm>
              <a:off x="6016" y="4271"/>
              <a:ext cx="964" cy="1134"/>
            </a:xfrm>
            <a:custGeom>
              <a:avLst/>
              <a:gdLst>
                <a:gd name="T0" fmla="*/ 142 w 964"/>
                <a:gd name="T1" fmla="*/ 1049 h 1134"/>
                <a:gd name="T2" fmla="*/ 86 w 964"/>
                <a:gd name="T3" fmla="*/ 1049 h 1134"/>
                <a:gd name="T4" fmla="*/ 114 w 964"/>
                <a:gd name="T5" fmla="*/ 993 h 1134"/>
                <a:gd name="T6" fmla="*/ 57 w 964"/>
                <a:gd name="T7" fmla="*/ 964 h 1134"/>
                <a:gd name="T8" fmla="*/ 114 w 964"/>
                <a:gd name="T9" fmla="*/ 964 h 1134"/>
                <a:gd name="T10" fmla="*/ 114 w 964"/>
                <a:gd name="T11" fmla="*/ 879 h 1134"/>
                <a:gd name="T12" fmla="*/ 142 w 964"/>
                <a:gd name="T13" fmla="*/ 879 h 1134"/>
                <a:gd name="T14" fmla="*/ 114 w 964"/>
                <a:gd name="T15" fmla="*/ 823 h 1134"/>
                <a:gd name="T16" fmla="*/ 171 w 964"/>
                <a:gd name="T17" fmla="*/ 794 h 1134"/>
                <a:gd name="T18" fmla="*/ 142 w 964"/>
                <a:gd name="T19" fmla="*/ 766 h 1134"/>
                <a:gd name="T20" fmla="*/ 312 w 964"/>
                <a:gd name="T21" fmla="*/ 737 h 1134"/>
                <a:gd name="T22" fmla="*/ 341 w 964"/>
                <a:gd name="T23" fmla="*/ 652 h 1134"/>
                <a:gd name="T24" fmla="*/ 256 w 964"/>
                <a:gd name="T25" fmla="*/ 624 h 1134"/>
                <a:gd name="T26" fmla="*/ 227 w 964"/>
                <a:gd name="T27" fmla="*/ 539 h 1134"/>
                <a:gd name="T28" fmla="*/ 199 w 964"/>
                <a:gd name="T29" fmla="*/ 567 h 1134"/>
                <a:gd name="T30" fmla="*/ 142 w 964"/>
                <a:gd name="T31" fmla="*/ 539 h 1134"/>
                <a:gd name="T32" fmla="*/ 142 w 964"/>
                <a:gd name="T33" fmla="*/ 482 h 1134"/>
                <a:gd name="T34" fmla="*/ 86 w 964"/>
                <a:gd name="T35" fmla="*/ 482 h 1134"/>
                <a:gd name="T36" fmla="*/ 86 w 964"/>
                <a:gd name="T37" fmla="*/ 426 h 1134"/>
                <a:gd name="T38" fmla="*/ 29 w 964"/>
                <a:gd name="T39" fmla="*/ 454 h 1134"/>
                <a:gd name="T40" fmla="*/ 0 w 964"/>
                <a:gd name="T41" fmla="*/ 426 h 1134"/>
                <a:gd name="T42" fmla="*/ 29 w 964"/>
                <a:gd name="T43" fmla="*/ 369 h 1134"/>
                <a:gd name="T44" fmla="*/ 114 w 964"/>
                <a:gd name="T45" fmla="*/ 341 h 1134"/>
                <a:gd name="T46" fmla="*/ 142 w 964"/>
                <a:gd name="T47" fmla="*/ 284 h 1134"/>
                <a:gd name="T48" fmla="*/ 227 w 964"/>
                <a:gd name="T49" fmla="*/ 284 h 1134"/>
                <a:gd name="T50" fmla="*/ 199 w 964"/>
                <a:gd name="T51" fmla="*/ 227 h 1134"/>
                <a:gd name="T52" fmla="*/ 256 w 964"/>
                <a:gd name="T53" fmla="*/ 170 h 1134"/>
                <a:gd name="T54" fmla="*/ 227 w 964"/>
                <a:gd name="T55" fmla="*/ 114 h 1134"/>
                <a:gd name="T56" fmla="*/ 199 w 964"/>
                <a:gd name="T57" fmla="*/ 114 h 1134"/>
                <a:gd name="T58" fmla="*/ 199 w 964"/>
                <a:gd name="T59" fmla="*/ 85 h 1134"/>
                <a:gd name="T60" fmla="*/ 284 w 964"/>
                <a:gd name="T61" fmla="*/ 29 h 1134"/>
                <a:gd name="T62" fmla="*/ 369 w 964"/>
                <a:gd name="T63" fmla="*/ 0 h 1134"/>
                <a:gd name="T64" fmla="*/ 482 w 964"/>
                <a:gd name="T65" fmla="*/ 170 h 1134"/>
                <a:gd name="T66" fmla="*/ 596 w 964"/>
                <a:gd name="T67" fmla="*/ 312 h 1134"/>
                <a:gd name="T68" fmla="*/ 653 w 964"/>
                <a:gd name="T69" fmla="*/ 312 h 1134"/>
                <a:gd name="T70" fmla="*/ 709 w 964"/>
                <a:gd name="T71" fmla="*/ 256 h 1134"/>
                <a:gd name="T72" fmla="*/ 766 w 964"/>
                <a:gd name="T73" fmla="*/ 256 h 1134"/>
                <a:gd name="T74" fmla="*/ 794 w 964"/>
                <a:gd name="T75" fmla="*/ 369 h 1134"/>
                <a:gd name="T76" fmla="*/ 879 w 964"/>
                <a:gd name="T77" fmla="*/ 397 h 1134"/>
                <a:gd name="T78" fmla="*/ 964 w 964"/>
                <a:gd name="T79" fmla="*/ 539 h 1134"/>
                <a:gd name="T80" fmla="*/ 851 w 964"/>
                <a:gd name="T81" fmla="*/ 596 h 1134"/>
                <a:gd name="T82" fmla="*/ 823 w 964"/>
                <a:gd name="T83" fmla="*/ 596 h 1134"/>
                <a:gd name="T84" fmla="*/ 794 w 964"/>
                <a:gd name="T85" fmla="*/ 539 h 1134"/>
                <a:gd name="T86" fmla="*/ 681 w 964"/>
                <a:gd name="T87" fmla="*/ 539 h 1134"/>
                <a:gd name="T88" fmla="*/ 681 w 964"/>
                <a:gd name="T89" fmla="*/ 567 h 1134"/>
                <a:gd name="T90" fmla="*/ 653 w 964"/>
                <a:gd name="T91" fmla="*/ 652 h 1134"/>
                <a:gd name="T92" fmla="*/ 596 w 964"/>
                <a:gd name="T93" fmla="*/ 596 h 1134"/>
                <a:gd name="T94" fmla="*/ 567 w 964"/>
                <a:gd name="T95" fmla="*/ 652 h 1134"/>
                <a:gd name="T96" fmla="*/ 567 w 964"/>
                <a:gd name="T97" fmla="*/ 851 h 1134"/>
                <a:gd name="T98" fmla="*/ 681 w 964"/>
                <a:gd name="T99" fmla="*/ 1049 h 1134"/>
                <a:gd name="T100" fmla="*/ 624 w 964"/>
                <a:gd name="T101" fmla="*/ 1134 h 1134"/>
                <a:gd name="T102" fmla="*/ 539 w 964"/>
                <a:gd name="T103" fmla="*/ 1106 h 1134"/>
                <a:gd name="T104" fmla="*/ 426 w 964"/>
                <a:gd name="T105" fmla="*/ 964 h 1134"/>
                <a:gd name="T106" fmla="*/ 341 w 964"/>
                <a:gd name="T107" fmla="*/ 993 h 1134"/>
                <a:gd name="T108" fmla="*/ 284 w 964"/>
                <a:gd name="T109" fmla="*/ 993 h 1134"/>
                <a:gd name="T110" fmla="*/ 256 w 964"/>
                <a:gd name="T111" fmla="*/ 1021 h 1134"/>
                <a:gd name="T112" fmla="*/ 171 w 964"/>
                <a:gd name="T113" fmla="*/ 1078 h 1134"/>
                <a:gd name="T114" fmla="*/ 171 w 964"/>
                <a:gd name="T115" fmla="*/ 1021 h 1134"/>
                <a:gd name="T116" fmla="*/ 142 w 964"/>
                <a:gd name="T117" fmla="*/ 1049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964" h="1134">
                  <a:moveTo>
                    <a:pt x="142" y="1049"/>
                  </a:moveTo>
                  <a:lnTo>
                    <a:pt x="86" y="1049"/>
                  </a:lnTo>
                  <a:lnTo>
                    <a:pt x="114" y="993"/>
                  </a:lnTo>
                  <a:lnTo>
                    <a:pt x="57" y="964"/>
                  </a:lnTo>
                  <a:lnTo>
                    <a:pt x="114" y="964"/>
                  </a:lnTo>
                  <a:lnTo>
                    <a:pt x="114" y="879"/>
                  </a:lnTo>
                  <a:lnTo>
                    <a:pt x="142" y="879"/>
                  </a:lnTo>
                  <a:lnTo>
                    <a:pt x="114" y="823"/>
                  </a:lnTo>
                  <a:lnTo>
                    <a:pt x="171" y="794"/>
                  </a:lnTo>
                  <a:lnTo>
                    <a:pt x="142" y="766"/>
                  </a:lnTo>
                  <a:lnTo>
                    <a:pt x="312" y="737"/>
                  </a:lnTo>
                  <a:lnTo>
                    <a:pt x="341" y="652"/>
                  </a:lnTo>
                  <a:lnTo>
                    <a:pt x="256" y="624"/>
                  </a:lnTo>
                  <a:lnTo>
                    <a:pt x="227" y="539"/>
                  </a:lnTo>
                  <a:lnTo>
                    <a:pt x="199" y="567"/>
                  </a:lnTo>
                  <a:lnTo>
                    <a:pt x="142" y="539"/>
                  </a:lnTo>
                  <a:lnTo>
                    <a:pt x="142" y="482"/>
                  </a:lnTo>
                  <a:lnTo>
                    <a:pt x="86" y="482"/>
                  </a:lnTo>
                  <a:lnTo>
                    <a:pt x="86" y="426"/>
                  </a:lnTo>
                  <a:lnTo>
                    <a:pt x="29" y="454"/>
                  </a:lnTo>
                  <a:lnTo>
                    <a:pt x="0" y="426"/>
                  </a:lnTo>
                  <a:lnTo>
                    <a:pt x="29" y="369"/>
                  </a:lnTo>
                  <a:lnTo>
                    <a:pt x="114" y="341"/>
                  </a:lnTo>
                  <a:lnTo>
                    <a:pt x="142" y="284"/>
                  </a:lnTo>
                  <a:lnTo>
                    <a:pt x="227" y="284"/>
                  </a:lnTo>
                  <a:lnTo>
                    <a:pt x="199" y="227"/>
                  </a:lnTo>
                  <a:lnTo>
                    <a:pt x="256" y="170"/>
                  </a:lnTo>
                  <a:lnTo>
                    <a:pt x="227" y="114"/>
                  </a:lnTo>
                  <a:lnTo>
                    <a:pt x="199" y="114"/>
                  </a:lnTo>
                  <a:lnTo>
                    <a:pt x="199" y="85"/>
                  </a:lnTo>
                  <a:lnTo>
                    <a:pt x="284" y="29"/>
                  </a:lnTo>
                  <a:lnTo>
                    <a:pt x="369" y="0"/>
                  </a:lnTo>
                  <a:lnTo>
                    <a:pt x="482" y="170"/>
                  </a:lnTo>
                  <a:lnTo>
                    <a:pt x="596" y="312"/>
                  </a:lnTo>
                  <a:lnTo>
                    <a:pt x="653" y="312"/>
                  </a:lnTo>
                  <a:lnTo>
                    <a:pt x="709" y="256"/>
                  </a:lnTo>
                  <a:lnTo>
                    <a:pt x="766" y="256"/>
                  </a:lnTo>
                  <a:lnTo>
                    <a:pt x="794" y="369"/>
                  </a:lnTo>
                  <a:lnTo>
                    <a:pt x="879" y="397"/>
                  </a:lnTo>
                  <a:lnTo>
                    <a:pt x="964" y="539"/>
                  </a:lnTo>
                  <a:lnTo>
                    <a:pt x="851" y="596"/>
                  </a:lnTo>
                  <a:lnTo>
                    <a:pt x="823" y="596"/>
                  </a:lnTo>
                  <a:lnTo>
                    <a:pt x="794" y="539"/>
                  </a:lnTo>
                  <a:lnTo>
                    <a:pt x="681" y="539"/>
                  </a:lnTo>
                  <a:lnTo>
                    <a:pt x="681" y="567"/>
                  </a:lnTo>
                  <a:lnTo>
                    <a:pt x="653" y="652"/>
                  </a:lnTo>
                  <a:lnTo>
                    <a:pt x="596" y="596"/>
                  </a:lnTo>
                  <a:lnTo>
                    <a:pt x="567" y="652"/>
                  </a:lnTo>
                  <a:lnTo>
                    <a:pt x="567" y="851"/>
                  </a:lnTo>
                  <a:lnTo>
                    <a:pt x="681" y="1049"/>
                  </a:lnTo>
                  <a:lnTo>
                    <a:pt x="624" y="1134"/>
                  </a:lnTo>
                  <a:lnTo>
                    <a:pt x="539" y="1106"/>
                  </a:lnTo>
                  <a:lnTo>
                    <a:pt x="426" y="964"/>
                  </a:lnTo>
                  <a:lnTo>
                    <a:pt x="341" y="993"/>
                  </a:lnTo>
                  <a:lnTo>
                    <a:pt x="284" y="993"/>
                  </a:lnTo>
                  <a:lnTo>
                    <a:pt x="256" y="1021"/>
                  </a:lnTo>
                  <a:lnTo>
                    <a:pt x="171" y="1078"/>
                  </a:lnTo>
                  <a:lnTo>
                    <a:pt x="171" y="1021"/>
                  </a:lnTo>
                  <a:lnTo>
                    <a:pt x="142" y="104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3" name="Freeform 949">
              <a:extLst>
                <a:ext uri="{FF2B5EF4-FFF2-40B4-BE49-F238E27FC236}">
                  <a16:creationId xmlns:a16="http://schemas.microsoft.com/office/drawing/2014/main" id="{F596B2DB-7CE2-446D-92D3-ABDB4C5A0073}"/>
                </a:ext>
              </a:extLst>
            </p:cNvPr>
            <p:cNvSpPr>
              <a:spLocks/>
            </p:cNvSpPr>
            <p:nvPr/>
          </p:nvSpPr>
          <p:spPr bwMode="auto">
            <a:xfrm>
              <a:off x="6583" y="4810"/>
              <a:ext cx="539" cy="510"/>
            </a:xfrm>
            <a:custGeom>
              <a:avLst/>
              <a:gdLst>
                <a:gd name="T0" fmla="*/ 114 w 539"/>
                <a:gd name="T1" fmla="*/ 510 h 510"/>
                <a:gd name="T2" fmla="*/ 0 w 539"/>
                <a:gd name="T3" fmla="*/ 312 h 510"/>
                <a:gd name="T4" fmla="*/ 0 w 539"/>
                <a:gd name="T5" fmla="*/ 113 h 510"/>
                <a:gd name="T6" fmla="*/ 29 w 539"/>
                <a:gd name="T7" fmla="*/ 57 h 510"/>
                <a:gd name="T8" fmla="*/ 86 w 539"/>
                <a:gd name="T9" fmla="*/ 113 h 510"/>
                <a:gd name="T10" fmla="*/ 114 w 539"/>
                <a:gd name="T11" fmla="*/ 28 h 510"/>
                <a:gd name="T12" fmla="*/ 114 w 539"/>
                <a:gd name="T13" fmla="*/ 0 h 510"/>
                <a:gd name="T14" fmla="*/ 227 w 539"/>
                <a:gd name="T15" fmla="*/ 0 h 510"/>
                <a:gd name="T16" fmla="*/ 256 w 539"/>
                <a:gd name="T17" fmla="*/ 57 h 510"/>
                <a:gd name="T18" fmla="*/ 284 w 539"/>
                <a:gd name="T19" fmla="*/ 57 h 510"/>
                <a:gd name="T20" fmla="*/ 397 w 539"/>
                <a:gd name="T21" fmla="*/ 0 h 510"/>
                <a:gd name="T22" fmla="*/ 539 w 539"/>
                <a:gd name="T23" fmla="*/ 113 h 510"/>
                <a:gd name="T24" fmla="*/ 482 w 539"/>
                <a:gd name="T25" fmla="*/ 170 h 510"/>
                <a:gd name="T26" fmla="*/ 256 w 539"/>
                <a:gd name="T27" fmla="*/ 284 h 510"/>
                <a:gd name="T28" fmla="*/ 199 w 539"/>
                <a:gd name="T29" fmla="*/ 340 h 510"/>
                <a:gd name="T30" fmla="*/ 227 w 539"/>
                <a:gd name="T31" fmla="*/ 425 h 510"/>
                <a:gd name="T32" fmla="*/ 142 w 539"/>
                <a:gd name="T33" fmla="*/ 510 h 510"/>
                <a:gd name="T34" fmla="*/ 114 w 539"/>
                <a:gd name="T35" fmla="*/ 510 h 5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539" h="510">
                  <a:moveTo>
                    <a:pt x="114" y="510"/>
                  </a:moveTo>
                  <a:lnTo>
                    <a:pt x="0" y="312"/>
                  </a:lnTo>
                  <a:lnTo>
                    <a:pt x="0" y="113"/>
                  </a:lnTo>
                  <a:lnTo>
                    <a:pt x="29" y="57"/>
                  </a:lnTo>
                  <a:lnTo>
                    <a:pt x="86" y="113"/>
                  </a:lnTo>
                  <a:lnTo>
                    <a:pt x="114" y="28"/>
                  </a:lnTo>
                  <a:lnTo>
                    <a:pt x="114" y="0"/>
                  </a:lnTo>
                  <a:lnTo>
                    <a:pt x="227" y="0"/>
                  </a:lnTo>
                  <a:lnTo>
                    <a:pt x="256" y="57"/>
                  </a:lnTo>
                  <a:lnTo>
                    <a:pt x="284" y="57"/>
                  </a:lnTo>
                  <a:lnTo>
                    <a:pt x="397" y="0"/>
                  </a:lnTo>
                  <a:lnTo>
                    <a:pt x="539" y="113"/>
                  </a:lnTo>
                  <a:lnTo>
                    <a:pt x="482" y="170"/>
                  </a:lnTo>
                  <a:lnTo>
                    <a:pt x="256" y="284"/>
                  </a:lnTo>
                  <a:lnTo>
                    <a:pt x="199" y="340"/>
                  </a:lnTo>
                  <a:lnTo>
                    <a:pt x="227" y="425"/>
                  </a:lnTo>
                  <a:lnTo>
                    <a:pt x="142" y="510"/>
                  </a:lnTo>
                  <a:lnTo>
                    <a:pt x="114" y="51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4" name="Freeform 950">
              <a:extLst>
                <a:ext uri="{FF2B5EF4-FFF2-40B4-BE49-F238E27FC236}">
                  <a16:creationId xmlns:a16="http://schemas.microsoft.com/office/drawing/2014/main" id="{EBCF5B9E-A80B-4C69-B7FA-25D307C6F970}"/>
                </a:ext>
              </a:extLst>
            </p:cNvPr>
            <p:cNvSpPr>
              <a:spLocks/>
            </p:cNvSpPr>
            <p:nvPr/>
          </p:nvSpPr>
          <p:spPr bwMode="auto">
            <a:xfrm>
              <a:off x="5705" y="3818"/>
              <a:ext cx="397" cy="623"/>
            </a:xfrm>
            <a:custGeom>
              <a:avLst/>
              <a:gdLst>
                <a:gd name="T0" fmla="*/ 340 w 397"/>
                <a:gd name="T1" fmla="*/ 170 h 623"/>
                <a:gd name="T2" fmla="*/ 283 w 397"/>
                <a:gd name="T3" fmla="*/ 198 h 623"/>
                <a:gd name="T4" fmla="*/ 255 w 397"/>
                <a:gd name="T5" fmla="*/ 113 h 623"/>
                <a:gd name="T6" fmla="*/ 283 w 397"/>
                <a:gd name="T7" fmla="*/ 56 h 623"/>
                <a:gd name="T8" fmla="*/ 226 w 397"/>
                <a:gd name="T9" fmla="*/ 56 h 623"/>
                <a:gd name="T10" fmla="*/ 226 w 397"/>
                <a:gd name="T11" fmla="*/ 0 h 623"/>
                <a:gd name="T12" fmla="*/ 141 w 397"/>
                <a:gd name="T13" fmla="*/ 113 h 623"/>
                <a:gd name="T14" fmla="*/ 56 w 397"/>
                <a:gd name="T15" fmla="*/ 142 h 623"/>
                <a:gd name="T16" fmla="*/ 28 w 397"/>
                <a:gd name="T17" fmla="*/ 198 h 623"/>
                <a:gd name="T18" fmla="*/ 28 w 397"/>
                <a:gd name="T19" fmla="*/ 255 h 623"/>
                <a:gd name="T20" fmla="*/ 56 w 397"/>
                <a:gd name="T21" fmla="*/ 255 h 623"/>
                <a:gd name="T22" fmla="*/ 85 w 397"/>
                <a:gd name="T23" fmla="*/ 255 h 623"/>
                <a:gd name="T24" fmla="*/ 0 w 397"/>
                <a:gd name="T25" fmla="*/ 340 h 623"/>
                <a:gd name="T26" fmla="*/ 0 w 397"/>
                <a:gd name="T27" fmla="*/ 397 h 623"/>
                <a:gd name="T28" fmla="*/ 56 w 397"/>
                <a:gd name="T29" fmla="*/ 368 h 623"/>
                <a:gd name="T30" fmla="*/ 85 w 397"/>
                <a:gd name="T31" fmla="*/ 453 h 623"/>
                <a:gd name="T32" fmla="*/ 113 w 397"/>
                <a:gd name="T33" fmla="*/ 425 h 623"/>
                <a:gd name="T34" fmla="*/ 113 w 397"/>
                <a:gd name="T35" fmla="*/ 482 h 623"/>
                <a:gd name="T36" fmla="*/ 85 w 397"/>
                <a:gd name="T37" fmla="*/ 482 h 623"/>
                <a:gd name="T38" fmla="*/ 113 w 397"/>
                <a:gd name="T39" fmla="*/ 538 h 623"/>
                <a:gd name="T40" fmla="*/ 170 w 397"/>
                <a:gd name="T41" fmla="*/ 567 h 623"/>
                <a:gd name="T42" fmla="*/ 170 w 397"/>
                <a:gd name="T43" fmla="*/ 595 h 623"/>
                <a:gd name="T44" fmla="*/ 226 w 397"/>
                <a:gd name="T45" fmla="*/ 623 h 623"/>
                <a:gd name="T46" fmla="*/ 255 w 397"/>
                <a:gd name="T47" fmla="*/ 595 h 623"/>
                <a:gd name="T48" fmla="*/ 255 w 397"/>
                <a:gd name="T49" fmla="*/ 538 h 623"/>
                <a:gd name="T50" fmla="*/ 311 w 397"/>
                <a:gd name="T51" fmla="*/ 538 h 623"/>
                <a:gd name="T52" fmla="*/ 368 w 397"/>
                <a:gd name="T53" fmla="*/ 595 h 623"/>
                <a:gd name="T54" fmla="*/ 397 w 397"/>
                <a:gd name="T55" fmla="*/ 567 h 623"/>
                <a:gd name="T56" fmla="*/ 397 w 397"/>
                <a:gd name="T57" fmla="*/ 510 h 623"/>
                <a:gd name="T58" fmla="*/ 311 w 397"/>
                <a:gd name="T59" fmla="*/ 482 h 623"/>
                <a:gd name="T60" fmla="*/ 368 w 397"/>
                <a:gd name="T61" fmla="*/ 425 h 623"/>
                <a:gd name="T62" fmla="*/ 283 w 397"/>
                <a:gd name="T63" fmla="*/ 425 h 623"/>
                <a:gd name="T64" fmla="*/ 283 w 397"/>
                <a:gd name="T65" fmla="*/ 340 h 623"/>
                <a:gd name="T66" fmla="*/ 311 w 397"/>
                <a:gd name="T67" fmla="*/ 283 h 623"/>
                <a:gd name="T68" fmla="*/ 368 w 397"/>
                <a:gd name="T69" fmla="*/ 255 h 623"/>
                <a:gd name="T70" fmla="*/ 340 w 397"/>
                <a:gd name="T71" fmla="*/ 170 h 6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397" h="623">
                  <a:moveTo>
                    <a:pt x="340" y="170"/>
                  </a:moveTo>
                  <a:lnTo>
                    <a:pt x="283" y="198"/>
                  </a:lnTo>
                  <a:lnTo>
                    <a:pt x="255" y="113"/>
                  </a:lnTo>
                  <a:lnTo>
                    <a:pt x="283" y="56"/>
                  </a:lnTo>
                  <a:lnTo>
                    <a:pt x="226" y="56"/>
                  </a:lnTo>
                  <a:lnTo>
                    <a:pt x="226" y="0"/>
                  </a:lnTo>
                  <a:lnTo>
                    <a:pt x="141" y="113"/>
                  </a:lnTo>
                  <a:lnTo>
                    <a:pt x="56" y="142"/>
                  </a:lnTo>
                  <a:lnTo>
                    <a:pt x="28" y="198"/>
                  </a:lnTo>
                  <a:lnTo>
                    <a:pt x="28" y="255"/>
                  </a:lnTo>
                  <a:lnTo>
                    <a:pt x="56" y="255"/>
                  </a:lnTo>
                  <a:lnTo>
                    <a:pt x="85" y="255"/>
                  </a:lnTo>
                  <a:lnTo>
                    <a:pt x="0" y="340"/>
                  </a:lnTo>
                  <a:lnTo>
                    <a:pt x="0" y="397"/>
                  </a:lnTo>
                  <a:lnTo>
                    <a:pt x="56" y="368"/>
                  </a:lnTo>
                  <a:lnTo>
                    <a:pt x="85" y="453"/>
                  </a:lnTo>
                  <a:lnTo>
                    <a:pt x="113" y="425"/>
                  </a:lnTo>
                  <a:lnTo>
                    <a:pt x="113" y="482"/>
                  </a:lnTo>
                  <a:lnTo>
                    <a:pt x="85" y="482"/>
                  </a:lnTo>
                  <a:lnTo>
                    <a:pt x="113" y="538"/>
                  </a:lnTo>
                  <a:lnTo>
                    <a:pt x="170" y="567"/>
                  </a:lnTo>
                  <a:lnTo>
                    <a:pt x="170" y="595"/>
                  </a:lnTo>
                  <a:lnTo>
                    <a:pt x="226" y="623"/>
                  </a:lnTo>
                  <a:lnTo>
                    <a:pt x="255" y="595"/>
                  </a:lnTo>
                  <a:lnTo>
                    <a:pt x="255" y="538"/>
                  </a:lnTo>
                  <a:lnTo>
                    <a:pt x="311" y="538"/>
                  </a:lnTo>
                  <a:lnTo>
                    <a:pt x="368" y="595"/>
                  </a:lnTo>
                  <a:lnTo>
                    <a:pt x="397" y="567"/>
                  </a:lnTo>
                  <a:lnTo>
                    <a:pt x="397" y="510"/>
                  </a:lnTo>
                  <a:lnTo>
                    <a:pt x="311" y="482"/>
                  </a:lnTo>
                  <a:lnTo>
                    <a:pt x="368" y="425"/>
                  </a:lnTo>
                  <a:lnTo>
                    <a:pt x="283" y="425"/>
                  </a:lnTo>
                  <a:lnTo>
                    <a:pt x="283" y="340"/>
                  </a:lnTo>
                  <a:lnTo>
                    <a:pt x="311" y="283"/>
                  </a:lnTo>
                  <a:lnTo>
                    <a:pt x="368" y="255"/>
                  </a:lnTo>
                  <a:lnTo>
                    <a:pt x="340" y="17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5" name="Freeform 951">
              <a:extLst>
                <a:ext uri="{FF2B5EF4-FFF2-40B4-BE49-F238E27FC236}">
                  <a16:creationId xmlns:a16="http://schemas.microsoft.com/office/drawing/2014/main" id="{06FFD8A6-4089-4208-BD92-CE085E78A573}"/>
                </a:ext>
              </a:extLst>
            </p:cNvPr>
            <p:cNvSpPr>
              <a:spLocks/>
            </p:cNvSpPr>
            <p:nvPr/>
          </p:nvSpPr>
          <p:spPr bwMode="auto">
            <a:xfrm>
              <a:off x="5988" y="3960"/>
              <a:ext cx="397" cy="396"/>
            </a:xfrm>
            <a:custGeom>
              <a:avLst/>
              <a:gdLst>
                <a:gd name="T0" fmla="*/ 397 w 397"/>
                <a:gd name="T1" fmla="*/ 311 h 396"/>
                <a:gd name="T2" fmla="*/ 312 w 397"/>
                <a:gd name="T3" fmla="*/ 340 h 396"/>
                <a:gd name="T4" fmla="*/ 227 w 397"/>
                <a:gd name="T5" fmla="*/ 396 h 396"/>
                <a:gd name="T6" fmla="*/ 114 w 397"/>
                <a:gd name="T7" fmla="*/ 368 h 396"/>
                <a:gd name="T8" fmla="*/ 28 w 397"/>
                <a:gd name="T9" fmla="*/ 340 h 396"/>
                <a:gd name="T10" fmla="*/ 85 w 397"/>
                <a:gd name="T11" fmla="*/ 283 h 396"/>
                <a:gd name="T12" fmla="*/ 0 w 397"/>
                <a:gd name="T13" fmla="*/ 283 h 396"/>
                <a:gd name="T14" fmla="*/ 0 w 397"/>
                <a:gd name="T15" fmla="*/ 198 h 396"/>
                <a:gd name="T16" fmla="*/ 28 w 397"/>
                <a:gd name="T17" fmla="*/ 141 h 396"/>
                <a:gd name="T18" fmla="*/ 85 w 397"/>
                <a:gd name="T19" fmla="*/ 113 h 396"/>
                <a:gd name="T20" fmla="*/ 57 w 397"/>
                <a:gd name="T21" fmla="*/ 28 h 396"/>
                <a:gd name="T22" fmla="*/ 85 w 397"/>
                <a:gd name="T23" fmla="*/ 0 h 396"/>
                <a:gd name="T24" fmla="*/ 142 w 397"/>
                <a:gd name="T25" fmla="*/ 28 h 396"/>
                <a:gd name="T26" fmla="*/ 312 w 397"/>
                <a:gd name="T27" fmla="*/ 0 h 396"/>
                <a:gd name="T28" fmla="*/ 369 w 397"/>
                <a:gd name="T29" fmla="*/ 198 h 396"/>
                <a:gd name="T30" fmla="*/ 369 w 397"/>
                <a:gd name="T31" fmla="*/ 255 h 396"/>
                <a:gd name="T32" fmla="*/ 397 w 397"/>
                <a:gd name="T33" fmla="*/ 311 h 3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397" h="396">
                  <a:moveTo>
                    <a:pt x="397" y="311"/>
                  </a:moveTo>
                  <a:lnTo>
                    <a:pt x="312" y="340"/>
                  </a:lnTo>
                  <a:lnTo>
                    <a:pt x="227" y="396"/>
                  </a:lnTo>
                  <a:lnTo>
                    <a:pt x="114" y="368"/>
                  </a:lnTo>
                  <a:lnTo>
                    <a:pt x="28" y="340"/>
                  </a:lnTo>
                  <a:lnTo>
                    <a:pt x="85" y="283"/>
                  </a:lnTo>
                  <a:lnTo>
                    <a:pt x="0" y="283"/>
                  </a:lnTo>
                  <a:lnTo>
                    <a:pt x="0" y="198"/>
                  </a:lnTo>
                  <a:lnTo>
                    <a:pt x="28" y="141"/>
                  </a:lnTo>
                  <a:lnTo>
                    <a:pt x="85" y="113"/>
                  </a:lnTo>
                  <a:lnTo>
                    <a:pt x="57" y="28"/>
                  </a:lnTo>
                  <a:lnTo>
                    <a:pt x="85" y="0"/>
                  </a:lnTo>
                  <a:lnTo>
                    <a:pt x="142" y="28"/>
                  </a:lnTo>
                  <a:lnTo>
                    <a:pt x="312" y="0"/>
                  </a:lnTo>
                  <a:lnTo>
                    <a:pt x="369" y="198"/>
                  </a:lnTo>
                  <a:lnTo>
                    <a:pt x="369" y="255"/>
                  </a:lnTo>
                  <a:lnTo>
                    <a:pt x="397" y="311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6" name="Freeform 952">
              <a:extLst>
                <a:ext uri="{FF2B5EF4-FFF2-40B4-BE49-F238E27FC236}">
                  <a16:creationId xmlns:a16="http://schemas.microsoft.com/office/drawing/2014/main" id="{5B06EC07-2BA2-44BC-B3E1-F1659295701E}"/>
                </a:ext>
              </a:extLst>
            </p:cNvPr>
            <p:cNvSpPr>
              <a:spLocks/>
            </p:cNvSpPr>
            <p:nvPr/>
          </p:nvSpPr>
          <p:spPr bwMode="auto">
            <a:xfrm>
              <a:off x="2048" y="3563"/>
              <a:ext cx="1502" cy="1304"/>
            </a:xfrm>
            <a:custGeom>
              <a:avLst/>
              <a:gdLst>
                <a:gd name="T0" fmla="*/ 1020 w 1502"/>
                <a:gd name="T1" fmla="*/ 368 h 1304"/>
                <a:gd name="T2" fmla="*/ 1020 w 1502"/>
                <a:gd name="T3" fmla="*/ 453 h 1304"/>
                <a:gd name="T4" fmla="*/ 1134 w 1502"/>
                <a:gd name="T5" fmla="*/ 482 h 1304"/>
                <a:gd name="T6" fmla="*/ 1190 w 1502"/>
                <a:gd name="T7" fmla="*/ 510 h 1304"/>
                <a:gd name="T8" fmla="*/ 1190 w 1502"/>
                <a:gd name="T9" fmla="*/ 623 h 1304"/>
                <a:gd name="T10" fmla="*/ 1247 w 1502"/>
                <a:gd name="T11" fmla="*/ 822 h 1304"/>
                <a:gd name="T12" fmla="*/ 1417 w 1502"/>
                <a:gd name="T13" fmla="*/ 878 h 1304"/>
                <a:gd name="T14" fmla="*/ 1474 w 1502"/>
                <a:gd name="T15" fmla="*/ 964 h 1304"/>
                <a:gd name="T16" fmla="*/ 1332 w 1502"/>
                <a:gd name="T17" fmla="*/ 935 h 1304"/>
                <a:gd name="T18" fmla="*/ 1077 w 1502"/>
                <a:gd name="T19" fmla="*/ 1049 h 1304"/>
                <a:gd name="T20" fmla="*/ 1020 w 1502"/>
                <a:gd name="T21" fmla="*/ 1134 h 1304"/>
                <a:gd name="T22" fmla="*/ 935 w 1502"/>
                <a:gd name="T23" fmla="*/ 1247 h 1304"/>
                <a:gd name="T24" fmla="*/ 822 w 1502"/>
                <a:gd name="T25" fmla="*/ 1247 h 1304"/>
                <a:gd name="T26" fmla="*/ 737 w 1502"/>
                <a:gd name="T27" fmla="*/ 1247 h 1304"/>
                <a:gd name="T28" fmla="*/ 652 w 1502"/>
                <a:gd name="T29" fmla="*/ 1304 h 1304"/>
                <a:gd name="T30" fmla="*/ 595 w 1502"/>
                <a:gd name="T31" fmla="*/ 1162 h 1304"/>
                <a:gd name="T32" fmla="*/ 567 w 1502"/>
                <a:gd name="T33" fmla="*/ 1105 h 1304"/>
                <a:gd name="T34" fmla="*/ 510 w 1502"/>
                <a:gd name="T35" fmla="*/ 737 h 1304"/>
                <a:gd name="T36" fmla="*/ 340 w 1502"/>
                <a:gd name="T37" fmla="*/ 623 h 1304"/>
                <a:gd name="T38" fmla="*/ 198 w 1502"/>
                <a:gd name="T39" fmla="*/ 793 h 1304"/>
                <a:gd name="T40" fmla="*/ 85 w 1502"/>
                <a:gd name="T41" fmla="*/ 878 h 1304"/>
                <a:gd name="T42" fmla="*/ 0 w 1502"/>
                <a:gd name="T43" fmla="*/ 793 h 1304"/>
                <a:gd name="T44" fmla="*/ 113 w 1502"/>
                <a:gd name="T45" fmla="*/ 737 h 1304"/>
                <a:gd name="T46" fmla="*/ 170 w 1502"/>
                <a:gd name="T47" fmla="*/ 652 h 1304"/>
                <a:gd name="T48" fmla="*/ 198 w 1502"/>
                <a:gd name="T49" fmla="*/ 567 h 1304"/>
                <a:gd name="T50" fmla="*/ 425 w 1502"/>
                <a:gd name="T51" fmla="*/ 482 h 1304"/>
                <a:gd name="T52" fmla="*/ 481 w 1502"/>
                <a:gd name="T53" fmla="*/ 368 h 1304"/>
                <a:gd name="T54" fmla="*/ 595 w 1502"/>
                <a:gd name="T55" fmla="*/ 283 h 1304"/>
                <a:gd name="T56" fmla="*/ 453 w 1502"/>
                <a:gd name="T57" fmla="*/ 283 h 1304"/>
                <a:gd name="T58" fmla="*/ 510 w 1502"/>
                <a:gd name="T59" fmla="*/ 113 h 1304"/>
                <a:gd name="T60" fmla="*/ 623 w 1502"/>
                <a:gd name="T61" fmla="*/ 0 h 1304"/>
                <a:gd name="T62" fmla="*/ 793 w 1502"/>
                <a:gd name="T63" fmla="*/ 56 h 1304"/>
                <a:gd name="T64" fmla="*/ 907 w 1502"/>
                <a:gd name="T65" fmla="*/ 170 h 1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1502" h="1304">
                  <a:moveTo>
                    <a:pt x="907" y="170"/>
                  </a:moveTo>
                  <a:lnTo>
                    <a:pt x="1020" y="368"/>
                  </a:lnTo>
                  <a:lnTo>
                    <a:pt x="1020" y="425"/>
                  </a:lnTo>
                  <a:lnTo>
                    <a:pt x="1020" y="453"/>
                  </a:lnTo>
                  <a:lnTo>
                    <a:pt x="1105" y="510"/>
                  </a:lnTo>
                  <a:lnTo>
                    <a:pt x="1134" y="482"/>
                  </a:lnTo>
                  <a:lnTo>
                    <a:pt x="1162" y="538"/>
                  </a:lnTo>
                  <a:lnTo>
                    <a:pt x="1190" y="510"/>
                  </a:lnTo>
                  <a:lnTo>
                    <a:pt x="1247" y="595"/>
                  </a:lnTo>
                  <a:lnTo>
                    <a:pt x="1190" y="623"/>
                  </a:lnTo>
                  <a:lnTo>
                    <a:pt x="1247" y="680"/>
                  </a:lnTo>
                  <a:lnTo>
                    <a:pt x="1247" y="822"/>
                  </a:lnTo>
                  <a:lnTo>
                    <a:pt x="1304" y="878"/>
                  </a:lnTo>
                  <a:lnTo>
                    <a:pt x="1417" y="878"/>
                  </a:lnTo>
                  <a:lnTo>
                    <a:pt x="1502" y="935"/>
                  </a:lnTo>
                  <a:lnTo>
                    <a:pt x="1474" y="964"/>
                  </a:lnTo>
                  <a:lnTo>
                    <a:pt x="1417" y="992"/>
                  </a:lnTo>
                  <a:lnTo>
                    <a:pt x="1332" y="935"/>
                  </a:lnTo>
                  <a:lnTo>
                    <a:pt x="1275" y="1020"/>
                  </a:lnTo>
                  <a:lnTo>
                    <a:pt x="1077" y="1049"/>
                  </a:lnTo>
                  <a:lnTo>
                    <a:pt x="1105" y="1105"/>
                  </a:lnTo>
                  <a:lnTo>
                    <a:pt x="1020" y="1134"/>
                  </a:lnTo>
                  <a:lnTo>
                    <a:pt x="1020" y="1247"/>
                  </a:lnTo>
                  <a:lnTo>
                    <a:pt x="935" y="1247"/>
                  </a:lnTo>
                  <a:lnTo>
                    <a:pt x="907" y="1219"/>
                  </a:lnTo>
                  <a:lnTo>
                    <a:pt x="822" y="1247"/>
                  </a:lnTo>
                  <a:lnTo>
                    <a:pt x="765" y="1219"/>
                  </a:lnTo>
                  <a:lnTo>
                    <a:pt x="737" y="1247"/>
                  </a:lnTo>
                  <a:lnTo>
                    <a:pt x="680" y="1247"/>
                  </a:lnTo>
                  <a:lnTo>
                    <a:pt x="652" y="1304"/>
                  </a:lnTo>
                  <a:lnTo>
                    <a:pt x="595" y="1219"/>
                  </a:lnTo>
                  <a:lnTo>
                    <a:pt x="595" y="1162"/>
                  </a:lnTo>
                  <a:lnTo>
                    <a:pt x="510" y="1134"/>
                  </a:lnTo>
                  <a:lnTo>
                    <a:pt x="567" y="1105"/>
                  </a:lnTo>
                  <a:lnTo>
                    <a:pt x="510" y="1020"/>
                  </a:lnTo>
                  <a:lnTo>
                    <a:pt x="510" y="737"/>
                  </a:lnTo>
                  <a:lnTo>
                    <a:pt x="453" y="652"/>
                  </a:lnTo>
                  <a:lnTo>
                    <a:pt x="340" y="623"/>
                  </a:lnTo>
                  <a:lnTo>
                    <a:pt x="283" y="708"/>
                  </a:lnTo>
                  <a:lnTo>
                    <a:pt x="198" y="793"/>
                  </a:lnTo>
                  <a:lnTo>
                    <a:pt x="141" y="907"/>
                  </a:lnTo>
                  <a:lnTo>
                    <a:pt x="85" y="878"/>
                  </a:lnTo>
                  <a:lnTo>
                    <a:pt x="28" y="878"/>
                  </a:lnTo>
                  <a:lnTo>
                    <a:pt x="0" y="793"/>
                  </a:lnTo>
                  <a:lnTo>
                    <a:pt x="56" y="737"/>
                  </a:lnTo>
                  <a:lnTo>
                    <a:pt x="113" y="737"/>
                  </a:lnTo>
                  <a:lnTo>
                    <a:pt x="141" y="680"/>
                  </a:lnTo>
                  <a:lnTo>
                    <a:pt x="170" y="652"/>
                  </a:lnTo>
                  <a:lnTo>
                    <a:pt x="226" y="623"/>
                  </a:lnTo>
                  <a:lnTo>
                    <a:pt x="198" y="567"/>
                  </a:lnTo>
                  <a:lnTo>
                    <a:pt x="226" y="538"/>
                  </a:lnTo>
                  <a:lnTo>
                    <a:pt x="425" y="482"/>
                  </a:lnTo>
                  <a:lnTo>
                    <a:pt x="425" y="425"/>
                  </a:lnTo>
                  <a:lnTo>
                    <a:pt x="481" y="368"/>
                  </a:lnTo>
                  <a:lnTo>
                    <a:pt x="538" y="368"/>
                  </a:lnTo>
                  <a:lnTo>
                    <a:pt x="595" y="283"/>
                  </a:lnTo>
                  <a:lnTo>
                    <a:pt x="510" y="255"/>
                  </a:lnTo>
                  <a:lnTo>
                    <a:pt x="453" y="283"/>
                  </a:lnTo>
                  <a:lnTo>
                    <a:pt x="453" y="141"/>
                  </a:lnTo>
                  <a:lnTo>
                    <a:pt x="510" y="113"/>
                  </a:lnTo>
                  <a:lnTo>
                    <a:pt x="567" y="28"/>
                  </a:lnTo>
                  <a:lnTo>
                    <a:pt x="623" y="0"/>
                  </a:lnTo>
                  <a:lnTo>
                    <a:pt x="708" y="56"/>
                  </a:lnTo>
                  <a:lnTo>
                    <a:pt x="793" y="56"/>
                  </a:lnTo>
                  <a:lnTo>
                    <a:pt x="907" y="113"/>
                  </a:lnTo>
                  <a:lnTo>
                    <a:pt x="907" y="17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7" name="Freeform 953">
              <a:extLst>
                <a:ext uri="{FF2B5EF4-FFF2-40B4-BE49-F238E27FC236}">
                  <a16:creationId xmlns:a16="http://schemas.microsoft.com/office/drawing/2014/main" id="{537782DD-8291-451B-A3FC-916EAEA565F5}"/>
                </a:ext>
              </a:extLst>
            </p:cNvPr>
            <p:cNvSpPr>
              <a:spLocks/>
            </p:cNvSpPr>
            <p:nvPr/>
          </p:nvSpPr>
          <p:spPr bwMode="auto">
            <a:xfrm>
              <a:off x="2671" y="3421"/>
              <a:ext cx="454" cy="312"/>
            </a:xfrm>
            <a:custGeom>
              <a:avLst/>
              <a:gdLst>
                <a:gd name="T0" fmla="*/ 454 w 454"/>
                <a:gd name="T1" fmla="*/ 170 h 312"/>
                <a:gd name="T2" fmla="*/ 425 w 454"/>
                <a:gd name="T3" fmla="*/ 312 h 312"/>
                <a:gd name="T4" fmla="*/ 340 w 454"/>
                <a:gd name="T5" fmla="*/ 255 h 312"/>
                <a:gd name="T6" fmla="*/ 284 w 454"/>
                <a:gd name="T7" fmla="*/ 312 h 312"/>
                <a:gd name="T8" fmla="*/ 284 w 454"/>
                <a:gd name="T9" fmla="*/ 255 h 312"/>
                <a:gd name="T10" fmla="*/ 170 w 454"/>
                <a:gd name="T11" fmla="*/ 198 h 312"/>
                <a:gd name="T12" fmla="*/ 85 w 454"/>
                <a:gd name="T13" fmla="*/ 198 h 312"/>
                <a:gd name="T14" fmla="*/ 0 w 454"/>
                <a:gd name="T15" fmla="*/ 142 h 312"/>
                <a:gd name="T16" fmla="*/ 114 w 454"/>
                <a:gd name="T17" fmla="*/ 113 h 312"/>
                <a:gd name="T18" fmla="*/ 57 w 454"/>
                <a:gd name="T19" fmla="*/ 57 h 312"/>
                <a:gd name="T20" fmla="*/ 114 w 454"/>
                <a:gd name="T21" fmla="*/ 28 h 312"/>
                <a:gd name="T22" fmla="*/ 199 w 454"/>
                <a:gd name="T23" fmla="*/ 113 h 312"/>
                <a:gd name="T24" fmla="*/ 255 w 454"/>
                <a:gd name="T25" fmla="*/ 142 h 312"/>
                <a:gd name="T26" fmla="*/ 255 w 454"/>
                <a:gd name="T27" fmla="*/ 85 h 312"/>
                <a:gd name="T28" fmla="*/ 312 w 454"/>
                <a:gd name="T29" fmla="*/ 0 h 312"/>
                <a:gd name="T30" fmla="*/ 340 w 454"/>
                <a:gd name="T31" fmla="*/ 28 h 312"/>
                <a:gd name="T32" fmla="*/ 340 w 454"/>
                <a:gd name="T33" fmla="*/ 113 h 312"/>
                <a:gd name="T34" fmla="*/ 397 w 454"/>
                <a:gd name="T35" fmla="*/ 113 h 312"/>
                <a:gd name="T36" fmla="*/ 454 w 454"/>
                <a:gd name="T37" fmla="*/ 170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454" h="312">
                  <a:moveTo>
                    <a:pt x="454" y="170"/>
                  </a:moveTo>
                  <a:lnTo>
                    <a:pt x="425" y="312"/>
                  </a:lnTo>
                  <a:lnTo>
                    <a:pt x="340" y="255"/>
                  </a:lnTo>
                  <a:lnTo>
                    <a:pt x="284" y="312"/>
                  </a:lnTo>
                  <a:lnTo>
                    <a:pt x="284" y="255"/>
                  </a:lnTo>
                  <a:lnTo>
                    <a:pt x="170" y="198"/>
                  </a:lnTo>
                  <a:lnTo>
                    <a:pt x="85" y="198"/>
                  </a:lnTo>
                  <a:lnTo>
                    <a:pt x="0" y="142"/>
                  </a:lnTo>
                  <a:lnTo>
                    <a:pt x="114" y="113"/>
                  </a:lnTo>
                  <a:lnTo>
                    <a:pt x="57" y="57"/>
                  </a:lnTo>
                  <a:lnTo>
                    <a:pt x="114" y="28"/>
                  </a:lnTo>
                  <a:lnTo>
                    <a:pt x="199" y="113"/>
                  </a:lnTo>
                  <a:lnTo>
                    <a:pt x="255" y="142"/>
                  </a:lnTo>
                  <a:lnTo>
                    <a:pt x="255" y="85"/>
                  </a:lnTo>
                  <a:lnTo>
                    <a:pt x="312" y="0"/>
                  </a:lnTo>
                  <a:lnTo>
                    <a:pt x="340" y="28"/>
                  </a:lnTo>
                  <a:lnTo>
                    <a:pt x="340" y="113"/>
                  </a:lnTo>
                  <a:lnTo>
                    <a:pt x="397" y="113"/>
                  </a:lnTo>
                  <a:lnTo>
                    <a:pt x="454" y="17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8" name="Freeform 954">
              <a:extLst>
                <a:ext uri="{FF2B5EF4-FFF2-40B4-BE49-F238E27FC236}">
                  <a16:creationId xmlns:a16="http://schemas.microsoft.com/office/drawing/2014/main" id="{3BABAFAC-9A5B-407A-B840-56E8899079F6}"/>
                </a:ext>
              </a:extLst>
            </p:cNvPr>
            <p:cNvSpPr>
              <a:spLocks/>
            </p:cNvSpPr>
            <p:nvPr/>
          </p:nvSpPr>
          <p:spPr bwMode="auto">
            <a:xfrm>
              <a:off x="2388" y="2485"/>
              <a:ext cx="595" cy="1106"/>
            </a:xfrm>
            <a:custGeom>
              <a:avLst/>
              <a:gdLst>
                <a:gd name="T0" fmla="*/ 227 w 595"/>
                <a:gd name="T1" fmla="*/ 1106 h 1106"/>
                <a:gd name="T2" fmla="*/ 283 w 595"/>
                <a:gd name="T3" fmla="*/ 1078 h 1106"/>
                <a:gd name="T4" fmla="*/ 397 w 595"/>
                <a:gd name="T5" fmla="*/ 1049 h 1106"/>
                <a:gd name="T6" fmla="*/ 340 w 595"/>
                <a:gd name="T7" fmla="*/ 993 h 1106"/>
                <a:gd name="T8" fmla="*/ 397 w 595"/>
                <a:gd name="T9" fmla="*/ 964 h 1106"/>
                <a:gd name="T10" fmla="*/ 482 w 595"/>
                <a:gd name="T11" fmla="*/ 1049 h 1106"/>
                <a:gd name="T12" fmla="*/ 538 w 595"/>
                <a:gd name="T13" fmla="*/ 1078 h 1106"/>
                <a:gd name="T14" fmla="*/ 538 w 595"/>
                <a:gd name="T15" fmla="*/ 1021 h 1106"/>
                <a:gd name="T16" fmla="*/ 595 w 595"/>
                <a:gd name="T17" fmla="*/ 936 h 1106"/>
                <a:gd name="T18" fmla="*/ 595 w 595"/>
                <a:gd name="T19" fmla="*/ 879 h 1106"/>
                <a:gd name="T20" fmla="*/ 538 w 595"/>
                <a:gd name="T21" fmla="*/ 879 h 1106"/>
                <a:gd name="T22" fmla="*/ 567 w 595"/>
                <a:gd name="T23" fmla="*/ 822 h 1106"/>
                <a:gd name="T24" fmla="*/ 538 w 595"/>
                <a:gd name="T25" fmla="*/ 766 h 1106"/>
                <a:gd name="T26" fmla="*/ 510 w 595"/>
                <a:gd name="T27" fmla="*/ 709 h 1106"/>
                <a:gd name="T28" fmla="*/ 482 w 595"/>
                <a:gd name="T29" fmla="*/ 681 h 1106"/>
                <a:gd name="T30" fmla="*/ 510 w 595"/>
                <a:gd name="T31" fmla="*/ 567 h 1106"/>
                <a:gd name="T32" fmla="*/ 538 w 595"/>
                <a:gd name="T33" fmla="*/ 539 h 1106"/>
                <a:gd name="T34" fmla="*/ 538 w 595"/>
                <a:gd name="T35" fmla="*/ 369 h 1106"/>
                <a:gd name="T36" fmla="*/ 510 w 595"/>
                <a:gd name="T37" fmla="*/ 312 h 1106"/>
                <a:gd name="T38" fmla="*/ 425 w 595"/>
                <a:gd name="T39" fmla="*/ 284 h 1106"/>
                <a:gd name="T40" fmla="*/ 397 w 595"/>
                <a:gd name="T41" fmla="*/ 227 h 1106"/>
                <a:gd name="T42" fmla="*/ 453 w 595"/>
                <a:gd name="T43" fmla="*/ 114 h 1106"/>
                <a:gd name="T44" fmla="*/ 368 w 595"/>
                <a:gd name="T45" fmla="*/ 0 h 1106"/>
                <a:gd name="T46" fmla="*/ 340 w 595"/>
                <a:gd name="T47" fmla="*/ 0 h 1106"/>
                <a:gd name="T48" fmla="*/ 368 w 595"/>
                <a:gd name="T49" fmla="*/ 57 h 1106"/>
                <a:gd name="T50" fmla="*/ 340 w 595"/>
                <a:gd name="T51" fmla="*/ 57 h 1106"/>
                <a:gd name="T52" fmla="*/ 283 w 595"/>
                <a:gd name="T53" fmla="*/ 0 h 1106"/>
                <a:gd name="T54" fmla="*/ 198 w 595"/>
                <a:gd name="T55" fmla="*/ 57 h 1106"/>
                <a:gd name="T56" fmla="*/ 113 w 595"/>
                <a:gd name="T57" fmla="*/ 511 h 1106"/>
                <a:gd name="T58" fmla="*/ 28 w 595"/>
                <a:gd name="T59" fmla="*/ 794 h 1106"/>
                <a:gd name="T60" fmla="*/ 0 w 595"/>
                <a:gd name="T61" fmla="*/ 908 h 1106"/>
                <a:gd name="T62" fmla="*/ 56 w 595"/>
                <a:gd name="T63" fmla="*/ 936 h 1106"/>
                <a:gd name="T64" fmla="*/ 113 w 595"/>
                <a:gd name="T65" fmla="*/ 1049 h 1106"/>
                <a:gd name="T66" fmla="*/ 170 w 595"/>
                <a:gd name="T67" fmla="*/ 1049 h 1106"/>
                <a:gd name="T68" fmla="*/ 227 w 595"/>
                <a:gd name="T69" fmla="*/ 1106 h 1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595" h="1106">
                  <a:moveTo>
                    <a:pt x="227" y="1106"/>
                  </a:moveTo>
                  <a:lnTo>
                    <a:pt x="283" y="1078"/>
                  </a:lnTo>
                  <a:lnTo>
                    <a:pt x="397" y="1049"/>
                  </a:lnTo>
                  <a:lnTo>
                    <a:pt x="340" y="993"/>
                  </a:lnTo>
                  <a:lnTo>
                    <a:pt x="397" y="964"/>
                  </a:lnTo>
                  <a:lnTo>
                    <a:pt x="482" y="1049"/>
                  </a:lnTo>
                  <a:lnTo>
                    <a:pt x="538" y="1078"/>
                  </a:lnTo>
                  <a:lnTo>
                    <a:pt x="538" y="1021"/>
                  </a:lnTo>
                  <a:lnTo>
                    <a:pt x="595" y="936"/>
                  </a:lnTo>
                  <a:lnTo>
                    <a:pt x="595" y="879"/>
                  </a:lnTo>
                  <a:lnTo>
                    <a:pt x="538" y="879"/>
                  </a:lnTo>
                  <a:lnTo>
                    <a:pt x="567" y="822"/>
                  </a:lnTo>
                  <a:lnTo>
                    <a:pt x="538" y="766"/>
                  </a:lnTo>
                  <a:lnTo>
                    <a:pt x="510" y="709"/>
                  </a:lnTo>
                  <a:lnTo>
                    <a:pt x="482" y="681"/>
                  </a:lnTo>
                  <a:lnTo>
                    <a:pt x="510" y="567"/>
                  </a:lnTo>
                  <a:lnTo>
                    <a:pt x="538" y="539"/>
                  </a:lnTo>
                  <a:lnTo>
                    <a:pt x="538" y="369"/>
                  </a:lnTo>
                  <a:lnTo>
                    <a:pt x="510" y="312"/>
                  </a:lnTo>
                  <a:lnTo>
                    <a:pt x="425" y="284"/>
                  </a:lnTo>
                  <a:lnTo>
                    <a:pt x="397" y="227"/>
                  </a:lnTo>
                  <a:lnTo>
                    <a:pt x="453" y="114"/>
                  </a:lnTo>
                  <a:lnTo>
                    <a:pt x="368" y="0"/>
                  </a:lnTo>
                  <a:lnTo>
                    <a:pt x="340" y="0"/>
                  </a:lnTo>
                  <a:lnTo>
                    <a:pt x="368" y="57"/>
                  </a:lnTo>
                  <a:lnTo>
                    <a:pt x="340" y="57"/>
                  </a:lnTo>
                  <a:lnTo>
                    <a:pt x="283" y="0"/>
                  </a:lnTo>
                  <a:lnTo>
                    <a:pt x="198" y="57"/>
                  </a:lnTo>
                  <a:lnTo>
                    <a:pt x="113" y="511"/>
                  </a:lnTo>
                  <a:lnTo>
                    <a:pt x="28" y="794"/>
                  </a:lnTo>
                  <a:lnTo>
                    <a:pt x="0" y="908"/>
                  </a:lnTo>
                  <a:lnTo>
                    <a:pt x="56" y="936"/>
                  </a:lnTo>
                  <a:lnTo>
                    <a:pt x="113" y="1049"/>
                  </a:lnTo>
                  <a:lnTo>
                    <a:pt x="170" y="1049"/>
                  </a:lnTo>
                  <a:lnTo>
                    <a:pt x="227" y="1106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9" name="Freeform 955">
              <a:extLst>
                <a:ext uri="{FF2B5EF4-FFF2-40B4-BE49-F238E27FC236}">
                  <a16:creationId xmlns:a16="http://schemas.microsoft.com/office/drawing/2014/main" id="{ABF2C79C-88BA-4747-B947-F9CE618B4482}"/>
                </a:ext>
              </a:extLst>
            </p:cNvPr>
            <p:cNvSpPr>
              <a:spLocks/>
            </p:cNvSpPr>
            <p:nvPr/>
          </p:nvSpPr>
          <p:spPr bwMode="auto">
            <a:xfrm>
              <a:off x="3238" y="2344"/>
              <a:ext cx="511" cy="397"/>
            </a:xfrm>
            <a:custGeom>
              <a:avLst/>
              <a:gdLst>
                <a:gd name="T0" fmla="*/ 511 w 511"/>
                <a:gd name="T1" fmla="*/ 397 h 397"/>
                <a:gd name="T2" fmla="*/ 312 w 511"/>
                <a:gd name="T3" fmla="*/ 397 h 397"/>
                <a:gd name="T4" fmla="*/ 312 w 511"/>
                <a:gd name="T5" fmla="*/ 340 h 397"/>
                <a:gd name="T6" fmla="*/ 142 w 511"/>
                <a:gd name="T7" fmla="*/ 283 h 397"/>
                <a:gd name="T8" fmla="*/ 57 w 511"/>
                <a:gd name="T9" fmla="*/ 226 h 397"/>
                <a:gd name="T10" fmla="*/ 29 w 511"/>
                <a:gd name="T11" fmla="*/ 198 h 397"/>
                <a:gd name="T12" fmla="*/ 0 w 511"/>
                <a:gd name="T13" fmla="*/ 170 h 397"/>
                <a:gd name="T14" fmla="*/ 29 w 511"/>
                <a:gd name="T15" fmla="*/ 85 h 397"/>
                <a:gd name="T16" fmla="*/ 142 w 511"/>
                <a:gd name="T17" fmla="*/ 85 h 397"/>
                <a:gd name="T18" fmla="*/ 199 w 511"/>
                <a:gd name="T19" fmla="*/ 28 h 397"/>
                <a:gd name="T20" fmla="*/ 340 w 511"/>
                <a:gd name="T21" fmla="*/ 28 h 397"/>
                <a:gd name="T22" fmla="*/ 369 w 511"/>
                <a:gd name="T23" fmla="*/ 0 h 397"/>
                <a:gd name="T24" fmla="*/ 454 w 511"/>
                <a:gd name="T25" fmla="*/ 56 h 397"/>
                <a:gd name="T26" fmla="*/ 482 w 511"/>
                <a:gd name="T27" fmla="*/ 255 h 397"/>
                <a:gd name="T28" fmla="*/ 511 w 511"/>
                <a:gd name="T29" fmla="*/ 397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511" h="397">
                  <a:moveTo>
                    <a:pt x="511" y="397"/>
                  </a:moveTo>
                  <a:lnTo>
                    <a:pt x="312" y="397"/>
                  </a:lnTo>
                  <a:lnTo>
                    <a:pt x="312" y="340"/>
                  </a:lnTo>
                  <a:lnTo>
                    <a:pt x="142" y="283"/>
                  </a:lnTo>
                  <a:lnTo>
                    <a:pt x="57" y="226"/>
                  </a:lnTo>
                  <a:lnTo>
                    <a:pt x="29" y="198"/>
                  </a:lnTo>
                  <a:lnTo>
                    <a:pt x="0" y="170"/>
                  </a:lnTo>
                  <a:lnTo>
                    <a:pt x="29" y="85"/>
                  </a:lnTo>
                  <a:lnTo>
                    <a:pt x="142" y="85"/>
                  </a:lnTo>
                  <a:lnTo>
                    <a:pt x="199" y="28"/>
                  </a:lnTo>
                  <a:lnTo>
                    <a:pt x="340" y="28"/>
                  </a:lnTo>
                  <a:lnTo>
                    <a:pt x="369" y="0"/>
                  </a:lnTo>
                  <a:lnTo>
                    <a:pt x="454" y="56"/>
                  </a:lnTo>
                  <a:lnTo>
                    <a:pt x="482" y="255"/>
                  </a:lnTo>
                  <a:lnTo>
                    <a:pt x="511" y="39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0" name="Freeform 958">
              <a:extLst>
                <a:ext uri="{FF2B5EF4-FFF2-40B4-BE49-F238E27FC236}">
                  <a16:creationId xmlns:a16="http://schemas.microsoft.com/office/drawing/2014/main" id="{9DC03F7E-9A2A-44F7-AF84-1498824FDC89}"/>
                </a:ext>
              </a:extLst>
            </p:cNvPr>
            <p:cNvSpPr>
              <a:spLocks/>
            </p:cNvSpPr>
            <p:nvPr/>
          </p:nvSpPr>
          <p:spPr bwMode="auto">
            <a:xfrm>
              <a:off x="2870" y="2570"/>
              <a:ext cx="623" cy="1134"/>
            </a:xfrm>
            <a:custGeom>
              <a:avLst/>
              <a:gdLst>
                <a:gd name="T0" fmla="*/ 56 w 623"/>
                <a:gd name="T1" fmla="*/ 284 h 1134"/>
                <a:gd name="T2" fmla="*/ 56 w 623"/>
                <a:gd name="T3" fmla="*/ 454 h 1134"/>
                <a:gd name="T4" fmla="*/ 28 w 623"/>
                <a:gd name="T5" fmla="*/ 482 h 1134"/>
                <a:gd name="T6" fmla="*/ 0 w 623"/>
                <a:gd name="T7" fmla="*/ 596 h 1134"/>
                <a:gd name="T8" fmla="*/ 28 w 623"/>
                <a:gd name="T9" fmla="*/ 624 h 1134"/>
                <a:gd name="T10" fmla="*/ 85 w 623"/>
                <a:gd name="T11" fmla="*/ 737 h 1134"/>
                <a:gd name="T12" fmla="*/ 56 w 623"/>
                <a:gd name="T13" fmla="*/ 794 h 1134"/>
                <a:gd name="T14" fmla="*/ 113 w 623"/>
                <a:gd name="T15" fmla="*/ 794 h 1134"/>
                <a:gd name="T16" fmla="*/ 113 w 623"/>
                <a:gd name="T17" fmla="*/ 851 h 1134"/>
                <a:gd name="T18" fmla="*/ 141 w 623"/>
                <a:gd name="T19" fmla="*/ 879 h 1134"/>
                <a:gd name="T20" fmla="*/ 141 w 623"/>
                <a:gd name="T21" fmla="*/ 964 h 1134"/>
                <a:gd name="T22" fmla="*/ 198 w 623"/>
                <a:gd name="T23" fmla="*/ 964 h 1134"/>
                <a:gd name="T24" fmla="*/ 255 w 623"/>
                <a:gd name="T25" fmla="*/ 1021 h 1134"/>
                <a:gd name="T26" fmla="*/ 312 w 623"/>
                <a:gd name="T27" fmla="*/ 964 h 1134"/>
                <a:gd name="T28" fmla="*/ 312 w 623"/>
                <a:gd name="T29" fmla="*/ 1021 h 1134"/>
                <a:gd name="T30" fmla="*/ 397 w 623"/>
                <a:gd name="T31" fmla="*/ 1021 h 1134"/>
                <a:gd name="T32" fmla="*/ 397 w 623"/>
                <a:gd name="T33" fmla="*/ 1134 h 1134"/>
                <a:gd name="T34" fmla="*/ 510 w 623"/>
                <a:gd name="T35" fmla="*/ 1049 h 1134"/>
                <a:gd name="T36" fmla="*/ 595 w 623"/>
                <a:gd name="T37" fmla="*/ 964 h 1134"/>
                <a:gd name="T38" fmla="*/ 567 w 623"/>
                <a:gd name="T39" fmla="*/ 908 h 1134"/>
                <a:gd name="T40" fmla="*/ 589 w 623"/>
                <a:gd name="T41" fmla="*/ 682 h 1134"/>
                <a:gd name="T42" fmla="*/ 623 w 623"/>
                <a:gd name="T43" fmla="*/ 596 h 1134"/>
                <a:gd name="T44" fmla="*/ 623 w 623"/>
                <a:gd name="T45" fmla="*/ 482 h 1134"/>
                <a:gd name="T46" fmla="*/ 595 w 623"/>
                <a:gd name="T47" fmla="*/ 369 h 1134"/>
                <a:gd name="T48" fmla="*/ 623 w 623"/>
                <a:gd name="T49" fmla="*/ 256 h 1134"/>
                <a:gd name="T50" fmla="*/ 510 w 623"/>
                <a:gd name="T51" fmla="*/ 114 h 1134"/>
                <a:gd name="T52" fmla="*/ 510 w 623"/>
                <a:gd name="T53" fmla="*/ 57 h 1134"/>
                <a:gd name="T54" fmla="*/ 425 w 623"/>
                <a:gd name="T55" fmla="*/ 0 h 1134"/>
                <a:gd name="T56" fmla="*/ 368 w 623"/>
                <a:gd name="T57" fmla="*/ 29 h 1134"/>
                <a:gd name="T58" fmla="*/ 368 w 623"/>
                <a:gd name="T59" fmla="*/ 142 h 1134"/>
                <a:gd name="T60" fmla="*/ 283 w 623"/>
                <a:gd name="T61" fmla="*/ 199 h 1134"/>
                <a:gd name="T62" fmla="*/ 113 w 623"/>
                <a:gd name="T63" fmla="*/ 256 h 1134"/>
                <a:gd name="T64" fmla="*/ 113 w 623"/>
                <a:gd name="T65" fmla="*/ 284 h 1134"/>
                <a:gd name="T66" fmla="*/ 56 w 623"/>
                <a:gd name="T67" fmla="*/ 284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623" h="1134">
                  <a:moveTo>
                    <a:pt x="56" y="284"/>
                  </a:moveTo>
                  <a:lnTo>
                    <a:pt x="56" y="454"/>
                  </a:lnTo>
                  <a:lnTo>
                    <a:pt x="28" y="482"/>
                  </a:lnTo>
                  <a:lnTo>
                    <a:pt x="0" y="596"/>
                  </a:lnTo>
                  <a:lnTo>
                    <a:pt x="28" y="624"/>
                  </a:lnTo>
                  <a:lnTo>
                    <a:pt x="85" y="737"/>
                  </a:lnTo>
                  <a:lnTo>
                    <a:pt x="56" y="794"/>
                  </a:lnTo>
                  <a:lnTo>
                    <a:pt x="113" y="794"/>
                  </a:lnTo>
                  <a:lnTo>
                    <a:pt x="113" y="851"/>
                  </a:lnTo>
                  <a:lnTo>
                    <a:pt x="141" y="879"/>
                  </a:lnTo>
                  <a:lnTo>
                    <a:pt x="141" y="964"/>
                  </a:lnTo>
                  <a:lnTo>
                    <a:pt x="198" y="964"/>
                  </a:lnTo>
                  <a:lnTo>
                    <a:pt x="255" y="1021"/>
                  </a:lnTo>
                  <a:lnTo>
                    <a:pt x="312" y="964"/>
                  </a:lnTo>
                  <a:lnTo>
                    <a:pt x="312" y="1021"/>
                  </a:lnTo>
                  <a:lnTo>
                    <a:pt x="397" y="1021"/>
                  </a:lnTo>
                  <a:lnTo>
                    <a:pt x="397" y="1134"/>
                  </a:lnTo>
                  <a:lnTo>
                    <a:pt x="510" y="1049"/>
                  </a:lnTo>
                  <a:lnTo>
                    <a:pt x="595" y="964"/>
                  </a:lnTo>
                  <a:lnTo>
                    <a:pt x="567" y="908"/>
                  </a:lnTo>
                  <a:lnTo>
                    <a:pt x="589" y="682"/>
                  </a:lnTo>
                  <a:lnTo>
                    <a:pt x="623" y="596"/>
                  </a:lnTo>
                  <a:lnTo>
                    <a:pt x="623" y="482"/>
                  </a:lnTo>
                  <a:lnTo>
                    <a:pt x="595" y="369"/>
                  </a:lnTo>
                  <a:lnTo>
                    <a:pt x="623" y="256"/>
                  </a:lnTo>
                  <a:lnTo>
                    <a:pt x="510" y="114"/>
                  </a:lnTo>
                  <a:lnTo>
                    <a:pt x="510" y="57"/>
                  </a:lnTo>
                  <a:lnTo>
                    <a:pt x="425" y="0"/>
                  </a:lnTo>
                  <a:lnTo>
                    <a:pt x="368" y="29"/>
                  </a:lnTo>
                  <a:lnTo>
                    <a:pt x="368" y="142"/>
                  </a:lnTo>
                  <a:lnTo>
                    <a:pt x="283" y="199"/>
                  </a:lnTo>
                  <a:lnTo>
                    <a:pt x="113" y="256"/>
                  </a:lnTo>
                  <a:lnTo>
                    <a:pt x="113" y="284"/>
                  </a:lnTo>
                  <a:lnTo>
                    <a:pt x="56" y="28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1" name="Freeform 959">
              <a:extLst>
                <a:ext uri="{FF2B5EF4-FFF2-40B4-BE49-F238E27FC236}">
                  <a16:creationId xmlns:a16="http://schemas.microsoft.com/office/drawing/2014/main" id="{7A0242C9-D0CC-414C-ADCB-85D25EA7A52C}"/>
                </a:ext>
              </a:extLst>
            </p:cNvPr>
            <p:cNvSpPr>
              <a:spLocks/>
            </p:cNvSpPr>
            <p:nvPr/>
          </p:nvSpPr>
          <p:spPr bwMode="auto">
            <a:xfrm>
              <a:off x="2756" y="2060"/>
              <a:ext cx="539" cy="794"/>
            </a:xfrm>
            <a:custGeom>
              <a:avLst/>
              <a:gdLst>
                <a:gd name="T0" fmla="*/ 0 w 539"/>
                <a:gd name="T1" fmla="*/ 425 h 794"/>
                <a:gd name="T2" fmla="*/ 85 w 539"/>
                <a:gd name="T3" fmla="*/ 369 h 794"/>
                <a:gd name="T4" fmla="*/ 142 w 539"/>
                <a:gd name="T5" fmla="*/ 369 h 794"/>
                <a:gd name="T6" fmla="*/ 170 w 539"/>
                <a:gd name="T7" fmla="*/ 340 h 794"/>
                <a:gd name="T8" fmla="*/ 114 w 539"/>
                <a:gd name="T9" fmla="*/ 284 h 794"/>
                <a:gd name="T10" fmla="*/ 170 w 539"/>
                <a:gd name="T11" fmla="*/ 284 h 794"/>
                <a:gd name="T12" fmla="*/ 199 w 539"/>
                <a:gd name="T13" fmla="*/ 199 h 794"/>
                <a:gd name="T14" fmla="*/ 284 w 539"/>
                <a:gd name="T15" fmla="*/ 114 h 794"/>
                <a:gd name="T16" fmla="*/ 284 w 539"/>
                <a:gd name="T17" fmla="*/ 0 h 794"/>
                <a:gd name="T18" fmla="*/ 312 w 539"/>
                <a:gd name="T19" fmla="*/ 0 h 794"/>
                <a:gd name="T20" fmla="*/ 369 w 539"/>
                <a:gd name="T21" fmla="*/ 114 h 794"/>
                <a:gd name="T22" fmla="*/ 426 w 539"/>
                <a:gd name="T23" fmla="*/ 142 h 794"/>
                <a:gd name="T24" fmla="*/ 426 w 539"/>
                <a:gd name="T25" fmla="*/ 255 h 794"/>
                <a:gd name="T26" fmla="*/ 511 w 539"/>
                <a:gd name="T27" fmla="*/ 340 h 794"/>
                <a:gd name="T28" fmla="*/ 511 w 539"/>
                <a:gd name="T29" fmla="*/ 369 h 794"/>
                <a:gd name="T30" fmla="*/ 482 w 539"/>
                <a:gd name="T31" fmla="*/ 454 h 794"/>
                <a:gd name="T32" fmla="*/ 539 w 539"/>
                <a:gd name="T33" fmla="*/ 510 h 794"/>
                <a:gd name="T34" fmla="*/ 482 w 539"/>
                <a:gd name="T35" fmla="*/ 539 h 794"/>
                <a:gd name="T36" fmla="*/ 482 w 539"/>
                <a:gd name="T37" fmla="*/ 652 h 794"/>
                <a:gd name="T38" fmla="*/ 397 w 539"/>
                <a:gd name="T39" fmla="*/ 709 h 794"/>
                <a:gd name="T40" fmla="*/ 227 w 539"/>
                <a:gd name="T41" fmla="*/ 766 h 794"/>
                <a:gd name="T42" fmla="*/ 227 w 539"/>
                <a:gd name="T43" fmla="*/ 794 h 794"/>
                <a:gd name="T44" fmla="*/ 170 w 539"/>
                <a:gd name="T45" fmla="*/ 794 h 794"/>
                <a:gd name="T46" fmla="*/ 142 w 539"/>
                <a:gd name="T47" fmla="*/ 737 h 794"/>
                <a:gd name="T48" fmla="*/ 57 w 539"/>
                <a:gd name="T49" fmla="*/ 709 h 794"/>
                <a:gd name="T50" fmla="*/ 29 w 539"/>
                <a:gd name="T51" fmla="*/ 652 h 794"/>
                <a:gd name="T52" fmla="*/ 85 w 539"/>
                <a:gd name="T53" fmla="*/ 539 h 794"/>
                <a:gd name="T54" fmla="*/ 0 w 539"/>
                <a:gd name="T55" fmla="*/ 425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539" h="794">
                  <a:moveTo>
                    <a:pt x="0" y="425"/>
                  </a:moveTo>
                  <a:lnTo>
                    <a:pt x="85" y="369"/>
                  </a:lnTo>
                  <a:lnTo>
                    <a:pt x="142" y="369"/>
                  </a:lnTo>
                  <a:lnTo>
                    <a:pt x="170" y="340"/>
                  </a:lnTo>
                  <a:lnTo>
                    <a:pt x="114" y="284"/>
                  </a:lnTo>
                  <a:lnTo>
                    <a:pt x="170" y="284"/>
                  </a:lnTo>
                  <a:lnTo>
                    <a:pt x="199" y="199"/>
                  </a:lnTo>
                  <a:lnTo>
                    <a:pt x="284" y="114"/>
                  </a:lnTo>
                  <a:lnTo>
                    <a:pt x="284" y="0"/>
                  </a:lnTo>
                  <a:lnTo>
                    <a:pt x="312" y="0"/>
                  </a:lnTo>
                  <a:lnTo>
                    <a:pt x="369" y="114"/>
                  </a:lnTo>
                  <a:lnTo>
                    <a:pt x="426" y="142"/>
                  </a:lnTo>
                  <a:lnTo>
                    <a:pt x="426" y="255"/>
                  </a:lnTo>
                  <a:lnTo>
                    <a:pt x="511" y="340"/>
                  </a:lnTo>
                  <a:lnTo>
                    <a:pt x="511" y="369"/>
                  </a:lnTo>
                  <a:lnTo>
                    <a:pt x="482" y="454"/>
                  </a:lnTo>
                  <a:lnTo>
                    <a:pt x="539" y="510"/>
                  </a:lnTo>
                  <a:lnTo>
                    <a:pt x="482" y="539"/>
                  </a:lnTo>
                  <a:lnTo>
                    <a:pt x="482" y="652"/>
                  </a:lnTo>
                  <a:lnTo>
                    <a:pt x="397" y="709"/>
                  </a:lnTo>
                  <a:lnTo>
                    <a:pt x="227" y="766"/>
                  </a:lnTo>
                  <a:lnTo>
                    <a:pt x="227" y="794"/>
                  </a:lnTo>
                  <a:lnTo>
                    <a:pt x="170" y="794"/>
                  </a:lnTo>
                  <a:lnTo>
                    <a:pt x="142" y="737"/>
                  </a:lnTo>
                  <a:lnTo>
                    <a:pt x="57" y="709"/>
                  </a:lnTo>
                  <a:lnTo>
                    <a:pt x="29" y="652"/>
                  </a:lnTo>
                  <a:lnTo>
                    <a:pt x="85" y="539"/>
                  </a:lnTo>
                  <a:lnTo>
                    <a:pt x="0" y="42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2" name="Freeform 960">
              <a:extLst>
                <a:ext uri="{FF2B5EF4-FFF2-40B4-BE49-F238E27FC236}">
                  <a16:creationId xmlns:a16="http://schemas.microsoft.com/office/drawing/2014/main" id="{6754A1CD-2B52-4232-ABF2-85EE85FFCBE7}"/>
                </a:ext>
              </a:extLst>
            </p:cNvPr>
            <p:cNvSpPr>
              <a:spLocks/>
            </p:cNvSpPr>
            <p:nvPr/>
          </p:nvSpPr>
          <p:spPr bwMode="auto">
            <a:xfrm>
              <a:off x="3068" y="1578"/>
              <a:ext cx="624" cy="851"/>
            </a:xfrm>
            <a:custGeom>
              <a:avLst/>
              <a:gdLst>
                <a:gd name="T0" fmla="*/ 624 w 624"/>
                <a:gd name="T1" fmla="*/ 822 h 851"/>
                <a:gd name="T2" fmla="*/ 539 w 624"/>
                <a:gd name="T3" fmla="*/ 766 h 851"/>
                <a:gd name="T4" fmla="*/ 510 w 624"/>
                <a:gd name="T5" fmla="*/ 794 h 851"/>
                <a:gd name="T6" fmla="*/ 369 w 624"/>
                <a:gd name="T7" fmla="*/ 794 h 851"/>
                <a:gd name="T8" fmla="*/ 312 w 624"/>
                <a:gd name="T9" fmla="*/ 851 h 851"/>
                <a:gd name="T10" fmla="*/ 199 w 624"/>
                <a:gd name="T11" fmla="*/ 851 h 851"/>
                <a:gd name="T12" fmla="*/ 199 w 624"/>
                <a:gd name="T13" fmla="*/ 822 h 851"/>
                <a:gd name="T14" fmla="*/ 114 w 624"/>
                <a:gd name="T15" fmla="*/ 737 h 851"/>
                <a:gd name="T16" fmla="*/ 114 w 624"/>
                <a:gd name="T17" fmla="*/ 624 h 851"/>
                <a:gd name="T18" fmla="*/ 57 w 624"/>
                <a:gd name="T19" fmla="*/ 596 h 851"/>
                <a:gd name="T20" fmla="*/ 0 w 624"/>
                <a:gd name="T21" fmla="*/ 482 h 851"/>
                <a:gd name="T22" fmla="*/ 28 w 624"/>
                <a:gd name="T23" fmla="*/ 454 h 851"/>
                <a:gd name="T24" fmla="*/ 142 w 624"/>
                <a:gd name="T25" fmla="*/ 482 h 851"/>
                <a:gd name="T26" fmla="*/ 199 w 624"/>
                <a:gd name="T27" fmla="*/ 454 h 851"/>
                <a:gd name="T28" fmla="*/ 284 w 624"/>
                <a:gd name="T29" fmla="*/ 482 h 851"/>
                <a:gd name="T30" fmla="*/ 312 w 624"/>
                <a:gd name="T31" fmla="*/ 425 h 851"/>
                <a:gd name="T32" fmla="*/ 369 w 624"/>
                <a:gd name="T33" fmla="*/ 284 h 851"/>
                <a:gd name="T34" fmla="*/ 397 w 624"/>
                <a:gd name="T35" fmla="*/ 255 h 851"/>
                <a:gd name="T36" fmla="*/ 397 w 624"/>
                <a:gd name="T37" fmla="*/ 199 h 851"/>
                <a:gd name="T38" fmla="*/ 425 w 624"/>
                <a:gd name="T39" fmla="*/ 142 h 851"/>
                <a:gd name="T40" fmla="*/ 454 w 624"/>
                <a:gd name="T41" fmla="*/ 142 h 851"/>
                <a:gd name="T42" fmla="*/ 482 w 624"/>
                <a:gd name="T43" fmla="*/ 85 h 851"/>
                <a:gd name="T44" fmla="*/ 454 w 624"/>
                <a:gd name="T45" fmla="*/ 57 h 851"/>
                <a:gd name="T46" fmla="*/ 454 w 624"/>
                <a:gd name="T47" fmla="*/ 0 h 851"/>
                <a:gd name="T48" fmla="*/ 510 w 624"/>
                <a:gd name="T49" fmla="*/ 29 h 851"/>
                <a:gd name="T50" fmla="*/ 595 w 624"/>
                <a:gd name="T51" fmla="*/ 142 h 851"/>
                <a:gd name="T52" fmla="*/ 595 w 624"/>
                <a:gd name="T53" fmla="*/ 255 h 851"/>
                <a:gd name="T54" fmla="*/ 567 w 624"/>
                <a:gd name="T55" fmla="*/ 482 h 851"/>
                <a:gd name="T56" fmla="*/ 624 w 624"/>
                <a:gd name="T57" fmla="*/ 822 h 8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624" h="851">
                  <a:moveTo>
                    <a:pt x="624" y="822"/>
                  </a:moveTo>
                  <a:lnTo>
                    <a:pt x="539" y="766"/>
                  </a:lnTo>
                  <a:lnTo>
                    <a:pt x="510" y="794"/>
                  </a:lnTo>
                  <a:lnTo>
                    <a:pt x="369" y="794"/>
                  </a:lnTo>
                  <a:lnTo>
                    <a:pt x="312" y="851"/>
                  </a:lnTo>
                  <a:lnTo>
                    <a:pt x="199" y="851"/>
                  </a:lnTo>
                  <a:lnTo>
                    <a:pt x="199" y="822"/>
                  </a:lnTo>
                  <a:lnTo>
                    <a:pt x="114" y="737"/>
                  </a:lnTo>
                  <a:lnTo>
                    <a:pt x="114" y="624"/>
                  </a:lnTo>
                  <a:lnTo>
                    <a:pt x="57" y="596"/>
                  </a:lnTo>
                  <a:lnTo>
                    <a:pt x="0" y="482"/>
                  </a:lnTo>
                  <a:lnTo>
                    <a:pt x="28" y="454"/>
                  </a:lnTo>
                  <a:lnTo>
                    <a:pt x="142" y="482"/>
                  </a:lnTo>
                  <a:lnTo>
                    <a:pt x="199" y="454"/>
                  </a:lnTo>
                  <a:lnTo>
                    <a:pt x="284" y="482"/>
                  </a:lnTo>
                  <a:lnTo>
                    <a:pt x="312" y="425"/>
                  </a:lnTo>
                  <a:lnTo>
                    <a:pt x="369" y="284"/>
                  </a:lnTo>
                  <a:lnTo>
                    <a:pt x="397" y="255"/>
                  </a:lnTo>
                  <a:lnTo>
                    <a:pt x="397" y="199"/>
                  </a:lnTo>
                  <a:lnTo>
                    <a:pt x="425" y="142"/>
                  </a:lnTo>
                  <a:lnTo>
                    <a:pt x="454" y="142"/>
                  </a:lnTo>
                  <a:lnTo>
                    <a:pt x="482" y="85"/>
                  </a:lnTo>
                  <a:lnTo>
                    <a:pt x="454" y="57"/>
                  </a:lnTo>
                  <a:lnTo>
                    <a:pt x="454" y="0"/>
                  </a:lnTo>
                  <a:lnTo>
                    <a:pt x="510" y="29"/>
                  </a:lnTo>
                  <a:lnTo>
                    <a:pt x="595" y="142"/>
                  </a:lnTo>
                  <a:lnTo>
                    <a:pt x="595" y="255"/>
                  </a:lnTo>
                  <a:lnTo>
                    <a:pt x="567" y="482"/>
                  </a:lnTo>
                  <a:lnTo>
                    <a:pt x="624" y="82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3" name="Freeform 961">
              <a:extLst>
                <a:ext uri="{FF2B5EF4-FFF2-40B4-BE49-F238E27FC236}">
                  <a16:creationId xmlns:a16="http://schemas.microsoft.com/office/drawing/2014/main" id="{EF36A991-8B92-48E1-8BC5-A2B60A1CDA27}"/>
                </a:ext>
              </a:extLst>
            </p:cNvPr>
            <p:cNvSpPr>
              <a:spLocks/>
            </p:cNvSpPr>
            <p:nvPr/>
          </p:nvSpPr>
          <p:spPr bwMode="auto">
            <a:xfrm>
              <a:off x="1084" y="3534"/>
              <a:ext cx="1020" cy="1531"/>
            </a:xfrm>
            <a:custGeom>
              <a:avLst/>
              <a:gdLst>
                <a:gd name="T0" fmla="*/ 680 w 1020"/>
                <a:gd name="T1" fmla="*/ 1304 h 1531"/>
                <a:gd name="T2" fmla="*/ 708 w 1020"/>
                <a:gd name="T3" fmla="*/ 1248 h 1531"/>
                <a:gd name="T4" fmla="*/ 708 w 1020"/>
                <a:gd name="T5" fmla="*/ 1191 h 1531"/>
                <a:gd name="T6" fmla="*/ 765 w 1020"/>
                <a:gd name="T7" fmla="*/ 1134 h 1531"/>
                <a:gd name="T8" fmla="*/ 737 w 1020"/>
                <a:gd name="T9" fmla="*/ 1078 h 1531"/>
                <a:gd name="T10" fmla="*/ 765 w 1020"/>
                <a:gd name="T11" fmla="*/ 964 h 1531"/>
                <a:gd name="T12" fmla="*/ 793 w 1020"/>
                <a:gd name="T13" fmla="*/ 964 h 1531"/>
                <a:gd name="T14" fmla="*/ 793 w 1020"/>
                <a:gd name="T15" fmla="*/ 709 h 1531"/>
                <a:gd name="T16" fmla="*/ 765 w 1020"/>
                <a:gd name="T17" fmla="*/ 624 h 1531"/>
                <a:gd name="T18" fmla="*/ 793 w 1020"/>
                <a:gd name="T19" fmla="*/ 567 h 1531"/>
                <a:gd name="T20" fmla="*/ 793 w 1020"/>
                <a:gd name="T21" fmla="*/ 426 h 1531"/>
                <a:gd name="T22" fmla="*/ 850 w 1020"/>
                <a:gd name="T23" fmla="*/ 397 h 1531"/>
                <a:gd name="T24" fmla="*/ 907 w 1020"/>
                <a:gd name="T25" fmla="*/ 284 h 1531"/>
                <a:gd name="T26" fmla="*/ 1020 w 1020"/>
                <a:gd name="T27" fmla="*/ 170 h 1531"/>
                <a:gd name="T28" fmla="*/ 992 w 1020"/>
                <a:gd name="T29" fmla="*/ 85 h 1531"/>
                <a:gd name="T30" fmla="*/ 935 w 1020"/>
                <a:gd name="T31" fmla="*/ 57 h 1531"/>
                <a:gd name="T32" fmla="*/ 878 w 1020"/>
                <a:gd name="T33" fmla="*/ 114 h 1531"/>
                <a:gd name="T34" fmla="*/ 793 w 1020"/>
                <a:gd name="T35" fmla="*/ 114 h 1531"/>
                <a:gd name="T36" fmla="*/ 680 w 1020"/>
                <a:gd name="T37" fmla="*/ 0 h 1531"/>
                <a:gd name="T38" fmla="*/ 567 w 1020"/>
                <a:gd name="T39" fmla="*/ 29 h 1531"/>
                <a:gd name="T40" fmla="*/ 538 w 1020"/>
                <a:gd name="T41" fmla="*/ 85 h 1531"/>
                <a:gd name="T42" fmla="*/ 453 w 1020"/>
                <a:gd name="T43" fmla="*/ 114 h 1531"/>
                <a:gd name="T44" fmla="*/ 397 w 1020"/>
                <a:gd name="T45" fmla="*/ 284 h 1531"/>
                <a:gd name="T46" fmla="*/ 340 w 1020"/>
                <a:gd name="T47" fmla="*/ 312 h 1531"/>
                <a:gd name="T48" fmla="*/ 311 w 1020"/>
                <a:gd name="T49" fmla="*/ 397 h 1531"/>
                <a:gd name="T50" fmla="*/ 226 w 1020"/>
                <a:gd name="T51" fmla="*/ 482 h 1531"/>
                <a:gd name="T52" fmla="*/ 198 w 1020"/>
                <a:gd name="T53" fmla="*/ 567 h 1531"/>
                <a:gd name="T54" fmla="*/ 141 w 1020"/>
                <a:gd name="T55" fmla="*/ 539 h 1531"/>
                <a:gd name="T56" fmla="*/ 85 w 1020"/>
                <a:gd name="T57" fmla="*/ 596 h 1531"/>
                <a:gd name="T58" fmla="*/ 0 w 1020"/>
                <a:gd name="T59" fmla="*/ 652 h 1531"/>
                <a:gd name="T60" fmla="*/ 0 w 1020"/>
                <a:gd name="T61" fmla="*/ 822 h 1531"/>
                <a:gd name="T62" fmla="*/ 113 w 1020"/>
                <a:gd name="T63" fmla="*/ 822 h 1531"/>
                <a:gd name="T64" fmla="*/ 141 w 1020"/>
                <a:gd name="T65" fmla="*/ 794 h 1531"/>
                <a:gd name="T66" fmla="*/ 198 w 1020"/>
                <a:gd name="T67" fmla="*/ 851 h 1531"/>
                <a:gd name="T68" fmla="*/ 283 w 1020"/>
                <a:gd name="T69" fmla="*/ 1021 h 1531"/>
                <a:gd name="T70" fmla="*/ 255 w 1020"/>
                <a:gd name="T71" fmla="*/ 1389 h 1531"/>
                <a:gd name="T72" fmla="*/ 226 w 1020"/>
                <a:gd name="T73" fmla="*/ 1474 h 1531"/>
                <a:gd name="T74" fmla="*/ 311 w 1020"/>
                <a:gd name="T75" fmla="*/ 1446 h 1531"/>
                <a:gd name="T76" fmla="*/ 397 w 1020"/>
                <a:gd name="T77" fmla="*/ 1503 h 1531"/>
                <a:gd name="T78" fmla="*/ 425 w 1020"/>
                <a:gd name="T79" fmla="*/ 1474 h 1531"/>
                <a:gd name="T80" fmla="*/ 510 w 1020"/>
                <a:gd name="T81" fmla="*/ 1531 h 1531"/>
                <a:gd name="T82" fmla="*/ 538 w 1020"/>
                <a:gd name="T83" fmla="*/ 1446 h 1531"/>
                <a:gd name="T84" fmla="*/ 538 w 1020"/>
                <a:gd name="T85" fmla="*/ 1418 h 1531"/>
                <a:gd name="T86" fmla="*/ 595 w 1020"/>
                <a:gd name="T87" fmla="*/ 1333 h 1531"/>
                <a:gd name="T88" fmla="*/ 652 w 1020"/>
                <a:gd name="T89" fmla="*/ 1333 h 1531"/>
                <a:gd name="T90" fmla="*/ 680 w 1020"/>
                <a:gd name="T91" fmla="*/ 1304 h 15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020" h="1531">
                  <a:moveTo>
                    <a:pt x="680" y="1304"/>
                  </a:moveTo>
                  <a:lnTo>
                    <a:pt x="708" y="1248"/>
                  </a:lnTo>
                  <a:lnTo>
                    <a:pt x="708" y="1191"/>
                  </a:lnTo>
                  <a:lnTo>
                    <a:pt x="765" y="1134"/>
                  </a:lnTo>
                  <a:lnTo>
                    <a:pt x="737" y="1078"/>
                  </a:lnTo>
                  <a:lnTo>
                    <a:pt x="765" y="964"/>
                  </a:lnTo>
                  <a:lnTo>
                    <a:pt x="793" y="964"/>
                  </a:lnTo>
                  <a:lnTo>
                    <a:pt x="793" y="709"/>
                  </a:lnTo>
                  <a:lnTo>
                    <a:pt x="765" y="624"/>
                  </a:lnTo>
                  <a:lnTo>
                    <a:pt x="793" y="567"/>
                  </a:lnTo>
                  <a:lnTo>
                    <a:pt x="793" y="426"/>
                  </a:lnTo>
                  <a:lnTo>
                    <a:pt x="850" y="397"/>
                  </a:lnTo>
                  <a:lnTo>
                    <a:pt x="907" y="284"/>
                  </a:lnTo>
                  <a:lnTo>
                    <a:pt x="1020" y="170"/>
                  </a:lnTo>
                  <a:lnTo>
                    <a:pt x="992" y="85"/>
                  </a:lnTo>
                  <a:lnTo>
                    <a:pt x="935" y="57"/>
                  </a:lnTo>
                  <a:lnTo>
                    <a:pt x="878" y="114"/>
                  </a:lnTo>
                  <a:lnTo>
                    <a:pt x="793" y="114"/>
                  </a:lnTo>
                  <a:lnTo>
                    <a:pt x="680" y="0"/>
                  </a:lnTo>
                  <a:lnTo>
                    <a:pt x="567" y="29"/>
                  </a:lnTo>
                  <a:lnTo>
                    <a:pt x="538" y="85"/>
                  </a:lnTo>
                  <a:lnTo>
                    <a:pt x="453" y="114"/>
                  </a:lnTo>
                  <a:lnTo>
                    <a:pt x="397" y="284"/>
                  </a:lnTo>
                  <a:lnTo>
                    <a:pt x="340" y="312"/>
                  </a:lnTo>
                  <a:lnTo>
                    <a:pt x="311" y="397"/>
                  </a:lnTo>
                  <a:lnTo>
                    <a:pt x="226" y="482"/>
                  </a:lnTo>
                  <a:lnTo>
                    <a:pt x="198" y="567"/>
                  </a:lnTo>
                  <a:lnTo>
                    <a:pt x="141" y="539"/>
                  </a:lnTo>
                  <a:lnTo>
                    <a:pt x="85" y="596"/>
                  </a:lnTo>
                  <a:lnTo>
                    <a:pt x="0" y="652"/>
                  </a:lnTo>
                  <a:lnTo>
                    <a:pt x="0" y="822"/>
                  </a:lnTo>
                  <a:lnTo>
                    <a:pt x="113" y="822"/>
                  </a:lnTo>
                  <a:lnTo>
                    <a:pt x="141" y="794"/>
                  </a:lnTo>
                  <a:lnTo>
                    <a:pt x="198" y="851"/>
                  </a:lnTo>
                  <a:lnTo>
                    <a:pt x="283" y="1021"/>
                  </a:lnTo>
                  <a:lnTo>
                    <a:pt x="255" y="1389"/>
                  </a:lnTo>
                  <a:lnTo>
                    <a:pt x="226" y="1474"/>
                  </a:lnTo>
                  <a:lnTo>
                    <a:pt x="311" y="1446"/>
                  </a:lnTo>
                  <a:lnTo>
                    <a:pt x="397" y="1503"/>
                  </a:lnTo>
                  <a:lnTo>
                    <a:pt x="425" y="1474"/>
                  </a:lnTo>
                  <a:lnTo>
                    <a:pt x="510" y="1531"/>
                  </a:lnTo>
                  <a:lnTo>
                    <a:pt x="538" y="1446"/>
                  </a:lnTo>
                  <a:lnTo>
                    <a:pt x="538" y="1418"/>
                  </a:lnTo>
                  <a:lnTo>
                    <a:pt x="595" y="1333"/>
                  </a:lnTo>
                  <a:lnTo>
                    <a:pt x="652" y="1333"/>
                  </a:lnTo>
                  <a:lnTo>
                    <a:pt x="680" y="130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4" name="Freeform 963">
              <a:extLst>
                <a:ext uri="{FF2B5EF4-FFF2-40B4-BE49-F238E27FC236}">
                  <a16:creationId xmlns:a16="http://schemas.microsoft.com/office/drawing/2014/main" id="{DFC35192-0462-4043-8EFD-BA3000E9AE50}"/>
                </a:ext>
              </a:extLst>
            </p:cNvPr>
            <p:cNvSpPr>
              <a:spLocks/>
            </p:cNvSpPr>
            <p:nvPr/>
          </p:nvSpPr>
          <p:spPr bwMode="auto">
            <a:xfrm>
              <a:off x="1764" y="3393"/>
              <a:ext cx="879" cy="1615"/>
            </a:xfrm>
            <a:custGeom>
              <a:avLst/>
              <a:gdLst>
                <a:gd name="T0" fmla="*/ 255 w 879"/>
                <a:gd name="T1" fmla="*/ 1587 h 1615"/>
                <a:gd name="T2" fmla="*/ 284 w 879"/>
                <a:gd name="T3" fmla="*/ 1445 h 1615"/>
                <a:gd name="T4" fmla="*/ 227 w 879"/>
                <a:gd name="T5" fmla="*/ 1389 h 1615"/>
                <a:gd name="T6" fmla="*/ 170 w 879"/>
                <a:gd name="T7" fmla="*/ 1275 h 1615"/>
                <a:gd name="T8" fmla="*/ 198 w 879"/>
                <a:gd name="T9" fmla="*/ 1247 h 1615"/>
                <a:gd name="T10" fmla="*/ 227 w 879"/>
                <a:gd name="T11" fmla="*/ 1134 h 1615"/>
                <a:gd name="T12" fmla="*/ 284 w 879"/>
                <a:gd name="T13" fmla="*/ 1134 h 1615"/>
                <a:gd name="T14" fmla="*/ 312 w 879"/>
                <a:gd name="T15" fmla="*/ 1048 h 1615"/>
                <a:gd name="T16" fmla="*/ 284 w 879"/>
                <a:gd name="T17" fmla="*/ 963 h 1615"/>
                <a:gd name="T18" fmla="*/ 340 w 879"/>
                <a:gd name="T19" fmla="*/ 907 h 1615"/>
                <a:gd name="T20" fmla="*/ 397 w 879"/>
                <a:gd name="T21" fmla="*/ 907 h 1615"/>
                <a:gd name="T22" fmla="*/ 425 w 879"/>
                <a:gd name="T23" fmla="*/ 850 h 1615"/>
                <a:gd name="T24" fmla="*/ 454 w 879"/>
                <a:gd name="T25" fmla="*/ 822 h 1615"/>
                <a:gd name="T26" fmla="*/ 510 w 879"/>
                <a:gd name="T27" fmla="*/ 793 h 1615"/>
                <a:gd name="T28" fmla="*/ 482 w 879"/>
                <a:gd name="T29" fmla="*/ 737 h 1615"/>
                <a:gd name="T30" fmla="*/ 510 w 879"/>
                <a:gd name="T31" fmla="*/ 708 h 1615"/>
                <a:gd name="T32" fmla="*/ 709 w 879"/>
                <a:gd name="T33" fmla="*/ 652 h 1615"/>
                <a:gd name="T34" fmla="*/ 709 w 879"/>
                <a:gd name="T35" fmla="*/ 595 h 1615"/>
                <a:gd name="T36" fmla="*/ 765 w 879"/>
                <a:gd name="T37" fmla="*/ 538 h 1615"/>
                <a:gd name="T38" fmla="*/ 822 w 879"/>
                <a:gd name="T39" fmla="*/ 538 h 1615"/>
                <a:gd name="T40" fmla="*/ 879 w 879"/>
                <a:gd name="T41" fmla="*/ 453 h 1615"/>
                <a:gd name="T42" fmla="*/ 794 w 879"/>
                <a:gd name="T43" fmla="*/ 425 h 1615"/>
                <a:gd name="T44" fmla="*/ 737 w 879"/>
                <a:gd name="T45" fmla="*/ 453 h 1615"/>
                <a:gd name="T46" fmla="*/ 737 w 879"/>
                <a:gd name="T47" fmla="*/ 311 h 1615"/>
                <a:gd name="T48" fmla="*/ 794 w 879"/>
                <a:gd name="T49" fmla="*/ 283 h 1615"/>
                <a:gd name="T50" fmla="*/ 851 w 879"/>
                <a:gd name="T51" fmla="*/ 198 h 1615"/>
                <a:gd name="T52" fmla="*/ 794 w 879"/>
                <a:gd name="T53" fmla="*/ 141 h 1615"/>
                <a:gd name="T54" fmla="*/ 737 w 879"/>
                <a:gd name="T55" fmla="*/ 141 h 1615"/>
                <a:gd name="T56" fmla="*/ 680 w 879"/>
                <a:gd name="T57" fmla="*/ 28 h 1615"/>
                <a:gd name="T58" fmla="*/ 624 w 879"/>
                <a:gd name="T59" fmla="*/ 0 h 1615"/>
                <a:gd name="T60" fmla="*/ 510 w 879"/>
                <a:gd name="T61" fmla="*/ 85 h 1615"/>
                <a:gd name="T62" fmla="*/ 454 w 879"/>
                <a:gd name="T63" fmla="*/ 85 h 1615"/>
                <a:gd name="T64" fmla="*/ 454 w 879"/>
                <a:gd name="T65" fmla="*/ 56 h 1615"/>
                <a:gd name="T66" fmla="*/ 369 w 879"/>
                <a:gd name="T67" fmla="*/ 85 h 1615"/>
                <a:gd name="T68" fmla="*/ 255 w 879"/>
                <a:gd name="T69" fmla="*/ 198 h 1615"/>
                <a:gd name="T70" fmla="*/ 312 w 879"/>
                <a:gd name="T71" fmla="*/ 226 h 1615"/>
                <a:gd name="T72" fmla="*/ 340 w 879"/>
                <a:gd name="T73" fmla="*/ 311 h 1615"/>
                <a:gd name="T74" fmla="*/ 227 w 879"/>
                <a:gd name="T75" fmla="*/ 425 h 1615"/>
                <a:gd name="T76" fmla="*/ 170 w 879"/>
                <a:gd name="T77" fmla="*/ 538 h 1615"/>
                <a:gd name="T78" fmla="*/ 113 w 879"/>
                <a:gd name="T79" fmla="*/ 567 h 1615"/>
                <a:gd name="T80" fmla="*/ 113 w 879"/>
                <a:gd name="T81" fmla="*/ 708 h 1615"/>
                <a:gd name="T82" fmla="*/ 85 w 879"/>
                <a:gd name="T83" fmla="*/ 765 h 1615"/>
                <a:gd name="T84" fmla="*/ 113 w 879"/>
                <a:gd name="T85" fmla="*/ 850 h 1615"/>
                <a:gd name="T86" fmla="*/ 113 w 879"/>
                <a:gd name="T87" fmla="*/ 1105 h 1615"/>
                <a:gd name="T88" fmla="*/ 85 w 879"/>
                <a:gd name="T89" fmla="*/ 1105 h 1615"/>
                <a:gd name="T90" fmla="*/ 57 w 879"/>
                <a:gd name="T91" fmla="*/ 1219 h 1615"/>
                <a:gd name="T92" fmla="*/ 85 w 879"/>
                <a:gd name="T93" fmla="*/ 1275 h 1615"/>
                <a:gd name="T94" fmla="*/ 28 w 879"/>
                <a:gd name="T95" fmla="*/ 1332 h 1615"/>
                <a:gd name="T96" fmla="*/ 28 w 879"/>
                <a:gd name="T97" fmla="*/ 1389 h 1615"/>
                <a:gd name="T98" fmla="*/ 0 w 879"/>
                <a:gd name="T99" fmla="*/ 1445 h 1615"/>
                <a:gd name="T100" fmla="*/ 85 w 879"/>
                <a:gd name="T101" fmla="*/ 1502 h 1615"/>
                <a:gd name="T102" fmla="*/ 142 w 879"/>
                <a:gd name="T103" fmla="*/ 1615 h 1615"/>
                <a:gd name="T104" fmla="*/ 255 w 879"/>
                <a:gd name="T105" fmla="*/ 1587 h 16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879" h="1615">
                  <a:moveTo>
                    <a:pt x="255" y="1587"/>
                  </a:moveTo>
                  <a:lnTo>
                    <a:pt x="284" y="1445"/>
                  </a:lnTo>
                  <a:lnTo>
                    <a:pt x="227" y="1389"/>
                  </a:lnTo>
                  <a:lnTo>
                    <a:pt x="170" y="1275"/>
                  </a:lnTo>
                  <a:lnTo>
                    <a:pt x="198" y="1247"/>
                  </a:lnTo>
                  <a:lnTo>
                    <a:pt x="227" y="1134"/>
                  </a:lnTo>
                  <a:lnTo>
                    <a:pt x="284" y="1134"/>
                  </a:lnTo>
                  <a:lnTo>
                    <a:pt x="312" y="1048"/>
                  </a:lnTo>
                  <a:lnTo>
                    <a:pt x="284" y="963"/>
                  </a:lnTo>
                  <a:lnTo>
                    <a:pt x="340" y="907"/>
                  </a:lnTo>
                  <a:lnTo>
                    <a:pt x="397" y="907"/>
                  </a:lnTo>
                  <a:lnTo>
                    <a:pt x="425" y="850"/>
                  </a:lnTo>
                  <a:lnTo>
                    <a:pt x="454" y="822"/>
                  </a:lnTo>
                  <a:lnTo>
                    <a:pt x="510" y="793"/>
                  </a:lnTo>
                  <a:lnTo>
                    <a:pt x="482" y="737"/>
                  </a:lnTo>
                  <a:lnTo>
                    <a:pt x="510" y="708"/>
                  </a:lnTo>
                  <a:lnTo>
                    <a:pt x="709" y="652"/>
                  </a:lnTo>
                  <a:lnTo>
                    <a:pt x="709" y="595"/>
                  </a:lnTo>
                  <a:lnTo>
                    <a:pt x="765" y="538"/>
                  </a:lnTo>
                  <a:lnTo>
                    <a:pt x="822" y="538"/>
                  </a:lnTo>
                  <a:lnTo>
                    <a:pt x="879" y="453"/>
                  </a:lnTo>
                  <a:lnTo>
                    <a:pt x="794" y="425"/>
                  </a:lnTo>
                  <a:lnTo>
                    <a:pt x="737" y="453"/>
                  </a:lnTo>
                  <a:lnTo>
                    <a:pt x="737" y="311"/>
                  </a:lnTo>
                  <a:lnTo>
                    <a:pt x="794" y="283"/>
                  </a:lnTo>
                  <a:lnTo>
                    <a:pt x="851" y="198"/>
                  </a:lnTo>
                  <a:lnTo>
                    <a:pt x="794" y="141"/>
                  </a:lnTo>
                  <a:lnTo>
                    <a:pt x="737" y="141"/>
                  </a:lnTo>
                  <a:lnTo>
                    <a:pt x="680" y="28"/>
                  </a:lnTo>
                  <a:lnTo>
                    <a:pt x="624" y="0"/>
                  </a:lnTo>
                  <a:lnTo>
                    <a:pt x="510" y="85"/>
                  </a:lnTo>
                  <a:lnTo>
                    <a:pt x="454" y="85"/>
                  </a:lnTo>
                  <a:lnTo>
                    <a:pt x="454" y="56"/>
                  </a:lnTo>
                  <a:lnTo>
                    <a:pt x="369" y="85"/>
                  </a:lnTo>
                  <a:lnTo>
                    <a:pt x="255" y="198"/>
                  </a:lnTo>
                  <a:lnTo>
                    <a:pt x="312" y="226"/>
                  </a:lnTo>
                  <a:lnTo>
                    <a:pt x="340" y="311"/>
                  </a:lnTo>
                  <a:lnTo>
                    <a:pt x="227" y="425"/>
                  </a:lnTo>
                  <a:lnTo>
                    <a:pt x="170" y="538"/>
                  </a:lnTo>
                  <a:lnTo>
                    <a:pt x="113" y="567"/>
                  </a:lnTo>
                  <a:lnTo>
                    <a:pt x="113" y="708"/>
                  </a:lnTo>
                  <a:lnTo>
                    <a:pt x="85" y="765"/>
                  </a:lnTo>
                  <a:lnTo>
                    <a:pt x="113" y="850"/>
                  </a:lnTo>
                  <a:lnTo>
                    <a:pt x="113" y="1105"/>
                  </a:lnTo>
                  <a:lnTo>
                    <a:pt x="85" y="1105"/>
                  </a:lnTo>
                  <a:lnTo>
                    <a:pt x="57" y="1219"/>
                  </a:lnTo>
                  <a:lnTo>
                    <a:pt x="85" y="1275"/>
                  </a:lnTo>
                  <a:lnTo>
                    <a:pt x="28" y="1332"/>
                  </a:lnTo>
                  <a:lnTo>
                    <a:pt x="28" y="1389"/>
                  </a:lnTo>
                  <a:lnTo>
                    <a:pt x="0" y="1445"/>
                  </a:lnTo>
                  <a:lnTo>
                    <a:pt x="85" y="1502"/>
                  </a:lnTo>
                  <a:lnTo>
                    <a:pt x="142" y="1615"/>
                  </a:lnTo>
                  <a:lnTo>
                    <a:pt x="255" y="158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5" name="Freeform 964">
              <a:extLst>
                <a:ext uri="{FF2B5EF4-FFF2-40B4-BE49-F238E27FC236}">
                  <a16:creationId xmlns:a16="http://schemas.microsoft.com/office/drawing/2014/main" id="{F0DA0A37-1798-4258-AC6A-81168DA600C8}"/>
                </a:ext>
              </a:extLst>
            </p:cNvPr>
            <p:cNvSpPr>
              <a:spLocks/>
            </p:cNvSpPr>
            <p:nvPr/>
          </p:nvSpPr>
          <p:spPr bwMode="auto">
            <a:xfrm>
              <a:off x="1934" y="4186"/>
              <a:ext cx="766" cy="822"/>
            </a:xfrm>
            <a:custGeom>
              <a:avLst/>
              <a:gdLst>
                <a:gd name="T0" fmla="*/ 85 w 766"/>
                <a:gd name="T1" fmla="*/ 794 h 822"/>
                <a:gd name="T2" fmla="*/ 114 w 766"/>
                <a:gd name="T3" fmla="*/ 652 h 822"/>
                <a:gd name="T4" fmla="*/ 57 w 766"/>
                <a:gd name="T5" fmla="*/ 596 h 822"/>
                <a:gd name="T6" fmla="*/ 0 w 766"/>
                <a:gd name="T7" fmla="*/ 482 h 822"/>
                <a:gd name="T8" fmla="*/ 28 w 766"/>
                <a:gd name="T9" fmla="*/ 454 h 822"/>
                <a:gd name="T10" fmla="*/ 57 w 766"/>
                <a:gd name="T11" fmla="*/ 341 h 822"/>
                <a:gd name="T12" fmla="*/ 85 w 766"/>
                <a:gd name="T13" fmla="*/ 341 h 822"/>
                <a:gd name="T14" fmla="*/ 114 w 766"/>
                <a:gd name="T15" fmla="*/ 341 h 822"/>
                <a:gd name="T16" fmla="*/ 142 w 766"/>
                <a:gd name="T17" fmla="*/ 255 h 822"/>
                <a:gd name="T18" fmla="*/ 199 w 766"/>
                <a:gd name="T19" fmla="*/ 255 h 822"/>
                <a:gd name="T20" fmla="*/ 255 w 766"/>
                <a:gd name="T21" fmla="*/ 284 h 822"/>
                <a:gd name="T22" fmla="*/ 312 w 766"/>
                <a:gd name="T23" fmla="*/ 170 h 822"/>
                <a:gd name="T24" fmla="*/ 397 w 766"/>
                <a:gd name="T25" fmla="*/ 85 h 822"/>
                <a:gd name="T26" fmla="*/ 454 w 766"/>
                <a:gd name="T27" fmla="*/ 0 h 822"/>
                <a:gd name="T28" fmla="*/ 567 w 766"/>
                <a:gd name="T29" fmla="*/ 29 h 822"/>
                <a:gd name="T30" fmla="*/ 624 w 766"/>
                <a:gd name="T31" fmla="*/ 114 h 822"/>
                <a:gd name="T32" fmla="*/ 624 w 766"/>
                <a:gd name="T33" fmla="*/ 397 h 822"/>
                <a:gd name="T34" fmla="*/ 681 w 766"/>
                <a:gd name="T35" fmla="*/ 482 h 822"/>
                <a:gd name="T36" fmla="*/ 624 w 766"/>
                <a:gd name="T37" fmla="*/ 511 h 822"/>
                <a:gd name="T38" fmla="*/ 709 w 766"/>
                <a:gd name="T39" fmla="*/ 539 h 822"/>
                <a:gd name="T40" fmla="*/ 709 w 766"/>
                <a:gd name="T41" fmla="*/ 596 h 822"/>
                <a:gd name="T42" fmla="*/ 766 w 766"/>
                <a:gd name="T43" fmla="*/ 681 h 822"/>
                <a:gd name="T44" fmla="*/ 709 w 766"/>
                <a:gd name="T45" fmla="*/ 794 h 822"/>
                <a:gd name="T46" fmla="*/ 624 w 766"/>
                <a:gd name="T47" fmla="*/ 794 h 822"/>
                <a:gd name="T48" fmla="*/ 595 w 766"/>
                <a:gd name="T49" fmla="*/ 766 h 822"/>
                <a:gd name="T50" fmla="*/ 539 w 766"/>
                <a:gd name="T51" fmla="*/ 766 h 822"/>
                <a:gd name="T52" fmla="*/ 482 w 766"/>
                <a:gd name="T53" fmla="*/ 794 h 822"/>
                <a:gd name="T54" fmla="*/ 425 w 766"/>
                <a:gd name="T55" fmla="*/ 766 h 822"/>
                <a:gd name="T56" fmla="*/ 340 w 766"/>
                <a:gd name="T57" fmla="*/ 822 h 822"/>
                <a:gd name="T58" fmla="*/ 312 w 766"/>
                <a:gd name="T59" fmla="*/ 794 h 822"/>
                <a:gd name="T60" fmla="*/ 255 w 766"/>
                <a:gd name="T61" fmla="*/ 822 h 822"/>
                <a:gd name="T62" fmla="*/ 227 w 766"/>
                <a:gd name="T63" fmla="*/ 766 h 822"/>
                <a:gd name="T64" fmla="*/ 114 w 766"/>
                <a:gd name="T65" fmla="*/ 822 h 822"/>
                <a:gd name="T66" fmla="*/ 85 w 766"/>
                <a:gd name="T67" fmla="*/ 794 h 8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766" h="822">
                  <a:moveTo>
                    <a:pt x="85" y="794"/>
                  </a:moveTo>
                  <a:lnTo>
                    <a:pt x="114" y="652"/>
                  </a:lnTo>
                  <a:lnTo>
                    <a:pt x="57" y="596"/>
                  </a:lnTo>
                  <a:lnTo>
                    <a:pt x="0" y="482"/>
                  </a:lnTo>
                  <a:lnTo>
                    <a:pt x="28" y="454"/>
                  </a:lnTo>
                  <a:lnTo>
                    <a:pt x="57" y="341"/>
                  </a:lnTo>
                  <a:lnTo>
                    <a:pt x="85" y="341"/>
                  </a:lnTo>
                  <a:lnTo>
                    <a:pt x="114" y="341"/>
                  </a:lnTo>
                  <a:lnTo>
                    <a:pt x="142" y="255"/>
                  </a:lnTo>
                  <a:lnTo>
                    <a:pt x="199" y="255"/>
                  </a:lnTo>
                  <a:lnTo>
                    <a:pt x="255" y="284"/>
                  </a:lnTo>
                  <a:lnTo>
                    <a:pt x="312" y="170"/>
                  </a:lnTo>
                  <a:lnTo>
                    <a:pt x="397" y="85"/>
                  </a:lnTo>
                  <a:lnTo>
                    <a:pt x="454" y="0"/>
                  </a:lnTo>
                  <a:lnTo>
                    <a:pt x="567" y="29"/>
                  </a:lnTo>
                  <a:lnTo>
                    <a:pt x="624" y="114"/>
                  </a:lnTo>
                  <a:lnTo>
                    <a:pt x="624" y="397"/>
                  </a:lnTo>
                  <a:lnTo>
                    <a:pt x="681" y="482"/>
                  </a:lnTo>
                  <a:lnTo>
                    <a:pt x="624" y="511"/>
                  </a:lnTo>
                  <a:lnTo>
                    <a:pt x="709" y="539"/>
                  </a:lnTo>
                  <a:lnTo>
                    <a:pt x="709" y="596"/>
                  </a:lnTo>
                  <a:lnTo>
                    <a:pt x="766" y="681"/>
                  </a:lnTo>
                  <a:lnTo>
                    <a:pt x="709" y="794"/>
                  </a:lnTo>
                  <a:lnTo>
                    <a:pt x="624" y="794"/>
                  </a:lnTo>
                  <a:lnTo>
                    <a:pt x="595" y="766"/>
                  </a:lnTo>
                  <a:lnTo>
                    <a:pt x="539" y="766"/>
                  </a:lnTo>
                  <a:lnTo>
                    <a:pt x="482" y="794"/>
                  </a:lnTo>
                  <a:lnTo>
                    <a:pt x="425" y="766"/>
                  </a:lnTo>
                  <a:lnTo>
                    <a:pt x="340" y="822"/>
                  </a:lnTo>
                  <a:lnTo>
                    <a:pt x="312" y="794"/>
                  </a:lnTo>
                  <a:lnTo>
                    <a:pt x="255" y="822"/>
                  </a:lnTo>
                  <a:lnTo>
                    <a:pt x="227" y="766"/>
                  </a:lnTo>
                  <a:lnTo>
                    <a:pt x="114" y="822"/>
                  </a:lnTo>
                  <a:lnTo>
                    <a:pt x="85" y="79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6" name="Freeform 965">
              <a:extLst>
                <a:ext uri="{FF2B5EF4-FFF2-40B4-BE49-F238E27FC236}">
                  <a16:creationId xmlns:a16="http://schemas.microsoft.com/office/drawing/2014/main" id="{2CCCCF53-80E3-408E-A9A7-AF1D84295307}"/>
                </a:ext>
              </a:extLst>
            </p:cNvPr>
            <p:cNvSpPr>
              <a:spLocks/>
            </p:cNvSpPr>
            <p:nvPr/>
          </p:nvSpPr>
          <p:spPr bwMode="auto">
            <a:xfrm>
              <a:off x="2870" y="1521"/>
              <a:ext cx="680" cy="539"/>
            </a:xfrm>
            <a:custGeom>
              <a:avLst/>
              <a:gdLst>
                <a:gd name="T0" fmla="*/ 226 w 680"/>
                <a:gd name="T1" fmla="*/ 511 h 539"/>
                <a:gd name="T2" fmla="*/ 340 w 680"/>
                <a:gd name="T3" fmla="*/ 539 h 539"/>
                <a:gd name="T4" fmla="*/ 397 w 680"/>
                <a:gd name="T5" fmla="*/ 511 h 539"/>
                <a:gd name="T6" fmla="*/ 482 w 680"/>
                <a:gd name="T7" fmla="*/ 539 h 539"/>
                <a:gd name="T8" fmla="*/ 567 w 680"/>
                <a:gd name="T9" fmla="*/ 341 h 539"/>
                <a:gd name="T10" fmla="*/ 595 w 680"/>
                <a:gd name="T11" fmla="*/ 312 h 539"/>
                <a:gd name="T12" fmla="*/ 595 w 680"/>
                <a:gd name="T13" fmla="*/ 256 h 539"/>
                <a:gd name="T14" fmla="*/ 623 w 680"/>
                <a:gd name="T15" fmla="*/ 199 h 539"/>
                <a:gd name="T16" fmla="*/ 652 w 680"/>
                <a:gd name="T17" fmla="*/ 199 h 539"/>
                <a:gd name="T18" fmla="*/ 680 w 680"/>
                <a:gd name="T19" fmla="*/ 142 h 539"/>
                <a:gd name="T20" fmla="*/ 652 w 680"/>
                <a:gd name="T21" fmla="*/ 114 h 539"/>
                <a:gd name="T22" fmla="*/ 652 w 680"/>
                <a:gd name="T23" fmla="*/ 57 h 539"/>
                <a:gd name="T24" fmla="*/ 482 w 680"/>
                <a:gd name="T25" fmla="*/ 0 h 539"/>
                <a:gd name="T26" fmla="*/ 453 w 680"/>
                <a:gd name="T27" fmla="*/ 29 h 539"/>
                <a:gd name="T28" fmla="*/ 397 w 680"/>
                <a:gd name="T29" fmla="*/ 29 h 539"/>
                <a:gd name="T30" fmla="*/ 368 w 680"/>
                <a:gd name="T31" fmla="*/ 114 h 539"/>
                <a:gd name="T32" fmla="*/ 255 w 680"/>
                <a:gd name="T33" fmla="*/ 199 h 539"/>
                <a:gd name="T34" fmla="*/ 170 w 680"/>
                <a:gd name="T35" fmla="*/ 171 h 539"/>
                <a:gd name="T36" fmla="*/ 170 w 680"/>
                <a:gd name="T37" fmla="*/ 227 h 539"/>
                <a:gd name="T38" fmla="*/ 113 w 680"/>
                <a:gd name="T39" fmla="*/ 256 h 539"/>
                <a:gd name="T40" fmla="*/ 141 w 680"/>
                <a:gd name="T41" fmla="*/ 341 h 539"/>
                <a:gd name="T42" fmla="*/ 85 w 680"/>
                <a:gd name="T43" fmla="*/ 426 h 539"/>
                <a:gd name="T44" fmla="*/ 0 w 680"/>
                <a:gd name="T45" fmla="*/ 454 h 539"/>
                <a:gd name="T46" fmla="*/ 28 w 680"/>
                <a:gd name="T47" fmla="*/ 482 h 539"/>
                <a:gd name="T48" fmla="*/ 113 w 680"/>
                <a:gd name="T49" fmla="*/ 482 h 539"/>
                <a:gd name="T50" fmla="*/ 226 w 680"/>
                <a:gd name="T51" fmla="*/ 511 h 5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680" h="539">
                  <a:moveTo>
                    <a:pt x="226" y="511"/>
                  </a:moveTo>
                  <a:lnTo>
                    <a:pt x="340" y="539"/>
                  </a:lnTo>
                  <a:lnTo>
                    <a:pt x="397" y="511"/>
                  </a:lnTo>
                  <a:lnTo>
                    <a:pt x="482" y="539"/>
                  </a:lnTo>
                  <a:lnTo>
                    <a:pt x="567" y="341"/>
                  </a:lnTo>
                  <a:lnTo>
                    <a:pt x="595" y="312"/>
                  </a:lnTo>
                  <a:lnTo>
                    <a:pt x="595" y="256"/>
                  </a:lnTo>
                  <a:lnTo>
                    <a:pt x="623" y="199"/>
                  </a:lnTo>
                  <a:lnTo>
                    <a:pt x="652" y="199"/>
                  </a:lnTo>
                  <a:lnTo>
                    <a:pt x="680" y="142"/>
                  </a:lnTo>
                  <a:lnTo>
                    <a:pt x="652" y="114"/>
                  </a:lnTo>
                  <a:lnTo>
                    <a:pt x="652" y="57"/>
                  </a:lnTo>
                  <a:lnTo>
                    <a:pt x="482" y="0"/>
                  </a:lnTo>
                  <a:lnTo>
                    <a:pt x="453" y="29"/>
                  </a:lnTo>
                  <a:lnTo>
                    <a:pt x="397" y="29"/>
                  </a:lnTo>
                  <a:lnTo>
                    <a:pt x="368" y="114"/>
                  </a:lnTo>
                  <a:lnTo>
                    <a:pt x="255" y="199"/>
                  </a:lnTo>
                  <a:lnTo>
                    <a:pt x="170" y="171"/>
                  </a:lnTo>
                  <a:lnTo>
                    <a:pt x="170" y="227"/>
                  </a:lnTo>
                  <a:lnTo>
                    <a:pt x="113" y="256"/>
                  </a:lnTo>
                  <a:lnTo>
                    <a:pt x="141" y="341"/>
                  </a:lnTo>
                  <a:lnTo>
                    <a:pt x="85" y="426"/>
                  </a:lnTo>
                  <a:lnTo>
                    <a:pt x="0" y="454"/>
                  </a:lnTo>
                  <a:lnTo>
                    <a:pt x="28" y="482"/>
                  </a:lnTo>
                  <a:lnTo>
                    <a:pt x="113" y="482"/>
                  </a:lnTo>
                  <a:lnTo>
                    <a:pt x="226" y="511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7" name="Freeform 966">
              <a:extLst>
                <a:ext uri="{FF2B5EF4-FFF2-40B4-BE49-F238E27FC236}">
                  <a16:creationId xmlns:a16="http://schemas.microsoft.com/office/drawing/2014/main" id="{717E31A1-D1C2-4692-9D29-698B24446E00}"/>
                </a:ext>
              </a:extLst>
            </p:cNvPr>
            <p:cNvSpPr>
              <a:spLocks/>
            </p:cNvSpPr>
            <p:nvPr/>
          </p:nvSpPr>
          <p:spPr bwMode="auto">
            <a:xfrm>
              <a:off x="2529" y="1947"/>
              <a:ext cx="567" cy="595"/>
            </a:xfrm>
            <a:custGeom>
              <a:avLst/>
              <a:gdLst>
                <a:gd name="T0" fmla="*/ 454 w 567"/>
                <a:gd name="T1" fmla="*/ 56 h 595"/>
                <a:gd name="T2" fmla="*/ 369 w 567"/>
                <a:gd name="T3" fmla="*/ 56 h 595"/>
                <a:gd name="T4" fmla="*/ 341 w 567"/>
                <a:gd name="T5" fmla="*/ 28 h 595"/>
                <a:gd name="T6" fmla="*/ 284 w 567"/>
                <a:gd name="T7" fmla="*/ 0 h 595"/>
                <a:gd name="T8" fmla="*/ 199 w 567"/>
                <a:gd name="T9" fmla="*/ 28 h 595"/>
                <a:gd name="T10" fmla="*/ 171 w 567"/>
                <a:gd name="T11" fmla="*/ 85 h 595"/>
                <a:gd name="T12" fmla="*/ 114 w 567"/>
                <a:gd name="T13" fmla="*/ 113 h 595"/>
                <a:gd name="T14" fmla="*/ 57 w 567"/>
                <a:gd name="T15" fmla="*/ 85 h 595"/>
                <a:gd name="T16" fmla="*/ 0 w 567"/>
                <a:gd name="T17" fmla="*/ 113 h 595"/>
                <a:gd name="T18" fmla="*/ 57 w 567"/>
                <a:gd name="T19" fmla="*/ 170 h 595"/>
                <a:gd name="T20" fmla="*/ 86 w 567"/>
                <a:gd name="T21" fmla="*/ 453 h 595"/>
                <a:gd name="T22" fmla="*/ 57 w 567"/>
                <a:gd name="T23" fmla="*/ 595 h 595"/>
                <a:gd name="T24" fmla="*/ 142 w 567"/>
                <a:gd name="T25" fmla="*/ 538 h 595"/>
                <a:gd name="T26" fmla="*/ 199 w 567"/>
                <a:gd name="T27" fmla="*/ 595 h 595"/>
                <a:gd name="T28" fmla="*/ 227 w 567"/>
                <a:gd name="T29" fmla="*/ 595 h 595"/>
                <a:gd name="T30" fmla="*/ 199 w 567"/>
                <a:gd name="T31" fmla="*/ 538 h 595"/>
                <a:gd name="T32" fmla="*/ 227 w 567"/>
                <a:gd name="T33" fmla="*/ 538 h 595"/>
                <a:gd name="T34" fmla="*/ 312 w 567"/>
                <a:gd name="T35" fmla="*/ 482 h 595"/>
                <a:gd name="T36" fmla="*/ 369 w 567"/>
                <a:gd name="T37" fmla="*/ 482 h 595"/>
                <a:gd name="T38" fmla="*/ 397 w 567"/>
                <a:gd name="T39" fmla="*/ 453 h 595"/>
                <a:gd name="T40" fmla="*/ 341 w 567"/>
                <a:gd name="T41" fmla="*/ 397 h 595"/>
                <a:gd name="T42" fmla="*/ 397 w 567"/>
                <a:gd name="T43" fmla="*/ 397 h 595"/>
                <a:gd name="T44" fmla="*/ 426 w 567"/>
                <a:gd name="T45" fmla="*/ 312 h 595"/>
                <a:gd name="T46" fmla="*/ 511 w 567"/>
                <a:gd name="T47" fmla="*/ 227 h 595"/>
                <a:gd name="T48" fmla="*/ 511 w 567"/>
                <a:gd name="T49" fmla="*/ 113 h 595"/>
                <a:gd name="T50" fmla="*/ 539 w 567"/>
                <a:gd name="T51" fmla="*/ 113 h 595"/>
                <a:gd name="T52" fmla="*/ 567 w 567"/>
                <a:gd name="T53" fmla="*/ 85 h 595"/>
                <a:gd name="T54" fmla="*/ 454 w 567"/>
                <a:gd name="T55" fmla="*/ 56 h 5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567" h="595">
                  <a:moveTo>
                    <a:pt x="454" y="56"/>
                  </a:moveTo>
                  <a:lnTo>
                    <a:pt x="369" y="56"/>
                  </a:lnTo>
                  <a:lnTo>
                    <a:pt x="341" y="28"/>
                  </a:lnTo>
                  <a:lnTo>
                    <a:pt x="284" y="0"/>
                  </a:lnTo>
                  <a:lnTo>
                    <a:pt x="199" y="28"/>
                  </a:lnTo>
                  <a:lnTo>
                    <a:pt x="171" y="85"/>
                  </a:lnTo>
                  <a:lnTo>
                    <a:pt x="114" y="113"/>
                  </a:lnTo>
                  <a:lnTo>
                    <a:pt x="57" y="85"/>
                  </a:lnTo>
                  <a:lnTo>
                    <a:pt x="0" y="113"/>
                  </a:lnTo>
                  <a:lnTo>
                    <a:pt x="57" y="170"/>
                  </a:lnTo>
                  <a:lnTo>
                    <a:pt x="86" y="453"/>
                  </a:lnTo>
                  <a:lnTo>
                    <a:pt x="57" y="595"/>
                  </a:lnTo>
                  <a:lnTo>
                    <a:pt x="142" y="538"/>
                  </a:lnTo>
                  <a:lnTo>
                    <a:pt x="199" y="595"/>
                  </a:lnTo>
                  <a:lnTo>
                    <a:pt x="227" y="595"/>
                  </a:lnTo>
                  <a:lnTo>
                    <a:pt x="199" y="538"/>
                  </a:lnTo>
                  <a:lnTo>
                    <a:pt x="227" y="538"/>
                  </a:lnTo>
                  <a:lnTo>
                    <a:pt x="312" y="482"/>
                  </a:lnTo>
                  <a:lnTo>
                    <a:pt x="369" y="482"/>
                  </a:lnTo>
                  <a:lnTo>
                    <a:pt x="397" y="453"/>
                  </a:lnTo>
                  <a:lnTo>
                    <a:pt x="341" y="397"/>
                  </a:lnTo>
                  <a:lnTo>
                    <a:pt x="397" y="397"/>
                  </a:lnTo>
                  <a:lnTo>
                    <a:pt x="426" y="312"/>
                  </a:lnTo>
                  <a:lnTo>
                    <a:pt x="511" y="227"/>
                  </a:lnTo>
                  <a:lnTo>
                    <a:pt x="511" y="113"/>
                  </a:lnTo>
                  <a:lnTo>
                    <a:pt x="539" y="113"/>
                  </a:lnTo>
                  <a:lnTo>
                    <a:pt x="567" y="85"/>
                  </a:lnTo>
                  <a:lnTo>
                    <a:pt x="454" y="56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8" name="Freeform 967">
              <a:extLst>
                <a:ext uri="{FF2B5EF4-FFF2-40B4-BE49-F238E27FC236}">
                  <a16:creationId xmlns:a16="http://schemas.microsoft.com/office/drawing/2014/main" id="{87E93870-7A9D-417D-8F22-E1BF148F2E69}"/>
                </a:ext>
              </a:extLst>
            </p:cNvPr>
            <p:cNvSpPr>
              <a:spLocks/>
            </p:cNvSpPr>
            <p:nvPr/>
          </p:nvSpPr>
          <p:spPr bwMode="auto">
            <a:xfrm>
              <a:off x="2359" y="1436"/>
              <a:ext cx="454" cy="624"/>
            </a:xfrm>
            <a:custGeom>
              <a:avLst/>
              <a:gdLst>
                <a:gd name="T0" fmla="*/ 454 w 454"/>
                <a:gd name="T1" fmla="*/ 511 h 624"/>
                <a:gd name="T2" fmla="*/ 369 w 454"/>
                <a:gd name="T3" fmla="*/ 539 h 624"/>
                <a:gd name="T4" fmla="*/ 341 w 454"/>
                <a:gd name="T5" fmla="*/ 596 h 624"/>
                <a:gd name="T6" fmla="*/ 284 w 454"/>
                <a:gd name="T7" fmla="*/ 624 h 624"/>
                <a:gd name="T8" fmla="*/ 227 w 454"/>
                <a:gd name="T9" fmla="*/ 596 h 624"/>
                <a:gd name="T10" fmla="*/ 170 w 454"/>
                <a:gd name="T11" fmla="*/ 624 h 624"/>
                <a:gd name="T12" fmla="*/ 142 w 454"/>
                <a:gd name="T13" fmla="*/ 567 h 624"/>
                <a:gd name="T14" fmla="*/ 0 w 454"/>
                <a:gd name="T15" fmla="*/ 539 h 624"/>
                <a:gd name="T16" fmla="*/ 0 w 454"/>
                <a:gd name="T17" fmla="*/ 511 h 624"/>
                <a:gd name="T18" fmla="*/ 29 w 454"/>
                <a:gd name="T19" fmla="*/ 454 h 624"/>
                <a:gd name="T20" fmla="*/ 57 w 454"/>
                <a:gd name="T21" fmla="*/ 482 h 624"/>
                <a:gd name="T22" fmla="*/ 85 w 454"/>
                <a:gd name="T23" fmla="*/ 454 h 624"/>
                <a:gd name="T24" fmla="*/ 199 w 454"/>
                <a:gd name="T25" fmla="*/ 482 h 624"/>
                <a:gd name="T26" fmla="*/ 199 w 454"/>
                <a:gd name="T27" fmla="*/ 426 h 624"/>
                <a:gd name="T28" fmla="*/ 256 w 454"/>
                <a:gd name="T29" fmla="*/ 426 h 624"/>
                <a:gd name="T30" fmla="*/ 312 w 454"/>
                <a:gd name="T31" fmla="*/ 256 h 624"/>
                <a:gd name="T32" fmla="*/ 256 w 454"/>
                <a:gd name="T33" fmla="*/ 85 h 624"/>
                <a:gd name="T34" fmla="*/ 312 w 454"/>
                <a:gd name="T35" fmla="*/ 0 h 624"/>
                <a:gd name="T36" fmla="*/ 369 w 454"/>
                <a:gd name="T37" fmla="*/ 29 h 624"/>
                <a:gd name="T38" fmla="*/ 426 w 454"/>
                <a:gd name="T39" fmla="*/ 199 h 624"/>
                <a:gd name="T40" fmla="*/ 397 w 454"/>
                <a:gd name="T41" fmla="*/ 397 h 624"/>
                <a:gd name="T42" fmla="*/ 454 w 454"/>
                <a:gd name="T43" fmla="*/ 511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454" h="624">
                  <a:moveTo>
                    <a:pt x="454" y="511"/>
                  </a:moveTo>
                  <a:lnTo>
                    <a:pt x="369" y="539"/>
                  </a:lnTo>
                  <a:lnTo>
                    <a:pt x="341" y="596"/>
                  </a:lnTo>
                  <a:lnTo>
                    <a:pt x="284" y="624"/>
                  </a:lnTo>
                  <a:lnTo>
                    <a:pt x="227" y="596"/>
                  </a:lnTo>
                  <a:lnTo>
                    <a:pt x="170" y="624"/>
                  </a:lnTo>
                  <a:lnTo>
                    <a:pt x="142" y="567"/>
                  </a:lnTo>
                  <a:lnTo>
                    <a:pt x="0" y="539"/>
                  </a:lnTo>
                  <a:lnTo>
                    <a:pt x="0" y="511"/>
                  </a:lnTo>
                  <a:lnTo>
                    <a:pt x="29" y="454"/>
                  </a:lnTo>
                  <a:lnTo>
                    <a:pt x="57" y="482"/>
                  </a:lnTo>
                  <a:lnTo>
                    <a:pt x="85" y="454"/>
                  </a:lnTo>
                  <a:lnTo>
                    <a:pt x="199" y="482"/>
                  </a:lnTo>
                  <a:lnTo>
                    <a:pt x="199" y="426"/>
                  </a:lnTo>
                  <a:lnTo>
                    <a:pt x="256" y="426"/>
                  </a:lnTo>
                  <a:lnTo>
                    <a:pt x="312" y="256"/>
                  </a:lnTo>
                  <a:lnTo>
                    <a:pt x="256" y="85"/>
                  </a:lnTo>
                  <a:lnTo>
                    <a:pt x="312" y="0"/>
                  </a:lnTo>
                  <a:lnTo>
                    <a:pt x="369" y="29"/>
                  </a:lnTo>
                  <a:lnTo>
                    <a:pt x="426" y="199"/>
                  </a:lnTo>
                  <a:lnTo>
                    <a:pt x="397" y="397"/>
                  </a:lnTo>
                  <a:lnTo>
                    <a:pt x="454" y="511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9" name="Freeform 968">
              <a:extLst>
                <a:ext uri="{FF2B5EF4-FFF2-40B4-BE49-F238E27FC236}">
                  <a16:creationId xmlns:a16="http://schemas.microsoft.com/office/drawing/2014/main" id="{790783B9-9247-4C2E-9D38-3B526908C7AF}"/>
                </a:ext>
              </a:extLst>
            </p:cNvPr>
            <p:cNvSpPr>
              <a:spLocks/>
            </p:cNvSpPr>
            <p:nvPr/>
          </p:nvSpPr>
          <p:spPr bwMode="auto">
            <a:xfrm>
              <a:off x="2671" y="1380"/>
              <a:ext cx="369" cy="595"/>
            </a:xfrm>
            <a:custGeom>
              <a:avLst/>
              <a:gdLst>
                <a:gd name="T0" fmla="*/ 0 w 369"/>
                <a:gd name="T1" fmla="*/ 56 h 595"/>
                <a:gd name="T2" fmla="*/ 0 w 369"/>
                <a:gd name="T3" fmla="*/ 0 h 595"/>
                <a:gd name="T4" fmla="*/ 199 w 369"/>
                <a:gd name="T5" fmla="*/ 113 h 595"/>
                <a:gd name="T6" fmla="*/ 199 w 369"/>
                <a:gd name="T7" fmla="*/ 170 h 595"/>
                <a:gd name="T8" fmla="*/ 284 w 369"/>
                <a:gd name="T9" fmla="*/ 198 h 595"/>
                <a:gd name="T10" fmla="*/ 312 w 369"/>
                <a:gd name="T11" fmla="*/ 283 h 595"/>
                <a:gd name="T12" fmla="*/ 369 w 369"/>
                <a:gd name="T13" fmla="*/ 312 h 595"/>
                <a:gd name="T14" fmla="*/ 369 w 369"/>
                <a:gd name="T15" fmla="*/ 368 h 595"/>
                <a:gd name="T16" fmla="*/ 312 w 369"/>
                <a:gd name="T17" fmla="*/ 397 h 595"/>
                <a:gd name="T18" fmla="*/ 340 w 369"/>
                <a:gd name="T19" fmla="*/ 482 h 595"/>
                <a:gd name="T20" fmla="*/ 284 w 369"/>
                <a:gd name="T21" fmla="*/ 567 h 595"/>
                <a:gd name="T22" fmla="*/ 199 w 369"/>
                <a:gd name="T23" fmla="*/ 595 h 595"/>
                <a:gd name="T24" fmla="*/ 142 w 369"/>
                <a:gd name="T25" fmla="*/ 567 h 595"/>
                <a:gd name="T26" fmla="*/ 85 w 369"/>
                <a:gd name="T27" fmla="*/ 453 h 595"/>
                <a:gd name="T28" fmla="*/ 114 w 369"/>
                <a:gd name="T29" fmla="*/ 255 h 595"/>
                <a:gd name="T30" fmla="*/ 57 w 369"/>
                <a:gd name="T31" fmla="*/ 85 h 595"/>
                <a:gd name="T32" fmla="*/ 0 w 369"/>
                <a:gd name="T33" fmla="*/ 56 h 5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369" h="595">
                  <a:moveTo>
                    <a:pt x="0" y="56"/>
                  </a:moveTo>
                  <a:lnTo>
                    <a:pt x="0" y="0"/>
                  </a:lnTo>
                  <a:lnTo>
                    <a:pt x="199" y="113"/>
                  </a:lnTo>
                  <a:lnTo>
                    <a:pt x="199" y="170"/>
                  </a:lnTo>
                  <a:lnTo>
                    <a:pt x="284" y="198"/>
                  </a:lnTo>
                  <a:lnTo>
                    <a:pt x="312" y="283"/>
                  </a:lnTo>
                  <a:lnTo>
                    <a:pt x="369" y="312"/>
                  </a:lnTo>
                  <a:lnTo>
                    <a:pt x="369" y="368"/>
                  </a:lnTo>
                  <a:lnTo>
                    <a:pt x="312" y="397"/>
                  </a:lnTo>
                  <a:lnTo>
                    <a:pt x="340" y="482"/>
                  </a:lnTo>
                  <a:lnTo>
                    <a:pt x="284" y="567"/>
                  </a:lnTo>
                  <a:lnTo>
                    <a:pt x="199" y="595"/>
                  </a:lnTo>
                  <a:lnTo>
                    <a:pt x="142" y="567"/>
                  </a:lnTo>
                  <a:lnTo>
                    <a:pt x="85" y="453"/>
                  </a:lnTo>
                  <a:lnTo>
                    <a:pt x="114" y="255"/>
                  </a:lnTo>
                  <a:lnTo>
                    <a:pt x="57" y="85"/>
                  </a:lnTo>
                  <a:lnTo>
                    <a:pt x="0" y="56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100" name="グループ化 99">
            <a:extLst>
              <a:ext uri="{FF2B5EF4-FFF2-40B4-BE49-F238E27FC236}">
                <a16:creationId xmlns:a16="http://schemas.microsoft.com/office/drawing/2014/main" id="{1F24BE1D-FD41-4661-A34B-D135681D4588}"/>
              </a:ext>
            </a:extLst>
          </p:cNvPr>
          <p:cNvGrpSpPr/>
          <p:nvPr/>
        </p:nvGrpSpPr>
        <p:grpSpPr>
          <a:xfrm>
            <a:off x="3908951" y="1511993"/>
            <a:ext cx="3506242" cy="3811711"/>
            <a:chOff x="2159219" y="547787"/>
            <a:chExt cx="7737831" cy="8411963"/>
          </a:xfrm>
        </p:grpSpPr>
        <p:sp>
          <p:nvSpPr>
            <p:cNvPr id="101" name="正方形/長方形 100">
              <a:extLst>
                <a:ext uri="{FF2B5EF4-FFF2-40B4-BE49-F238E27FC236}">
                  <a16:creationId xmlns:a16="http://schemas.microsoft.com/office/drawing/2014/main" id="{37DDD892-45BE-4AC7-857C-67FC146C64FB}"/>
                </a:ext>
              </a:extLst>
            </p:cNvPr>
            <p:cNvSpPr/>
            <p:nvPr/>
          </p:nvSpPr>
          <p:spPr>
            <a:xfrm>
              <a:off x="3140418" y="7272126"/>
              <a:ext cx="928459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400" spc="50" dirty="0">
                  <a:ln w="11430"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西目屋村</a:t>
              </a:r>
            </a:p>
          </p:txBody>
        </p:sp>
        <p:sp>
          <p:nvSpPr>
            <p:cNvPr id="102" name="正方形/長方形 101">
              <a:extLst>
                <a:ext uri="{FF2B5EF4-FFF2-40B4-BE49-F238E27FC236}">
                  <a16:creationId xmlns:a16="http://schemas.microsoft.com/office/drawing/2014/main" id="{E9C3AEF9-8784-464A-839B-7763863A00C9}"/>
                </a:ext>
              </a:extLst>
            </p:cNvPr>
            <p:cNvSpPr/>
            <p:nvPr/>
          </p:nvSpPr>
          <p:spPr>
            <a:xfrm>
              <a:off x="7548208" y="8651973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400" spc="50" dirty="0">
                  <a:ln w="11430"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田子町</a:t>
              </a:r>
            </a:p>
          </p:txBody>
        </p:sp>
        <p:sp>
          <p:nvSpPr>
            <p:cNvPr id="103" name="正方形/長方形 102">
              <a:extLst>
                <a:ext uri="{FF2B5EF4-FFF2-40B4-BE49-F238E27FC236}">
                  <a16:creationId xmlns:a16="http://schemas.microsoft.com/office/drawing/2014/main" id="{45E0442F-E3DF-493F-968F-F0D68C5FCEB5}"/>
                </a:ext>
              </a:extLst>
            </p:cNvPr>
            <p:cNvSpPr/>
            <p:nvPr/>
          </p:nvSpPr>
          <p:spPr>
            <a:xfrm>
              <a:off x="6467914" y="1273049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400" spc="50" dirty="0">
                  <a:ln w="11430"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佐井村</a:t>
              </a:r>
            </a:p>
          </p:txBody>
        </p:sp>
        <p:sp>
          <p:nvSpPr>
            <p:cNvPr id="104" name="正方形/長方形 103">
              <a:extLst>
                <a:ext uri="{FF2B5EF4-FFF2-40B4-BE49-F238E27FC236}">
                  <a16:creationId xmlns:a16="http://schemas.microsoft.com/office/drawing/2014/main" id="{A8F36FE6-BFCB-4DC0-88AF-772427A867BD}"/>
                </a:ext>
              </a:extLst>
            </p:cNvPr>
            <p:cNvSpPr/>
            <p:nvPr/>
          </p:nvSpPr>
          <p:spPr>
            <a:xfrm>
              <a:off x="7556614" y="547787"/>
              <a:ext cx="928459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400" spc="50" dirty="0">
                  <a:ln w="11430"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風間浦村</a:t>
              </a:r>
            </a:p>
          </p:txBody>
        </p:sp>
        <p:sp>
          <p:nvSpPr>
            <p:cNvPr id="105" name="正方形/長方形 104">
              <a:extLst>
                <a:ext uri="{FF2B5EF4-FFF2-40B4-BE49-F238E27FC236}">
                  <a16:creationId xmlns:a16="http://schemas.microsoft.com/office/drawing/2014/main" id="{803A11FB-CA7B-481F-A6F2-4E449588815C}"/>
                </a:ext>
              </a:extLst>
            </p:cNvPr>
            <p:cNvSpPr/>
            <p:nvPr/>
          </p:nvSpPr>
          <p:spPr>
            <a:xfrm>
              <a:off x="8478264" y="8239850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400" spc="50" dirty="0">
                  <a:ln w="11430"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三戸町</a:t>
              </a:r>
            </a:p>
          </p:txBody>
        </p:sp>
        <p:sp>
          <p:nvSpPr>
            <p:cNvPr id="106" name="正方形/長方形 105">
              <a:extLst>
                <a:ext uri="{FF2B5EF4-FFF2-40B4-BE49-F238E27FC236}">
                  <a16:creationId xmlns:a16="http://schemas.microsoft.com/office/drawing/2014/main" id="{B8BFEEEB-252A-4CB8-B3B2-03E5FF27B4FE}"/>
                </a:ext>
              </a:extLst>
            </p:cNvPr>
            <p:cNvSpPr/>
            <p:nvPr/>
          </p:nvSpPr>
          <p:spPr>
            <a:xfrm>
              <a:off x="9154539" y="1833661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400" spc="50" dirty="0">
                  <a:ln w="11430"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東通村</a:t>
              </a:r>
            </a:p>
          </p:txBody>
        </p:sp>
        <p:sp>
          <p:nvSpPr>
            <p:cNvPr id="107" name="正方形/長方形 106">
              <a:extLst>
                <a:ext uri="{FF2B5EF4-FFF2-40B4-BE49-F238E27FC236}">
                  <a16:creationId xmlns:a16="http://schemas.microsoft.com/office/drawing/2014/main" id="{3FF60329-0E99-48AE-8A19-45EC6BA21FAA}"/>
                </a:ext>
              </a:extLst>
            </p:cNvPr>
            <p:cNvSpPr/>
            <p:nvPr/>
          </p:nvSpPr>
          <p:spPr>
            <a:xfrm>
              <a:off x="2159219" y="6678638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400" spc="50" dirty="0">
                  <a:ln w="11430"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深浦町</a:t>
              </a:r>
            </a:p>
          </p:txBody>
        </p:sp>
        <p:sp>
          <p:nvSpPr>
            <p:cNvPr id="157" name="正方形/長方形 156">
              <a:extLst>
                <a:ext uri="{FF2B5EF4-FFF2-40B4-BE49-F238E27FC236}">
                  <a16:creationId xmlns:a16="http://schemas.microsoft.com/office/drawing/2014/main" id="{9F666D94-C52D-4352-A263-A00B855B9EAC}"/>
                </a:ext>
              </a:extLst>
            </p:cNvPr>
            <p:cNvSpPr/>
            <p:nvPr/>
          </p:nvSpPr>
          <p:spPr>
            <a:xfrm>
              <a:off x="7119654" y="4492823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400" spc="50" dirty="0">
                  <a:ln w="11430"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平内町</a:t>
              </a:r>
            </a:p>
          </p:txBody>
        </p:sp>
      </p:grpSp>
      <p:sp>
        <p:nvSpPr>
          <p:cNvPr id="108" name="テキスト ボックス 107">
            <a:extLst>
              <a:ext uri="{FF2B5EF4-FFF2-40B4-BE49-F238E27FC236}">
                <a16:creationId xmlns:a16="http://schemas.microsoft.com/office/drawing/2014/main" id="{F470DEFE-AFCE-457E-8F68-B705BFE64F0F}"/>
              </a:ext>
            </a:extLst>
          </p:cNvPr>
          <p:cNvSpPr txBox="1"/>
          <p:nvPr/>
        </p:nvSpPr>
        <p:spPr>
          <a:xfrm>
            <a:off x="246510" y="1358770"/>
            <a:ext cx="433965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3600" dirty="0">
                <a:latin typeface="+mj-ea"/>
                <a:ea typeface="+mj-ea"/>
              </a:rPr>
              <a:t>このカタチは何県？</a:t>
            </a:r>
            <a:endParaRPr kumimoji="1" lang="en-US" altLang="ja-JP" sz="3600" dirty="0">
              <a:latin typeface="+mj-ea"/>
              <a:ea typeface="+mj-ea"/>
            </a:endParaRPr>
          </a:p>
        </p:txBody>
      </p:sp>
      <p:sp>
        <p:nvSpPr>
          <p:cNvPr id="109" name="テキスト ボックス 108">
            <a:extLst>
              <a:ext uri="{FF2B5EF4-FFF2-40B4-BE49-F238E27FC236}">
                <a16:creationId xmlns:a16="http://schemas.microsoft.com/office/drawing/2014/main" id="{BC8FE432-457E-4C82-98D5-DA62B1C79EEC}"/>
              </a:ext>
            </a:extLst>
          </p:cNvPr>
          <p:cNvSpPr txBox="1"/>
          <p:nvPr/>
        </p:nvSpPr>
        <p:spPr>
          <a:xfrm>
            <a:off x="8468470" y="1434191"/>
            <a:ext cx="357020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dirty="0">
                <a:latin typeface="+mj-ea"/>
                <a:ea typeface="+mj-ea"/>
              </a:rPr>
              <a:t>５秒後にヒントが出ます</a:t>
            </a:r>
            <a:endParaRPr kumimoji="1" lang="en-US" altLang="ja-JP" sz="2400" dirty="0"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25296787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10000">
        <p:fade/>
      </p:transition>
    </mc:Choice>
    <mc:Fallback xmlns="">
      <p:transition spd="med" advClick="0" advTm="10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0" presetClass="entr" presetSubtype="0" fill="hold" nodeType="withEffect">
                                  <p:stCondLst>
                                    <p:cond delay="5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1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84A9A109-7843-4833-AA5D-504503EFD12F}"/>
              </a:ext>
            </a:extLst>
          </p:cNvPr>
          <p:cNvSpPr txBox="1"/>
          <p:nvPr/>
        </p:nvSpPr>
        <p:spPr>
          <a:xfrm>
            <a:off x="3268156" y="5679250"/>
            <a:ext cx="5227713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3200" b="1" dirty="0">
                <a:latin typeface="+mj-ea"/>
                <a:ea typeface="+mj-ea"/>
              </a:rPr>
              <a:t>正解は </a:t>
            </a:r>
            <a:r>
              <a:rPr lang="ja-JP" altLang="en-US" sz="6000" b="1" dirty="0">
                <a:solidFill>
                  <a:srgbClr val="FF0000"/>
                </a:solidFill>
                <a:latin typeface="+mj-ea"/>
                <a:ea typeface="+mj-ea"/>
              </a:rPr>
              <a:t>青森県</a:t>
            </a:r>
            <a:r>
              <a:rPr lang="ja-JP" altLang="en-US" sz="3200" b="1" dirty="0">
                <a:latin typeface="+mj-ea"/>
                <a:ea typeface="+mj-ea"/>
              </a:rPr>
              <a:t> でした</a:t>
            </a:r>
            <a:endParaRPr kumimoji="1" lang="ja-JP" altLang="en-US" sz="3200" b="1" dirty="0">
              <a:latin typeface="+mj-ea"/>
              <a:ea typeface="+mj-ea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F74E7EE5-3F78-4648-9E36-2A96DB9AA7E7}"/>
              </a:ext>
            </a:extLst>
          </p:cNvPr>
          <p:cNvSpPr txBox="1"/>
          <p:nvPr/>
        </p:nvSpPr>
        <p:spPr>
          <a:xfrm>
            <a:off x="549416" y="616042"/>
            <a:ext cx="631684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１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D45ED63E-728C-4385-B2DD-0062D0687B09}"/>
              </a:ext>
            </a:extLst>
          </p:cNvPr>
          <p:cNvSpPr txBox="1"/>
          <p:nvPr/>
        </p:nvSpPr>
        <p:spPr>
          <a:xfrm>
            <a:off x="251490" y="177589"/>
            <a:ext cx="1227536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答 え</a:t>
            </a:r>
          </a:p>
        </p:txBody>
      </p:sp>
      <p:grpSp>
        <p:nvGrpSpPr>
          <p:cNvPr id="198" name="Group 969">
            <a:extLst>
              <a:ext uri="{FF2B5EF4-FFF2-40B4-BE49-F238E27FC236}">
                <a16:creationId xmlns:a16="http://schemas.microsoft.com/office/drawing/2014/main" id="{BD353F1C-F8C1-4D6F-AE8F-F3986AD96A04}"/>
              </a:ext>
            </a:extLst>
          </p:cNvPr>
          <p:cNvGrpSpPr>
            <a:grpSpLocks/>
          </p:cNvGrpSpPr>
          <p:nvPr/>
        </p:nvGrpSpPr>
        <p:grpSpPr bwMode="auto">
          <a:xfrm>
            <a:off x="3710313" y="1318446"/>
            <a:ext cx="4343398" cy="4221108"/>
            <a:chOff x="1084" y="76"/>
            <a:chExt cx="6038" cy="5868"/>
          </a:xfrm>
        </p:grpSpPr>
        <p:sp>
          <p:nvSpPr>
            <p:cNvPr id="199" name="Freeform 920">
              <a:extLst>
                <a:ext uri="{FF2B5EF4-FFF2-40B4-BE49-F238E27FC236}">
                  <a16:creationId xmlns:a16="http://schemas.microsoft.com/office/drawing/2014/main" id="{56F900BA-7F82-4D1E-B5DD-979D9AEF442A}"/>
                </a:ext>
              </a:extLst>
            </p:cNvPr>
            <p:cNvSpPr>
              <a:spLocks/>
            </p:cNvSpPr>
            <p:nvPr/>
          </p:nvSpPr>
          <p:spPr bwMode="auto">
            <a:xfrm>
              <a:off x="3266" y="2627"/>
              <a:ext cx="1530" cy="1616"/>
            </a:xfrm>
            <a:custGeom>
              <a:avLst/>
              <a:gdLst>
                <a:gd name="T0" fmla="*/ 283 w 1530"/>
                <a:gd name="T1" fmla="*/ 114 h 1616"/>
                <a:gd name="T2" fmla="*/ 113 w 1530"/>
                <a:gd name="T3" fmla="*/ 0 h 1616"/>
                <a:gd name="T4" fmla="*/ 226 w 1530"/>
                <a:gd name="T5" fmla="*/ 199 h 1616"/>
                <a:gd name="T6" fmla="*/ 226 w 1530"/>
                <a:gd name="T7" fmla="*/ 425 h 1616"/>
                <a:gd name="T8" fmla="*/ 198 w 1530"/>
                <a:gd name="T9" fmla="*/ 624 h 1616"/>
                <a:gd name="T10" fmla="*/ 198 w 1530"/>
                <a:gd name="T11" fmla="*/ 907 h 1616"/>
                <a:gd name="T12" fmla="*/ 0 w 1530"/>
                <a:gd name="T13" fmla="*/ 1077 h 1616"/>
                <a:gd name="T14" fmla="*/ 56 w 1530"/>
                <a:gd name="T15" fmla="*/ 1276 h 1616"/>
                <a:gd name="T16" fmla="*/ 113 w 1530"/>
                <a:gd name="T17" fmla="*/ 1247 h 1616"/>
                <a:gd name="T18" fmla="*/ 255 w 1530"/>
                <a:gd name="T19" fmla="*/ 1247 h 1616"/>
                <a:gd name="T20" fmla="*/ 396 w 1530"/>
                <a:gd name="T21" fmla="*/ 1247 h 1616"/>
                <a:gd name="T22" fmla="*/ 453 w 1530"/>
                <a:gd name="T23" fmla="*/ 1389 h 1616"/>
                <a:gd name="T24" fmla="*/ 680 w 1530"/>
                <a:gd name="T25" fmla="*/ 1361 h 1616"/>
                <a:gd name="T26" fmla="*/ 765 w 1530"/>
                <a:gd name="T27" fmla="*/ 1389 h 1616"/>
                <a:gd name="T28" fmla="*/ 822 w 1530"/>
                <a:gd name="T29" fmla="*/ 1361 h 1616"/>
                <a:gd name="T30" fmla="*/ 935 w 1530"/>
                <a:gd name="T31" fmla="*/ 1446 h 1616"/>
                <a:gd name="T32" fmla="*/ 1134 w 1530"/>
                <a:gd name="T33" fmla="*/ 1588 h 1616"/>
                <a:gd name="T34" fmla="*/ 1190 w 1530"/>
                <a:gd name="T35" fmla="*/ 1474 h 1616"/>
                <a:gd name="T36" fmla="*/ 1275 w 1530"/>
                <a:gd name="T37" fmla="*/ 1418 h 1616"/>
                <a:gd name="T38" fmla="*/ 1445 w 1530"/>
                <a:gd name="T39" fmla="*/ 1446 h 1616"/>
                <a:gd name="T40" fmla="*/ 1445 w 1530"/>
                <a:gd name="T41" fmla="*/ 1134 h 1616"/>
                <a:gd name="T42" fmla="*/ 1275 w 1530"/>
                <a:gd name="T43" fmla="*/ 1021 h 1616"/>
                <a:gd name="T44" fmla="*/ 1389 w 1530"/>
                <a:gd name="T45" fmla="*/ 936 h 1616"/>
                <a:gd name="T46" fmla="*/ 1445 w 1530"/>
                <a:gd name="T47" fmla="*/ 851 h 1616"/>
                <a:gd name="T48" fmla="*/ 1530 w 1530"/>
                <a:gd name="T49" fmla="*/ 737 h 1616"/>
                <a:gd name="T50" fmla="*/ 1417 w 1530"/>
                <a:gd name="T51" fmla="*/ 624 h 1616"/>
                <a:gd name="T52" fmla="*/ 1360 w 1530"/>
                <a:gd name="T53" fmla="*/ 539 h 1616"/>
                <a:gd name="T54" fmla="*/ 1247 w 1530"/>
                <a:gd name="T55" fmla="*/ 340 h 1616"/>
                <a:gd name="T56" fmla="*/ 1134 w 1530"/>
                <a:gd name="T57" fmla="*/ 397 h 1616"/>
                <a:gd name="T58" fmla="*/ 850 w 1530"/>
                <a:gd name="T59" fmla="*/ 624 h 1616"/>
                <a:gd name="T60" fmla="*/ 765 w 1530"/>
                <a:gd name="T61" fmla="*/ 624 h 1616"/>
                <a:gd name="T62" fmla="*/ 510 w 1530"/>
                <a:gd name="T63" fmla="*/ 340 h 16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530" h="1616">
                  <a:moveTo>
                    <a:pt x="482" y="114"/>
                  </a:moveTo>
                  <a:lnTo>
                    <a:pt x="283" y="114"/>
                  </a:lnTo>
                  <a:lnTo>
                    <a:pt x="283" y="57"/>
                  </a:lnTo>
                  <a:lnTo>
                    <a:pt x="113" y="0"/>
                  </a:lnTo>
                  <a:lnTo>
                    <a:pt x="113" y="57"/>
                  </a:lnTo>
                  <a:lnTo>
                    <a:pt x="226" y="199"/>
                  </a:lnTo>
                  <a:lnTo>
                    <a:pt x="198" y="312"/>
                  </a:lnTo>
                  <a:lnTo>
                    <a:pt x="226" y="425"/>
                  </a:lnTo>
                  <a:lnTo>
                    <a:pt x="226" y="539"/>
                  </a:lnTo>
                  <a:lnTo>
                    <a:pt x="198" y="624"/>
                  </a:lnTo>
                  <a:lnTo>
                    <a:pt x="170" y="851"/>
                  </a:lnTo>
                  <a:lnTo>
                    <a:pt x="198" y="907"/>
                  </a:lnTo>
                  <a:lnTo>
                    <a:pt x="113" y="992"/>
                  </a:lnTo>
                  <a:lnTo>
                    <a:pt x="0" y="1077"/>
                  </a:lnTo>
                  <a:lnTo>
                    <a:pt x="85" y="1219"/>
                  </a:lnTo>
                  <a:lnTo>
                    <a:pt x="56" y="1276"/>
                  </a:lnTo>
                  <a:lnTo>
                    <a:pt x="113" y="1333"/>
                  </a:lnTo>
                  <a:lnTo>
                    <a:pt x="113" y="1247"/>
                  </a:lnTo>
                  <a:lnTo>
                    <a:pt x="198" y="1276"/>
                  </a:lnTo>
                  <a:lnTo>
                    <a:pt x="255" y="1247"/>
                  </a:lnTo>
                  <a:lnTo>
                    <a:pt x="340" y="1276"/>
                  </a:lnTo>
                  <a:lnTo>
                    <a:pt x="396" y="1247"/>
                  </a:lnTo>
                  <a:lnTo>
                    <a:pt x="396" y="1304"/>
                  </a:lnTo>
                  <a:lnTo>
                    <a:pt x="453" y="1389"/>
                  </a:lnTo>
                  <a:lnTo>
                    <a:pt x="595" y="1389"/>
                  </a:lnTo>
                  <a:lnTo>
                    <a:pt x="680" y="1361"/>
                  </a:lnTo>
                  <a:lnTo>
                    <a:pt x="708" y="1389"/>
                  </a:lnTo>
                  <a:lnTo>
                    <a:pt x="765" y="1389"/>
                  </a:lnTo>
                  <a:lnTo>
                    <a:pt x="793" y="1361"/>
                  </a:lnTo>
                  <a:lnTo>
                    <a:pt x="822" y="1361"/>
                  </a:lnTo>
                  <a:lnTo>
                    <a:pt x="850" y="1418"/>
                  </a:lnTo>
                  <a:lnTo>
                    <a:pt x="935" y="1446"/>
                  </a:lnTo>
                  <a:lnTo>
                    <a:pt x="1077" y="1616"/>
                  </a:lnTo>
                  <a:lnTo>
                    <a:pt x="1134" y="1588"/>
                  </a:lnTo>
                  <a:lnTo>
                    <a:pt x="1190" y="1588"/>
                  </a:lnTo>
                  <a:lnTo>
                    <a:pt x="1190" y="1474"/>
                  </a:lnTo>
                  <a:lnTo>
                    <a:pt x="1190" y="1418"/>
                  </a:lnTo>
                  <a:lnTo>
                    <a:pt x="1275" y="1418"/>
                  </a:lnTo>
                  <a:lnTo>
                    <a:pt x="1332" y="1446"/>
                  </a:lnTo>
                  <a:lnTo>
                    <a:pt x="1445" y="1446"/>
                  </a:lnTo>
                  <a:lnTo>
                    <a:pt x="1502" y="1219"/>
                  </a:lnTo>
                  <a:lnTo>
                    <a:pt x="1445" y="1134"/>
                  </a:lnTo>
                  <a:lnTo>
                    <a:pt x="1304" y="1077"/>
                  </a:lnTo>
                  <a:lnTo>
                    <a:pt x="1275" y="1021"/>
                  </a:lnTo>
                  <a:lnTo>
                    <a:pt x="1304" y="936"/>
                  </a:lnTo>
                  <a:lnTo>
                    <a:pt x="1389" y="936"/>
                  </a:lnTo>
                  <a:lnTo>
                    <a:pt x="1445" y="907"/>
                  </a:lnTo>
                  <a:lnTo>
                    <a:pt x="1445" y="851"/>
                  </a:lnTo>
                  <a:lnTo>
                    <a:pt x="1502" y="822"/>
                  </a:lnTo>
                  <a:lnTo>
                    <a:pt x="1530" y="737"/>
                  </a:lnTo>
                  <a:lnTo>
                    <a:pt x="1445" y="709"/>
                  </a:lnTo>
                  <a:lnTo>
                    <a:pt x="1417" y="624"/>
                  </a:lnTo>
                  <a:lnTo>
                    <a:pt x="1360" y="567"/>
                  </a:lnTo>
                  <a:lnTo>
                    <a:pt x="1360" y="539"/>
                  </a:lnTo>
                  <a:lnTo>
                    <a:pt x="1247" y="397"/>
                  </a:lnTo>
                  <a:lnTo>
                    <a:pt x="1247" y="340"/>
                  </a:lnTo>
                  <a:lnTo>
                    <a:pt x="1134" y="312"/>
                  </a:lnTo>
                  <a:lnTo>
                    <a:pt x="1134" y="397"/>
                  </a:lnTo>
                  <a:lnTo>
                    <a:pt x="935" y="595"/>
                  </a:lnTo>
                  <a:lnTo>
                    <a:pt x="850" y="624"/>
                  </a:lnTo>
                  <a:lnTo>
                    <a:pt x="793" y="595"/>
                  </a:lnTo>
                  <a:lnTo>
                    <a:pt x="765" y="624"/>
                  </a:lnTo>
                  <a:lnTo>
                    <a:pt x="595" y="539"/>
                  </a:lnTo>
                  <a:lnTo>
                    <a:pt x="510" y="340"/>
                  </a:lnTo>
                  <a:lnTo>
                    <a:pt x="482" y="11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0" name="Freeform 923">
              <a:extLst>
                <a:ext uri="{FF2B5EF4-FFF2-40B4-BE49-F238E27FC236}">
                  <a16:creationId xmlns:a16="http://schemas.microsoft.com/office/drawing/2014/main" id="{2943FFFE-9AA2-4D05-9E0A-346A9828794E}"/>
                </a:ext>
              </a:extLst>
            </p:cNvPr>
            <p:cNvSpPr>
              <a:spLocks/>
            </p:cNvSpPr>
            <p:nvPr/>
          </p:nvSpPr>
          <p:spPr bwMode="auto">
            <a:xfrm>
              <a:off x="3408" y="3874"/>
              <a:ext cx="936" cy="681"/>
            </a:xfrm>
            <a:custGeom>
              <a:avLst/>
              <a:gdLst>
                <a:gd name="T0" fmla="*/ 57 w 936"/>
                <a:gd name="T1" fmla="*/ 29 h 681"/>
                <a:gd name="T2" fmla="*/ 29 w 936"/>
                <a:gd name="T3" fmla="*/ 86 h 681"/>
                <a:gd name="T4" fmla="*/ 57 w 936"/>
                <a:gd name="T5" fmla="*/ 114 h 681"/>
                <a:gd name="T6" fmla="*/ 0 w 936"/>
                <a:gd name="T7" fmla="*/ 171 h 681"/>
                <a:gd name="T8" fmla="*/ 57 w 936"/>
                <a:gd name="T9" fmla="*/ 199 h 681"/>
                <a:gd name="T10" fmla="*/ 57 w 936"/>
                <a:gd name="T11" fmla="*/ 256 h 681"/>
                <a:gd name="T12" fmla="*/ 284 w 936"/>
                <a:gd name="T13" fmla="*/ 426 h 681"/>
                <a:gd name="T14" fmla="*/ 312 w 936"/>
                <a:gd name="T15" fmla="*/ 482 h 681"/>
                <a:gd name="T16" fmla="*/ 284 w 936"/>
                <a:gd name="T17" fmla="*/ 539 h 681"/>
                <a:gd name="T18" fmla="*/ 312 w 936"/>
                <a:gd name="T19" fmla="*/ 567 h 681"/>
                <a:gd name="T20" fmla="*/ 341 w 936"/>
                <a:gd name="T21" fmla="*/ 567 h 681"/>
                <a:gd name="T22" fmla="*/ 397 w 936"/>
                <a:gd name="T23" fmla="*/ 511 h 681"/>
                <a:gd name="T24" fmla="*/ 454 w 936"/>
                <a:gd name="T25" fmla="*/ 596 h 681"/>
                <a:gd name="T26" fmla="*/ 454 w 936"/>
                <a:gd name="T27" fmla="*/ 624 h 681"/>
                <a:gd name="T28" fmla="*/ 482 w 936"/>
                <a:gd name="T29" fmla="*/ 681 h 681"/>
                <a:gd name="T30" fmla="*/ 596 w 936"/>
                <a:gd name="T31" fmla="*/ 681 h 681"/>
                <a:gd name="T32" fmla="*/ 624 w 936"/>
                <a:gd name="T33" fmla="*/ 567 h 681"/>
                <a:gd name="T34" fmla="*/ 681 w 936"/>
                <a:gd name="T35" fmla="*/ 511 h 681"/>
                <a:gd name="T36" fmla="*/ 709 w 936"/>
                <a:gd name="T37" fmla="*/ 539 h 681"/>
                <a:gd name="T38" fmla="*/ 822 w 936"/>
                <a:gd name="T39" fmla="*/ 511 h 681"/>
                <a:gd name="T40" fmla="*/ 851 w 936"/>
                <a:gd name="T41" fmla="*/ 397 h 681"/>
                <a:gd name="T42" fmla="*/ 936 w 936"/>
                <a:gd name="T43" fmla="*/ 369 h 681"/>
                <a:gd name="T44" fmla="*/ 794 w 936"/>
                <a:gd name="T45" fmla="*/ 199 h 681"/>
                <a:gd name="T46" fmla="*/ 709 w 936"/>
                <a:gd name="T47" fmla="*/ 171 h 681"/>
                <a:gd name="T48" fmla="*/ 681 w 936"/>
                <a:gd name="T49" fmla="*/ 114 h 681"/>
                <a:gd name="T50" fmla="*/ 652 w 936"/>
                <a:gd name="T51" fmla="*/ 114 h 681"/>
                <a:gd name="T52" fmla="*/ 624 w 936"/>
                <a:gd name="T53" fmla="*/ 142 h 681"/>
                <a:gd name="T54" fmla="*/ 567 w 936"/>
                <a:gd name="T55" fmla="*/ 142 h 681"/>
                <a:gd name="T56" fmla="*/ 539 w 936"/>
                <a:gd name="T57" fmla="*/ 114 h 681"/>
                <a:gd name="T58" fmla="*/ 454 w 936"/>
                <a:gd name="T59" fmla="*/ 142 h 681"/>
                <a:gd name="T60" fmla="*/ 312 w 936"/>
                <a:gd name="T61" fmla="*/ 142 h 681"/>
                <a:gd name="T62" fmla="*/ 255 w 936"/>
                <a:gd name="T63" fmla="*/ 57 h 681"/>
                <a:gd name="T64" fmla="*/ 255 w 936"/>
                <a:gd name="T65" fmla="*/ 0 h 681"/>
                <a:gd name="T66" fmla="*/ 199 w 936"/>
                <a:gd name="T67" fmla="*/ 29 h 681"/>
                <a:gd name="T68" fmla="*/ 114 w 936"/>
                <a:gd name="T69" fmla="*/ 0 h 681"/>
                <a:gd name="T70" fmla="*/ 57 w 936"/>
                <a:gd name="T71" fmla="*/ 29 h 6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936" h="681">
                  <a:moveTo>
                    <a:pt x="57" y="29"/>
                  </a:moveTo>
                  <a:lnTo>
                    <a:pt x="29" y="86"/>
                  </a:lnTo>
                  <a:lnTo>
                    <a:pt x="57" y="114"/>
                  </a:lnTo>
                  <a:lnTo>
                    <a:pt x="0" y="171"/>
                  </a:lnTo>
                  <a:lnTo>
                    <a:pt x="57" y="199"/>
                  </a:lnTo>
                  <a:lnTo>
                    <a:pt x="57" y="256"/>
                  </a:lnTo>
                  <a:lnTo>
                    <a:pt x="284" y="426"/>
                  </a:lnTo>
                  <a:lnTo>
                    <a:pt x="312" y="482"/>
                  </a:lnTo>
                  <a:lnTo>
                    <a:pt x="284" y="539"/>
                  </a:lnTo>
                  <a:lnTo>
                    <a:pt x="312" y="567"/>
                  </a:lnTo>
                  <a:lnTo>
                    <a:pt x="341" y="567"/>
                  </a:lnTo>
                  <a:lnTo>
                    <a:pt x="397" y="511"/>
                  </a:lnTo>
                  <a:lnTo>
                    <a:pt x="454" y="596"/>
                  </a:lnTo>
                  <a:lnTo>
                    <a:pt x="454" y="624"/>
                  </a:lnTo>
                  <a:lnTo>
                    <a:pt x="482" y="681"/>
                  </a:lnTo>
                  <a:lnTo>
                    <a:pt x="596" y="681"/>
                  </a:lnTo>
                  <a:lnTo>
                    <a:pt x="624" y="567"/>
                  </a:lnTo>
                  <a:lnTo>
                    <a:pt x="681" y="511"/>
                  </a:lnTo>
                  <a:lnTo>
                    <a:pt x="709" y="539"/>
                  </a:lnTo>
                  <a:lnTo>
                    <a:pt x="822" y="511"/>
                  </a:lnTo>
                  <a:lnTo>
                    <a:pt x="851" y="397"/>
                  </a:lnTo>
                  <a:lnTo>
                    <a:pt x="936" y="369"/>
                  </a:lnTo>
                  <a:lnTo>
                    <a:pt x="794" y="199"/>
                  </a:lnTo>
                  <a:lnTo>
                    <a:pt x="709" y="171"/>
                  </a:lnTo>
                  <a:lnTo>
                    <a:pt x="681" y="114"/>
                  </a:lnTo>
                  <a:lnTo>
                    <a:pt x="652" y="114"/>
                  </a:lnTo>
                  <a:lnTo>
                    <a:pt x="624" y="142"/>
                  </a:lnTo>
                  <a:lnTo>
                    <a:pt x="567" y="142"/>
                  </a:lnTo>
                  <a:lnTo>
                    <a:pt x="539" y="114"/>
                  </a:lnTo>
                  <a:lnTo>
                    <a:pt x="454" y="142"/>
                  </a:lnTo>
                  <a:lnTo>
                    <a:pt x="312" y="142"/>
                  </a:lnTo>
                  <a:lnTo>
                    <a:pt x="255" y="57"/>
                  </a:lnTo>
                  <a:lnTo>
                    <a:pt x="255" y="0"/>
                  </a:lnTo>
                  <a:lnTo>
                    <a:pt x="199" y="29"/>
                  </a:lnTo>
                  <a:lnTo>
                    <a:pt x="114" y="0"/>
                  </a:lnTo>
                  <a:lnTo>
                    <a:pt x="57" y="2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1" name="Freeform 924">
              <a:extLst>
                <a:ext uri="{FF2B5EF4-FFF2-40B4-BE49-F238E27FC236}">
                  <a16:creationId xmlns:a16="http://schemas.microsoft.com/office/drawing/2014/main" id="{180DBBF4-E917-413E-8FCA-35E480A5CD0E}"/>
                </a:ext>
              </a:extLst>
            </p:cNvPr>
            <p:cNvSpPr>
              <a:spLocks/>
            </p:cNvSpPr>
            <p:nvPr/>
          </p:nvSpPr>
          <p:spPr bwMode="auto">
            <a:xfrm>
              <a:off x="3068" y="3818"/>
              <a:ext cx="397" cy="283"/>
            </a:xfrm>
            <a:custGeom>
              <a:avLst/>
              <a:gdLst>
                <a:gd name="T0" fmla="*/ 369 w 397"/>
                <a:gd name="T1" fmla="*/ 142 h 283"/>
                <a:gd name="T2" fmla="*/ 284 w 397"/>
                <a:gd name="T3" fmla="*/ 198 h 283"/>
                <a:gd name="T4" fmla="*/ 199 w 397"/>
                <a:gd name="T5" fmla="*/ 198 h 283"/>
                <a:gd name="T6" fmla="*/ 170 w 397"/>
                <a:gd name="T7" fmla="*/ 255 h 283"/>
                <a:gd name="T8" fmla="*/ 142 w 397"/>
                <a:gd name="T9" fmla="*/ 283 h 283"/>
                <a:gd name="T10" fmla="*/ 114 w 397"/>
                <a:gd name="T11" fmla="*/ 227 h 283"/>
                <a:gd name="T12" fmla="*/ 85 w 397"/>
                <a:gd name="T13" fmla="*/ 255 h 283"/>
                <a:gd name="T14" fmla="*/ 0 w 397"/>
                <a:gd name="T15" fmla="*/ 198 h 283"/>
                <a:gd name="T16" fmla="*/ 0 w 397"/>
                <a:gd name="T17" fmla="*/ 113 h 283"/>
                <a:gd name="T18" fmla="*/ 85 w 397"/>
                <a:gd name="T19" fmla="*/ 113 h 283"/>
                <a:gd name="T20" fmla="*/ 114 w 397"/>
                <a:gd name="T21" fmla="*/ 56 h 283"/>
                <a:gd name="T22" fmla="*/ 142 w 397"/>
                <a:gd name="T23" fmla="*/ 0 h 283"/>
                <a:gd name="T24" fmla="*/ 255 w 397"/>
                <a:gd name="T25" fmla="*/ 85 h 283"/>
                <a:gd name="T26" fmla="*/ 312 w 397"/>
                <a:gd name="T27" fmla="*/ 142 h 283"/>
                <a:gd name="T28" fmla="*/ 312 w 397"/>
                <a:gd name="T29" fmla="*/ 56 h 283"/>
                <a:gd name="T30" fmla="*/ 397 w 397"/>
                <a:gd name="T31" fmla="*/ 85 h 283"/>
                <a:gd name="T32" fmla="*/ 369 w 397"/>
                <a:gd name="T33" fmla="*/ 142 h 2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397" h="283">
                  <a:moveTo>
                    <a:pt x="369" y="142"/>
                  </a:moveTo>
                  <a:lnTo>
                    <a:pt x="284" y="198"/>
                  </a:lnTo>
                  <a:lnTo>
                    <a:pt x="199" y="198"/>
                  </a:lnTo>
                  <a:lnTo>
                    <a:pt x="170" y="255"/>
                  </a:lnTo>
                  <a:lnTo>
                    <a:pt x="142" y="283"/>
                  </a:lnTo>
                  <a:lnTo>
                    <a:pt x="114" y="227"/>
                  </a:lnTo>
                  <a:lnTo>
                    <a:pt x="85" y="255"/>
                  </a:lnTo>
                  <a:lnTo>
                    <a:pt x="0" y="198"/>
                  </a:lnTo>
                  <a:lnTo>
                    <a:pt x="0" y="113"/>
                  </a:lnTo>
                  <a:lnTo>
                    <a:pt x="85" y="113"/>
                  </a:lnTo>
                  <a:lnTo>
                    <a:pt x="114" y="56"/>
                  </a:lnTo>
                  <a:lnTo>
                    <a:pt x="142" y="0"/>
                  </a:lnTo>
                  <a:lnTo>
                    <a:pt x="255" y="85"/>
                  </a:lnTo>
                  <a:lnTo>
                    <a:pt x="312" y="142"/>
                  </a:lnTo>
                  <a:lnTo>
                    <a:pt x="312" y="56"/>
                  </a:lnTo>
                  <a:lnTo>
                    <a:pt x="397" y="85"/>
                  </a:lnTo>
                  <a:lnTo>
                    <a:pt x="369" y="14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2" name="Freeform 925">
              <a:extLst>
                <a:ext uri="{FF2B5EF4-FFF2-40B4-BE49-F238E27FC236}">
                  <a16:creationId xmlns:a16="http://schemas.microsoft.com/office/drawing/2014/main" id="{EE7BECE8-6595-410B-B224-5240A055FB31}"/>
                </a:ext>
              </a:extLst>
            </p:cNvPr>
            <p:cNvSpPr>
              <a:spLocks/>
            </p:cNvSpPr>
            <p:nvPr/>
          </p:nvSpPr>
          <p:spPr bwMode="auto">
            <a:xfrm>
              <a:off x="2955" y="3534"/>
              <a:ext cx="397" cy="397"/>
            </a:xfrm>
            <a:custGeom>
              <a:avLst/>
              <a:gdLst>
                <a:gd name="T0" fmla="*/ 312 w 397"/>
                <a:gd name="T1" fmla="*/ 170 h 397"/>
                <a:gd name="T2" fmla="*/ 312 w 397"/>
                <a:gd name="T3" fmla="*/ 57 h 397"/>
                <a:gd name="T4" fmla="*/ 227 w 397"/>
                <a:gd name="T5" fmla="*/ 57 h 397"/>
                <a:gd name="T6" fmla="*/ 227 w 397"/>
                <a:gd name="T7" fmla="*/ 0 h 397"/>
                <a:gd name="T8" fmla="*/ 170 w 397"/>
                <a:gd name="T9" fmla="*/ 57 h 397"/>
                <a:gd name="T10" fmla="*/ 141 w 397"/>
                <a:gd name="T11" fmla="*/ 199 h 397"/>
                <a:gd name="T12" fmla="*/ 56 w 397"/>
                <a:gd name="T13" fmla="*/ 142 h 397"/>
                <a:gd name="T14" fmla="*/ 0 w 397"/>
                <a:gd name="T15" fmla="*/ 199 h 397"/>
                <a:gd name="T16" fmla="*/ 113 w 397"/>
                <a:gd name="T17" fmla="*/ 397 h 397"/>
                <a:gd name="T18" fmla="*/ 198 w 397"/>
                <a:gd name="T19" fmla="*/ 397 h 397"/>
                <a:gd name="T20" fmla="*/ 255 w 397"/>
                <a:gd name="T21" fmla="*/ 284 h 397"/>
                <a:gd name="T22" fmla="*/ 368 w 397"/>
                <a:gd name="T23" fmla="*/ 369 h 397"/>
                <a:gd name="T24" fmla="*/ 397 w 397"/>
                <a:gd name="T25" fmla="*/ 312 h 397"/>
                <a:gd name="T26" fmla="*/ 312 w 397"/>
                <a:gd name="T27" fmla="*/ 170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97" h="397">
                  <a:moveTo>
                    <a:pt x="312" y="170"/>
                  </a:moveTo>
                  <a:lnTo>
                    <a:pt x="312" y="57"/>
                  </a:lnTo>
                  <a:lnTo>
                    <a:pt x="227" y="57"/>
                  </a:lnTo>
                  <a:lnTo>
                    <a:pt x="227" y="0"/>
                  </a:lnTo>
                  <a:lnTo>
                    <a:pt x="170" y="57"/>
                  </a:lnTo>
                  <a:lnTo>
                    <a:pt x="141" y="199"/>
                  </a:lnTo>
                  <a:lnTo>
                    <a:pt x="56" y="142"/>
                  </a:lnTo>
                  <a:lnTo>
                    <a:pt x="0" y="199"/>
                  </a:lnTo>
                  <a:lnTo>
                    <a:pt x="113" y="397"/>
                  </a:lnTo>
                  <a:lnTo>
                    <a:pt x="198" y="397"/>
                  </a:lnTo>
                  <a:lnTo>
                    <a:pt x="255" y="284"/>
                  </a:lnTo>
                  <a:lnTo>
                    <a:pt x="368" y="369"/>
                  </a:lnTo>
                  <a:lnTo>
                    <a:pt x="397" y="312"/>
                  </a:lnTo>
                  <a:lnTo>
                    <a:pt x="312" y="17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3" name="Freeform 926">
              <a:extLst>
                <a:ext uri="{FF2B5EF4-FFF2-40B4-BE49-F238E27FC236}">
                  <a16:creationId xmlns:a16="http://schemas.microsoft.com/office/drawing/2014/main" id="{64380241-340A-4F2B-9A66-65A0E2AE53E7}"/>
                </a:ext>
              </a:extLst>
            </p:cNvPr>
            <p:cNvSpPr>
              <a:spLocks/>
            </p:cNvSpPr>
            <p:nvPr/>
          </p:nvSpPr>
          <p:spPr bwMode="auto">
            <a:xfrm>
              <a:off x="3238" y="3960"/>
              <a:ext cx="227" cy="198"/>
            </a:xfrm>
            <a:custGeom>
              <a:avLst/>
              <a:gdLst>
                <a:gd name="T0" fmla="*/ 227 w 227"/>
                <a:gd name="T1" fmla="*/ 170 h 198"/>
                <a:gd name="T2" fmla="*/ 142 w 227"/>
                <a:gd name="T3" fmla="*/ 198 h 198"/>
                <a:gd name="T4" fmla="*/ 57 w 227"/>
                <a:gd name="T5" fmla="*/ 198 h 198"/>
                <a:gd name="T6" fmla="*/ 0 w 227"/>
                <a:gd name="T7" fmla="*/ 113 h 198"/>
                <a:gd name="T8" fmla="*/ 29 w 227"/>
                <a:gd name="T9" fmla="*/ 56 h 198"/>
                <a:gd name="T10" fmla="*/ 114 w 227"/>
                <a:gd name="T11" fmla="*/ 56 h 198"/>
                <a:gd name="T12" fmla="*/ 199 w 227"/>
                <a:gd name="T13" fmla="*/ 0 h 198"/>
                <a:gd name="T14" fmla="*/ 227 w 227"/>
                <a:gd name="T15" fmla="*/ 28 h 198"/>
                <a:gd name="T16" fmla="*/ 170 w 227"/>
                <a:gd name="T17" fmla="*/ 85 h 198"/>
                <a:gd name="T18" fmla="*/ 227 w 227"/>
                <a:gd name="T19" fmla="*/ 113 h 198"/>
                <a:gd name="T20" fmla="*/ 227 w 227"/>
                <a:gd name="T21" fmla="*/ 170 h 1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27" h="198">
                  <a:moveTo>
                    <a:pt x="227" y="170"/>
                  </a:moveTo>
                  <a:lnTo>
                    <a:pt x="142" y="198"/>
                  </a:lnTo>
                  <a:lnTo>
                    <a:pt x="57" y="198"/>
                  </a:lnTo>
                  <a:lnTo>
                    <a:pt x="0" y="113"/>
                  </a:lnTo>
                  <a:lnTo>
                    <a:pt x="29" y="56"/>
                  </a:lnTo>
                  <a:lnTo>
                    <a:pt x="114" y="56"/>
                  </a:lnTo>
                  <a:lnTo>
                    <a:pt x="199" y="0"/>
                  </a:lnTo>
                  <a:lnTo>
                    <a:pt x="227" y="28"/>
                  </a:lnTo>
                  <a:lnTo>
                    <a:pt x="170" y="85"/>
                  </a:lnTo>
                  <a:lnTo>
                    <a:pt x="227" y="113"/>
                  </a:lnTo>
                  <a:lnTo>
                    <a:pt x="227" y="17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4" name="Freeform 927">
              <a:extLst>
                <a:ext uri="{FF2B5EF4-FFF2-40B4-BE49-F238E27FC236}">
                  <a16:creationId xmlns:a16="http://schemas.microsoft.com/office/drawing/2014/main" id="{D83CFF54-85A3-47CA-B0AE-4190F0ADF4EA}"/>
                </a:ext>
              </a:extLst>
            </p:cNvPr>
            <p:cNvSpPr>
              <a:spLocks/>
            </p:cNvSpPr>
            <p:nvPr/>
          </p:nvSpPr>
          <p:spPr bwMode="auto">
            <a:xfrm>
              <a:off x="3238" y="4130"/>
              <a:ext cx="1191" cy="992"/>
            </a:xfrm>
            <a:custGeom>
              <a:avLst/>
              <a:gdLst>
                <a:gd name="T0" fmla="*/ 142 w 1191"/>
                <a:gd name="T1" fmla="*/ 28 h 992"/>
                <a:gd name="T2" fmla="*/ 454 w 1191"/>
                <a:gd name="T3" fmla="*/ 170 h 992"/>
                <a:gd name="T4" fmla="*/ 454 w 1191"/>
                <a:gd name="T5" fmla="*/ 283 h 992"/>
                <a:gd name="T6" fmla="*/ 511 w 1191"/>
                <a:gd name="T7" fmla="*/ 311 h 992"/>
                <a:gd name="T8" fmla="*/ 624 w 1191"/>
                <a:gd name="T9" fmla="*/ 340 h 992"/>
                <a:gd name="T10" fmla="*/ 652 w 1191"/>
                <a:gd name="T11" fmla="*/ 425 h 992"/>
                <a:gd name="T12" fmla="*/ 794 w 1191"/>
                <a:gd name="T13" fmla="*/ 311 h 992"/>
                <a:gd name="T14" fmla="*/ 879 w 1191"/>
                <a:gd name="T15" fmla="*/ 283 h 992"/>
                <a:gd name="T16" fmla="*/ 1021 w 1191"/>
                <a:gd name="T17" fmla="*/ 141 h 992"/>
                <a:gd name="T18" fmla="*/ 1163 w 1191"/>
                <a:gd name="T19" fmla="*/ 85 h 992"/>
                <a:gd name="T20" fmla="*/ 1163 w 1191"/>
                <a:gd name="T21" fmla="*/ 226 h 992"/>
                <a:gd name="T22" fmla="*/ 1134 w 1191"/>
                <a:gd name="T23" fmla="*/ 368 h 992"/>
                <a:gd name="T24" fmla="*/ 1191 w 1191"/>
                <a:gd name="T25" fmla="*/ 538 h 992"/>
                <a:gd name="T26" fmla="*/ 992 w 1191"/>
                <a:gd name="T27" fmla="*/ 623 h 992"/>
                <a:gd name="T28" fmla="*/ 907 w 1191"/>
                <a:gd name="T29" fmla="*/ 793 h 992"/>
                <a:gd name="T30" fmla="*/ 822 w 1191"/>
                <a:gd name="T31" fmla="*/ 793 h 992"/>
                <a:gd name="T32" fmla="*/ 737 w 1191"/>
                <a:gd name="T33" fmla="*/ 850 h 992"/>
                <a:gd name="T34" fmla="*/ 709 w 1191"/>
                <a:gd name="T35" fmla="*/ 935 h 992"/>
                <a:gd name="T36" fmla="*/ 596 w 1191"/>
                <a:gd name="T37" fmla="*/ 878 h 992"/>
                <a:gd name="T38" fmla="*/ 539 w 1191"/>
                <a:gd name="T39" fmla="*/ 964 h 992"/>
                <a:gd name="T40" fmla="*/ 482 w 1191"/>
                <a:gd name="T41" fmla="*/ 992 h 992"/>
                <a:gd name="T42" fmla="*/ 397 w 1191"/>
                <a:gd name="T43" fmla="*/ 935 h 992"/>
                <a:gd name="T44" fmla="*/ 284 w 1191"/>
                <a:gd name="T45" fmla="*/ 793 h 992"/>
                <a:gd name="T46" fmla="*/ 227 w 1191"/>
                <a:gd name="T47" fmla="*/ 623 h 992"/>
                <a:gd name="T48" fmla="*/ 340 w 1191"/>
                <a:gd name="T49" fmla="*/ 652 h 992"/>
                <a:gd name="T50" fmla="*/ 454 w 1191"/>
                <a:gd name="T51" fmla="*/ 595 h 992"/>
                <a:gd name="T52" fmla="*/ 539 w 1191"/>
                <a:gd name="T53" fmla="*/ 482 h 992"/>
                <a:gd name="T54" fmla="*/ 425 w 1191"/>
                <a:gd name="T55" fmla="*/ 397 h 992"/>
                <a:gd name="T56" fmla="*/ 312 w 1191"/>
                <a:gd name="T57" fmla="*/ 425 h 992"/>
                <a:gd name="T58" fmla="*/ 312 w 1191"/>
                <a:gd name="T59" fmla="*/ 368 h 992"/>
                <a:gd name="T60" fmla="*/ 142 w 1191"/>
                <a:gd name="T61" fmla="*/ 311 h 992"/>
                <a:gd name="T62" fmla="*/ 57 w 1191"/>
                <a:gd name="T63" fmla="*/ 255 h 992"/>
                <a:gd name="T64" fmla="*/ 0 w 1191"/>
                <a:gd name="T65" fmla="*/ 56 h 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1191" h="992">
                  <a:moveTo>
                    <a:pt x="57" y="28"/>
                  </a:moveTo>
                  <a:lnTo>
                    <a:pt x="142" y="28"/>
                  </a:lnTo>
                  <a:lnTo>
                    <a:pt x="227" y="0"/>
                  </a:lnTo>
                  <a:lnTo>
                    <a:pt x="454" y="170"/>
                  </a:lnTo>
                  <a:lnTo>
                    <a:pt x="482" y="226"/>
                  </a:lnTo>
                  <a:lnTo>
                    <a:pt x="454" y="283"/>
                  </a:lnTo>
                  <a:lnTo>
                    <a:pt x="482" y="311"/>
                  </a:lnTo>
                  <a:lnTo>
                    <a:pt x="511" y="311"/>
                  </a:lnTo>
                  <a:lnTo>
                    <a:pt x="567" y="255"/>
                  </a:lnTo>
                  <a:lnTo>
                    <a:pt x="624" y="340"/>
                  </a:lnTo>
                  <a:lnTo>
                    <a:pt x="624" y="368"/>
                  </a:lnTo>
                  <a:lnTo>
                    <a:pt x="652" y="425"/>
                  </a:lnTo>
                  <a:lnTo>
                    <a:pt x="766" y="425"/>
                  </a:lnTo>
                  <a:lnTo>
                    <a:pt x="794" y="311"/>
                  </a:lnTo>
                  <a:lnTo>
                    <a:pt x="851" y="255"/>
                  </a:lnTo>
                  <a:lnTo>
                    <a:pt x="879" y="283"/>
                  </a:lnTo>
                  <a:lnTo>
                    <a:pt x="992" y="255"/>
                  </a:lnTo>
                  <a:lnTo>
                    <a:pt x="1021" y="141"/>
                  </a:lnTo>
                  <a:lnTo>
                    <a:pt x="1106" y="113"/>
                  </a:lnTo>
                  <a:lnTo>
                    <a:pt x="1163" y="85"/>
                  </a:lnTo>
                  <a:lnTo>
                    <a:pt x="1163" y="198"/>
                  </a:lnTo>
                  <a:lnTo>
                    <a:pt x="1163" y="226"/>
                  </a:lnTo>
                  <a:lnTo>
                    <a:pt x="1163" y="340"/>
                  </a:lnTo>
                  <a:lnTo>
                    <a:pt x="1134" y="368"/>
                  </a:lnTo>
                  <a:lnTo>
                    <a:pt x="1163" y="425"/>
                  </a:lnTo>
                  <a:lnTo>
                    <a:pt x="1191" y="538"/>
                  </a:lnTo>
                  <a:lnTo>
                    <a:pt x="1077" y="567"/>
                  </a:lnTo>
                  <a:lnTo>
                    <a:pt x="992" y="623"/>
                  </a:lnTo>
                  <a:lnTo>
                    <a:pt x="964" y="822"/>
                  </a:lnTo>
                  <a:lnTo>
                    <a:pt x="907" y="793"/>
                  </a:lnTo>
                  <a:lnTo>
                    <a:pt x="907" y="765"/>
                  </a:lnTo>
                  <a:lnTo>
                    <a:pt x="822" y="793"/>
                  </a:lnTo>
                  <a:lnTo>
                    <a:pt x="794" y="850"/>
                  </a:lnTo>
                  <a:lnTo>
                    <a:pt x="737" y="850"/>
                  </a:lnTo>
                  <a:lnTo>
                    <a:pt x="737" y="964"/>
                  </a:lnTo>
                  <a:lnTo>
                    <a:pt x="709" y="935"/>
                  </a:lnTo>
                  <a:lnTo>
                    <a:pt x="624" y="878"/>
                  </a:lnTo>
                  <a:lnTo>
                    <a:pt x="596" y="878"/>
                  </a:lnTo>
                  <a:lnTo>
                    <a:pt x="567" y="935"/>
                  </a:lnTo>
                  <a:lnTo>
                    <a:pt x="539" y="964"/>
                  </a:lnTo>
                  <a:lnTo>
                    <a:pt x="511" y="964"/>
                  </a:lnTo>
                  <a:lnTo>
                    <a:pt x="482" y="992"/>
                  </a:lnTo>
                  <a:lnTo>
                    <a:pt x="397" y="992"/>
                  </a:lnTo>
                  <a:lnTo>
                    <a:pt x="397" y="935"/>
                  </a:lnTo>
                  <a:lnTo>
                    <a:pt x="255" y="878"/>
                  </a:lnTo>
                  <a:lnTo>
                    <a:pt x="284" y="793"/>
                  </a:lnTo>
                  <a:lnTo>
                    <a:pt x="284" y="680"/>
                  </a:lnTo>
                  <a:lnTo>
                    <a:pt x="227" y="623"/>
                  </a:lnTo>
                  <a:lnTo>
                    <a:pt x="284" y="595"/>
                  </a:lnTo>
                  <a:lnTo>
                    <a:pt x="340" y="652"/>
                  </a:lnTo>
                  <a:lnTo>
                    <a:pt x="340" y="595"/>
                  </a:lnTo>
                  <a:lnTo>
                    <a:pt x="454" y="595"/>
                  </a:lnTo>
                  <a:lnTo>
                    <a:pt x="539" y="538"/>
                  </a:lnTo>
                  <a:lnTo>
                    <a:pt x="539" y="482"/>
                  </a:lnTo>
                  <a:lnTo>
                    <a:pt x="454" y="453"/>
                  </a:lnTo>
                  <a:lnTo>
                    <a:pt x="425" y="397"/>
                  </a:lnTo>
                  <a:lnTo>
                    <a:pt x="397" y="425"/>
                  </a:lnTo>
                  <a:lnTo>
                    <a:pt x="312" y="425"/>
                  </a:lnTo>
                  <a:lnTo>
                    <a:pt x="284" y="397"/>
                  </a:lnTo>
                  <a:lnTo>
                    <a:pt x="312" y="368"/>
                  </a:lnTo>
                  <a:lnTo>
                    <a:pt x="227" y="311"/>
                  </a:lnTo>
                  <a:lnTo>
                    <a:pt x="142" y="311"/>
                  </a:lnTo>
                  <a:lnTo>
                    <a:pt x="114" y="311"/>
                  </a:lnTo>
                  <a:lnTo>
                    <a:pt x="57" y="255"/>
                  </a:lnTo>
                  <a:lnTo>
                    <a:pt x="57" y="113"/>
                  </a:lnTo>
                  <a:lnTo>
                    <a:pt x="0" y="56"/>
                  </a:lnTo>
                  <a:lnTo>
                    <a:pt x="57" y="2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5" name="Freeform 928">
              <a:extLst>
                <a:ext uri="{FF2B5EF4-FFF2-40B4-BE49-F238E27FC236}">
                  <a16:creationId xmlns:a16="http://schemas.microsoft.com/office/drawing/2014/main" id="{6A864986-660F-40C5-B8DD-563D18595548}"/>
                </a:ext>
              </a:extLst>
            </p:cNvPr>
            <p:cNvSpPr>
              <a:spLocks/>
            </p:cNvSpPr>
            <p:nvPr/>
          </p:nvSpPr>
          <p:spPr bwMode="auto">
            <a:xfrm>
              <a:off x="2983" y="4498"/>
              <a:ext cx="794" cy="652"/>
            </a:xfrm>
            <a:custGeom>
              <a:avLst/>
              <a:gdLst>
                <a:gd name="T0" fmla="*/ 539 w 794"/>
                <a:gd name="T1" fmla="*/ 29 h 652"/>
                <a:gd name="T2" fmla="*/ 567 w 794"/>
                <a:gd name="T3" fmla="*/ 57 h 652"/>
                <a:gd name="T4" fmla="*/ 652 w 794"/>
                <a:gd name="T5" fmla="*/ 57 h 652"/>
                <a:gd name="T6" fmla="*/ 680 w 794"/>
                <a:gd name="T7" fmla="*/ 29 h 652"/>
                <a:gd name="T8" fmla="*/ 709 w 794"/>
                <a:gd name="T9" fmla="*/ 85 h 652"/>
                <a:gd name="T10" fmla="*/ 794 w 794"/>
                <a:gd name="T11" fmla="*/ 114 h 652"/>
                <a:gd name="T12" fmla="*/ 794 w 794"/>
                <a:gd name="T13" fmla="*/ 170 h 652"/>
                <a:gd name="T14" fmla="*/ 709 w 794"/>
                <a:gd name="T15" fmla="*/ 227 h 652"/>
                <a:gd name="T16" fmla="*/ 595 w 794"/>
                <a:gd name="T17" fmla="*/ 227 h 652"/>
                <a:gd name="T18" fmla="*/ 595 w 794"/>
                <a:gd name="T19" fmla="*/ 284 h 652"/>
                <a:gd name="T20" fmla="*/ 539 w 794"/>
                <a:gd name="T21" fmla="*/ 227 h 652"/>
                <a:gd name="T22" fmla="*/ 482 w 794"/>
                <a:gd name="T23" fmla="*/ 255 h 652"/>
                <a:gd name="T24" fmla="*/ 539 w 794"/>
                <a:gd name="T25" fmla="*/ 312 h 652"/>
                <a:gd name="T26" fmla="*/ 539 w 794"/>
                <a:gd name="T27" fmla="*/ 425 h 652"/>
                <a:gd name="T28" fmla="*/ 510 w 794"/>
                <a:gd name="T29" fmla="*/ 510 h 652"/>
                <a:gd name="T30" fmla="*/ 454 w 794"/>
                <a:gd name="T31" fmla="*/ 539 h 652"/>
                <a:gd name="T32" fmla="*/ 397 w 794"/>
                <a:gd name="T33" fmla="*/ 539 h 652"/>
                <a:gd name="T34" fmla="*/ 397 w 794"/>
                <a:gd name="T35" fmla="*/ 567 h 652"/>
                <a:gd name="T36" fmla="*/ 454 w 794"/>
                <a:gd name="T37" fmla="*/ 652 h 652"/>
                <a:gd name="T38" fmla="*/ 425 w 794"/>
                <a:gd name="T39" fmla="*/ 652 h 652"/>
                <a:gd name="T40" fmla="*/ 340 w 794"/>
                <a:gd name="T41" fmla="*/ 596 h 652"/>
                <a:gd name="T42" fmla="*/ 284 w 794"/>
                <a:gd name="T43" fmla="*/ 624 h 652"/>
                <a:gd name="T44" fmla="*/ 284 w 794"/>
                <a:gd name="T45" fmla="*/ 567 h 652"/>
                <a:gd name="T46" fmla="*/ 312 w 794"/>
                <a:gd name="T47" fmla="*/ 539 h 652"/>
                <a:gd name="T48" fmla="*/ 312 w 794"/>
                <a:gd name="T49" fmla="*/ 510 h 652"/>
                <a:gd name="T50" fmla="*/ 227 w 794"/>
                <a:gd name="T51" fmla="*/ 510 h 652"/>
                <a:gd name="T52" fmla="*/ 170 w 794"/>
                <a:gd name="T53" fmla="*/ 454 h 652"/>
                <a:gd name="T54" fmla="*/ 113 w 794"/>
                <a:gd name="T55" fmla="*/ 397 h 652"/>
                <a:gd name="T56" fmla="*/ 0 w 794"/>
                <a:gd name="T57" fmla="*/ 425 h 652"/>
                <a:gd name="T58" fmla="*/ 0 w 794"/>
                <a:gd name="T59" fmla="*/ 312 h 652"/>
                <a:gd name="T60" fmla="*/ 85 w 794"/>
                <a:gd name="T61" fmla="*/ 312 h 652"/>
                <a:gd name="T62" fmla="*/ 85 w 794"/>
                <a:gd name="T63" fmla="*/ 199 h 652"/>
                <a:gd name="T64" fmla="*/ 170 w 794"/>
                <a:gd name="T65" fmla="*/ 170 h 652"/>
                <a:gd name="T66" fmla="*/ 142 w 794"/>
                <a:gd name="T67" fmla="*/ 114 h 652"/>
                <a:gd name="T68" fmla="*/ 340 w 794"/>
                <a:gd name="T69" fmla="*/ 85 h 652"/>
                <a:gd name="T70" fmla="*/ 397 w 794"/>
                <a:gd name="T71" fmla="*/ 0 h 652"/>
                <a:gd name="T72" fmla="*/ 482 w 794"/>
                <a:gd name="T73" fmla="*/ 57 h 652"/>
                <a:gd name="T74" fmla="*/ 539 w 794"/>
                <a:gd name="T75" fmla="*/ 29 h 6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794" h="652">
                  <a:moveTo>
                    <a:pt x="539" y="29"/>
                  </a:moveTo>
                  <a:lnTo>
                    <a:pt x="567" y="57"/>
                  </a:lnTo>
                  <a:lnTo>
                    <a:pt x="652" y="57"/>
                  </a:lnTo>
                  <a:lnTo>
                    <a:pt x="680" y="29"/>
                  </a:lnTo>
                  <a:lnTo>
                    <a:pt x="709" y="85"/>
                  </a:lnTo>
                  <a:lnTo>
                    <a:pt x="794" y="114"/>
                  </a:lnTo>
                  <a:lnTo>
                    <a:pt x="794" y="170"/>
                  </a:lnTo>
                  <a:lnTo>
                    <a:pt x="709" y="227"/>
                  </a:lnTo>
                  <a:lnTo>
                    <a:pt x="595" y="227"/>
                  </a:lnTo>
                  <a:lnTo>
                    <a:pt x="595" y="284"/>
                  </a:lnTo>
                  <a:lnTo>
                    <a:pt x="539" y="227"/>
                  </a:lnTo>
                  <a:lnTo>
                    <a:pt x="482" y="255"/>
                  </a:lnTo>
                  <a:lnTo>
                    <a:pt x="539" y="312"/>
                  </a:lnTo>
                  <a:lnTo>
                    <a:pt x="539" y="425"/>
                  </a:lnTo>
                  <a:lnTo>
                    <a:pt x="510" y="510"/>
                  </a:lnTo>
                  <a:lnTo>
                    <a:pt x="454" y="539"/>
                  </a:lnTo>
                  <a:lnTo>
                    <a:pt x="397" y="539"/>
                  </a:lnTo>
                  <a:lnTo>
                    <a:pt x="397" y="567"/>
                  </a:lnTo>
                  <a:lnTo>
                    <a:pt x="454" y="652"/>
                  </a:lnTo>
                  <a:lnTo>
                    <a:pt x="425" y="652"/>
                  </a:lnTo>
                  <a:lnTo>
                    <a:pt x="340" y="596"/>
                  </a:lnTo>
                  <a:lnTo>
                    <a:pt x="284" y="624"/>
                  </a:lnTo>
                  <a:lnTo>
                    <a:pt x="284" y="567"/>
                  </a:lnTo>
                  <a:lnTo>
                    <a:pt x="312" y="539"/>
                  </a:lnTo>
                  <a:lnTo>
                    <a:pt x="312" y="510"/>
                  </a:lnTo>
                  <a:lnTo>
                    <a:pt x="227" y="510"/>
                  </a:lnTo>
                  <a:lnTo>
                    <a:pt x="170" y="454"/>
                  </a:lnTo>
                  <a:lnTo>
                    <a:pt x="113" y="397"/>
                  </a:lnTo>
                  <a:lnTo>
                    <a:pt x="0" y="425"/>
                  </a:lnTo>
                  <a:lnTo>
                    <a:pt x="0" y="312"/>
                  </a:lnTo>
                  <a:lnTo>
                    <a:pt x="85" y="312"/>
                  </a:lnTo>
                  <a:lnTo>
                    <a:pt x="85" y="199"/>
                  </a:lnTo>
                  <a:lnTo>
                    <a:pt x="170" y="170"/>
                  </a:lnTo>
                  <a:lnTo>
                    <a:pt x="142" y="114"/>
                  </a:lnTo>
                  <a:lnTo>
                    <a:pt x="340" y="85"/>
                  </a:lnTo>
                  <a:lnTo>
                    <a:pt x="397" y="0"/>
                  </a:lnTo>
                  <a:lnTo>
                    <a:pt x="482" y="57"/>
                  </a:lnTo>
                  <a:lnTo>
                    <a:pt x="539" y="2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6" name="Freeform 929">
              <a:extLst>
                <a:ext uri="{FF2B5EF4-FFF2-40B4-BE49-F238E27FC236}">
                  <a16:creationId xmlns:a16="http://schemas.microsoft.com/office/drawing/2014/main" id="{D06EC47C-25FD-493E-8A28-2468BB007315}"/>
                </a:ext>
              </a:extLst>
            </p:cNvPr>
            <p:cNvSpPr>
              <a:spLocks/>
            </p:cNvSpPr>
            <p:nvPr/>
          </p:nvSpPr>
          <p:spPr bwMode="auto">
            <a:xfrm>
              <a:off x="4372" y="3818"/>
              <a:ext cx="1503" cy="1247"/>
            </a:xfrm>
            <a:custGeom>
              <a:avLst/>
              <a:gdLst>
                <a:gd name="T0" fmla="*/ 29 w 1503"/>
                <a:gd name="T1" fmla="*/ 737 h 1247"/>
                <a:gd name="T2" fmla="*/ 29 w 1503"/>
                <a:gd name="T3" fmla="*/ 652 h 1247"/>
                <a:gd name="T4" fmla="*/ 85 w 1503"/>
                <a:gd name="T5" fmla="*/ 397 h 1247"/>
                <a:gd name="T6" fmla="*/ 170 w 1503"/>
                <a:gd name="T7" fmla="*/ 227 h 1247"/>
                <a:gd name="T8" fmla="*/ 312 w 1503"/>
                <a:gd name="T9" fmla="*/ 255 h 1247"/>
                <a:gd name="T10" fmla="*/ 397 w 1503"/>
                <a:gd name="T11" fmla="*/ 28 h 1247"/>
                <a:gd name="T12" fmla="*/ 482 w 1503"/>
                <a:gd name="T13" fmla="*/ 142 h 1247"/>
                <a:gd name="T14" fmla="*/ 652 w 1503"/>
                <a:gd name="T15" fmla="*/ 227 h 1247"/>
                <a:gd name="T16" fmla="*/ 851 w 1503"/>
                <a:gd name="T17" fmla="*/ 312 h 1247"/>
                <a:gd name="T18" fmla="*/ 964 w 1503"/>
                <a:gd name="T19" fmla="*/ 283 h 1247"/>
                <a:gd name="T20" fmla="*/ 964 w 1503"/>
                <a:gd name="T21" fmla="*/ 198 h 1247"/>
                <a:gd name="T22" fmla="*/ 1049 w 1503"/>
                <a:gd name="T23" fmla="*/ 113 h 1247"/>
                <a:gd name="T24" fmla="*/ 1248 w 1503"/>
                <a:gd name="T25" fmla="*/ 56 h 1247"/>
                <a:gd name="T26" fmla="*/ 1361 w 1503"/>
                <a:gd name="T27" fmla="*/ 0 h 1247"/>
                <a:gd name="T28" fmla="*/ 1389 w 1503"/>
                <a:gd name="T29" fmla="*/ 142 h 1247"/>
                <a:gd name="T30" fmla="*/ 1361 w 1503"/>
                <a:gd name="T31" fmla="*/ 255 h 1247"/>
                <a:gd name="T32" fmla="*/ 1333 w 1503"/>
                <a:gd name="T33" fmla="*/ 340 h 1247"/>
                <a:gd name="T34" fmla="*/ 1389 w 1503"/>
                <a:gd name="T35" fmla="*/ 368 h 1247"/>
                <a:gd name="T36" fmla="*/ 1446 w 1503"/>
                <a:gd name="T37" fmla="*/ 425 h 1247"/>
                <a:gd name="T38" fmla="*/ 1418 w 1503"/>
                <a:gd name="T39" fmla="*/ 482 h 1247"/>
                <a:gd name="T40" fmla="*/ 1503 w 1503"/>
                <a:gd name="T41" fmla="*/ 567 h 1247"/>
                <a:gd name="T42" fmla="*/ 1446 w 1503"/>
                <a:gd name="T43" fmla="*/ 652 h 1247"/>
                <a:gd name="T44" fmla="*/ 1389 w 1503"/>
                <a:gd name="T45" fmla="*/ 709 h 1247"/>
                <a:gd name="T46" fmla="*/ 1191 w 1503"/>
                <a:gd name="T47" fmla="*/ 822 h 1247"/>
                <a:gd name="T48" fmla="*/ 964 w 1503"/>
                <a:gd name="T49" fmla="*/ 907 h 1247"/>
                <a:gd name="T50" fmla="*/ 822 w 1503"/>
                <a:gd name="T51" fmla="*/ 935 h 1247"/>
                <a:gd name="T52" fmla="*/ 681 w 1503"/>
                <a:gd name="T53" fmla="*/ 992 h 1247"/>
                <a:gd name="T54" fmla="*/ 510 w 1503"/>
                <a:gd name="T55" fmla="*/ 1077 h 1247"/>
                <a:gd name="T56" fmla="*/ 425 w 1503"/>
                <a:gd name="T57" fmla="*/ 1219 h 1247"/>
                <a:gd name="T58" fmla="*/ 369 w 1503"/>
                <a:gd name="T59" fmla="*/ 1219 h 1247"/>
                <a:gd name="T60" fmla="*/ 284 w 1503"/>
                <a:gd name="T61" fmla="*/ 1219 h 1247"/>
                <a:gd name="T62" fmla="*/ 227 w 1503"/>
                <a:gd name="T63" fmla="*/ 1219 h 1247"/>
                <a:gd name="T64" fmla="*/ 57 w 1503"/>
                <a:gd name="T65" fmla="*/ 1134 h 1247"/>
                <a:gd name="T66" fmla="*/ 142 w 1503"/>
                <a:gd name="T67" fmla="*/ 1190 h 1247"/>
                <a:gd name="T68" fmla="*/ 170 w 1503"/>
                <a:gd name="T69" fmla="*/ 1105 h 1247"/>
                <a:gd name="T70" fmla="*/ 199 w 1503"/>
                <a:gd name="T71" fmla="*/ 1020 h 1247"/>
                <a:gd name="T72" fmla="*/ 227 w 1503"/>
                <a:gd name="T73" fmla="*/ 1077 h 1247"/>
                <a:gd name="T74" fmla="*/ 312 w 1503"/>
                <a:gd name="T75" fmla="*/ 1105 h 1247"/>
                <a:gd name="T76" fmla="*/ 199 w 1503"/>
                <a:gd name="T77" fmla="*/ 879 h 1247"/>
                <a:gd name="T78" fmla="*/ 57 w 1503"/>
                <a:gd name="T79" fmla="*/ 85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503" h="1247">
                  <a:moveTo>
                    <a:pt x="57" y="850"/>
                  </a:moveTo>
                  <a:lnTo>
                    <a:pt x="29" y="737"/>
                  </a:lnTo>
                  <a:lnTo>
                    <a:pt x="0" y="680"/>
                  </a:lnTo>
                  <a:lnTo>
                    <a:pt x="29" y="652"/>
                  </a:lnTo>
                  <a:lnTo>
                    <a:pt x="29" y="397"/>
                  </a:lnTo>
                  <a:lnTo>
                    <a:pt x="85" y="397"/>
                  </a:lnTo>
                  <a:lnTo>
                    <a:pt x="85" y="227"/>
                  </a:lnTo>
                  <a:lnTo>
                    <a:pt x="170" y="227"/>
                  </a:lnTo>
                  <a:lnTo>
                    <a:pt x="227" y="255"/>
                  </a:lnTo>
                  <a:lnTo>
                    <a:pt x="312" y="255"/>
                  </a:lnTo>
                  <a:lnTo>
                    <a:pt x="340" y="255"/>
                  </a:lnTo>
                  <a:lnTo>
                    <a:pt x="397" y="28"/>
                  </a:lnTo>
                  <a:lnTo>
                    <a:pt x="454" y="56"/>
                  </a:lnTo>
                  <a:lnTo>
                    <a:pt x="482" y="142"/>
                  </a:lnTo>
                  <a:lnTo>
                    <a:pt x="624" y="170"/>
                  </a:lnTo>
                  <a:lnTo>
                    <a:pt x="652" y="227"/>
                  </a:lnTo>
                  <a:lnTo>
                    <a:pt x="766" y="312"/>
                  </a:lnTo>
                  <a:lnTo>
                    <a:pt x="851" y="312"/>
                  </a:lnTo>
                  <a:lnTo>
                    <a:pt x="907" y="255"/>
                  </a:lnTo>
                  <a:lnTo>
                    <a:pt x="964" y="283"/>
                  </a:lnTo>
                  <a:lnTo>
                    <a:pt x="992" y="227"/>
                  </a:lnTo>
                  <a:lnTo>
                    <a:pt x="964" y="198"/>
                  </a:lnTo>
                  <a:lnTo>
                    <a:pt x="1021" y="113"/>
                  </a:lnTo>
                  <a:lnTo>
                    <a:pt x="1049" y="113"/>
                  </a:lnTo>
                  <a:lnTo>
                    <a:pt x="1049" y="85"/>
                  </a:lnTo>
                  <a:lnTo>
                    <a:pt x="1248" y="56"/>
                  </a:lnTo>
                  <a:lnTo>
                    <a:pt x="1276" y="28"/>
                  </a:lnTo>
                  <a:lnTo>
                    <a:pt x="1361" y="0"/>
                  </a:lnTo>
                  <a:lnTo>
                    <a:pt x="1361" y="113"/>
                  </a:lnTo>
                  <a:lnTo>
                    <a:pt x="1389" y="142"/>
                  </a:lnTo>
                  <a:lnTo>
                    <a:pt x="1361" y="198"/>
                  </a:lnTo>
                  <a:lnTo>
                    <a:pt x="1361" y="255"/>
                  </a:lnTo>
                  <a:lnTo>
                    <a:pt x="1418" y="255"/>
                  </a:lnTo>
                  <a:lnTo>
                    <a:pt x="1333" y="340"/>
                  </a:lnTo>
                  <a:lnTo>
                    <a:pt x="1333" y="397"/>
                  </a:lnTo>
                  <a:lnTo>
                    <a:pt x="1389" y="368"/>
                  </a:lnTo>
                  <a:lnTo>
                    <a:pt x="1418" y="453"/>
                  </a:lnTo>
                  <a:lnTo>
                    <a:pt x="1446" y="425"/>
                  </a:lnTo>
                  <a:lnTo>
                    <a:pt x="1446" y="482"/>
                  </a:lnTo>
                  <a:lnTo>
                    <a:pt x="1418" y="482"/>
                  </a:lnTo>
                  <a:lnTo>
                    <a:pt x="1446" y="538"/>
                  </a:lnTo>
                  <a:lnTo>
                    <a:pt x="1503" y="567"/>
                  </a:lnTo>
                  <a:lnTo>
                    <a:pt x="1503" y="595"/>
                  </a:lnTo>
                  <a:lnTo>
                    <a:pt x="1446" y="652"/>
                  </a:lnTo>
                  <a:lnTo>
                    <a:pt x="1389" y="737"/>
                  </a:lnTo>
                  <a:lnTo>
                    <a:pt x="1389" y="709"/>
                  </a:lnTo>
                  <a:lnTo>
                    <a:pt x="1219" y="765"/>
                  </a:lnTo>
                  <a:lnTo>
                    <a:pt x="1191" y="822"/>
                  </a:lnTo>
                  <a:lnTo>
                    <a:pt x="1049" y="935"/>
                  </a:lnTo>
                  <a:lnTo>
                    <a:pt x="964" y="907"/>
                  </a:lnTo>
                  <a:lnTo>
                    <a:pt x="851" y="907"/>
                  </a:lnTo>
                  <a:lnTo>
                    <a:pt x="822" y="935"/>
                  </a:lnTo>
                  <a:lnTo>
                    <a:pt x="766" y="907"/>
                  </a:lnTo>
                  <a:lnTo>
                    <a:pt x="681" y="992"/>
                  </a:lnTo>
                  <a:lnTo>
                    <a:pt x="596" y="992"/>
                  </a:lnTo>
                  <a:lnTo>
                    <a:pt x="510" y="1077"/>
                  </a:lnTo>
                  <a:lnTo>
                    <a:pt x="482" y="1162"/>
                  </a:lnTo>
                  <a:lnTo>
                    <a:pt x="425" y="1219"/>
                  </a:lnTo>
                  <a:lnTo>
                    <a:pt x="397" y="1190"/>
                  </a:lnTo>
                  <a:lnTo>
                    <a:pt x="369" y="1219"/>
                  </a:lnTo>
                  <a:lnTo>
                    <a:pt x="255" y="1190"/>
                  </a:lnTo>
                  <a:lnTo>
                    <a:pt x="284" y="1219"/>
                  </a:lnTo>
                  <a:lnTo>
                    <a:pt x="227" y="1247"/>
                  </a:lnTo>
                  <a:lnTo>
                    <a:pt x="227" y="1219"/>
                  </a:lnTo>
                  <a:lnTo>
                    <a:pt x="142" y="1219"/>
                  </a:lnTo>
                  <a:lnTo>
                    <a:pt x="57" y="1134"/>
                  </a:lnTo>
                  <a:lnTo>
                    <a:pt x="85" y="1105"/>
                  </a:lnTo>
                  <a:lnTo>
                    <a:pt x="142" y="1190"/>
                  </a:lnTo>
                  <a:lnTo>
                    <a:pt x="199" y="1162"/>
                  </a:lnTo>
                  <a:lnTo>
                    <a:pt x="170" y="1105"/>
                  </a:lnTo>
                  <a:lnTo>
                    <a:pt x="142" y="1049"/>
                  </a:lnTo>
                  <a:lnTo>
                    <a:pt x="199" y="1020"/>
                  </a:lnTo>
                  <a:lnTo>
                    <a:pt x="227" y="1049"/>
                  </a:lnTo>
                  <a:lnTo>
                    <a:pt x="227" y="1077"/>
                  </a:lnTo>
                  <a:lnTo>
                    <a:pt x="255" y="1105"/>
                  </a:lnTo>
                  <a:lnTo>
                    <a:pt x="312" y="1105"/>
                  </a:lnTo>
                  <a:lnTo>
                    <a:pt x="284" y="964"/>
                  </a:lnTo>
                  <a:lnTo>
                    <a:pt x="199" y="879"/>
                  </a:lnTo>
                  <a:lnTo>
                    <a:pt x="85" y="879"/>
                  </a:lnTo>
                  <a:lnTo>
                    <a:pt x="57" y="85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7" name="Freeform 930">
              <a:extLst>
                <a:ext uri="{FF2B5EF4-FFF2-40B4-BE49-F238E27FC236}">
                  <a16:creationId xmlns:a16="http://schemas.microsoft.com/office/drawing/2014/main" id="{D0393AC2-842B-4087-B6A4-79119BAEEA90}"/>
                </a:ext>
              </a:extLst>
            </p:cNvPr>
            <p:cNvSpPr>
              <a:spLocks/>
            </p:cNvSpPr>
            <p:nvPr/>
          </p:nvSpPr>
          <p:spPr bwMode="auto">
            <a:xfrm>
              <a:off x="4542" y="3336"/>
              <a:ext cx="1219" cy="794"/>
            </a:xfrm>
            <a:custGeom>
              <a:avLst/>
              <a:gdLst>
                <a:gd name="T0" fmla="*/ 255 w 1219"/>
                <a:gd name="T1" fmla="*/ 28 h 794"/>
                <a:gd name="T2" fmla="*/ 227 w 1219"/>
                <a:gd name="T3" fmla="*/ 113 h 794"/>
                <a:gd name="T4" fmla="*/ 170 w 1219"/>
                <a:gd name="T5" fmla="*/ 142 h 794"/>
                <a:gd name="T6" fmla="*/ 170 w 1219"/>
                <a:gd name="T7" fmla="*/ 198 h 794"/>
                <a:gd name="T8" fmla="*/ 114 w 1219"/>
                <a:gd name="T9" fmla="*/ 227 h 794"/>
                <a:gd name="T10" fmla="*/ 29 w 1219"/>
                <a:gd name="T11" fmla="*/ 227 h 794"/>
                <a:gd name="T12" fmla="*/ 0 w 1219"/>
                <a:gd name="T13" fmla="*/ 312 h 794"/>
                <a:gd name="T14" fmla="*/ 29 w 1219"/>
                <a:gd name="T15" fmla="*/ 368 h 794"/>
                <a:gd name="T16" fmla="*/ 170 w 1219"/>
                <a:gd name="T17" fmla="*/ 425 h 794"/>
                <a:gd name="T18" fmla="*/ 227 w 1219"/>
                <a:gd name="T19" fmla="*/ 510 h 794"/>
                <a:gd name="T20" fmla="*/ 284 w 1219"/>
                <a:gd name="T21" fmla="*/ 538 h 794"/>
                <a:gd name="T22" fmla="*/ 312 w 1219"/>
                <a:gd name="T23" fmla="*/ 624 h 794"/>
                <a:gd name="T24" fmla="*/ 454 w 1219"/>
                <a:gd name="T25" fmla="*/ 652 h 794"/>
                <a:gd name="T26" fmla="*/ 482 w 1219"/>
                <a:gd name="T27" fmla="*/ 709 h 794"/>
                <a:gd name="T28" fmla="*/ 596 w 1219"/>
                <a:gd name="T29" fmla="*/ 794 h 794"/>
                <a:gd name="T30" fmla="*/ 681 w 1219"/>
                <a:gd name="T31" fmla="*/ 794 h 794"/>
                <a:gd name="T32" fmla="*/ 737 w 1219"/>
                <a:gd name="T33" fmla="*/ 737 h 794"/>
                <a:gd name="T34" fmla="*/ 794 w 1219"/>
                <a:gd name="T35" fmla="*/ 765 h 794"/>
                <a:gd name="T36" fmla="*/ 822 w 1219"/>
                <a:gd name="T37" fmla="*/ 709 h 794"/>
                <a:gd name="T38" fmla="*/ 794 w 1219"/>
                <a:gd name="T39" fmla="*/ 680 h 794"/>
                <a:gd name="T40" fmla="*/ 851 w 1219"/>
                <a:gd name="T41" fmla="*/ 595 h 794"/>
                <a:gd name="T42" fmla="*/ 879 w 1219"/>
                <a:gd name="T43" fmla="*/ 595 h 794"/>
                <a:gd name="T44" fmla="*/ 879 w 1219"/>
                <a:gd name="T45" fmla="*/ 567 h 794"/>
                <a:gd name="T46" fmla="*/ 907 w 1219"/>
                <a:gd name="T47" fmla="*/ 453 h 794"/>
                <a:gd name="T48" fmla="*/ 1106 w 1219"/>
                <a:gd name="T49" fmla="*/ 368 h 794"/>
                <a:gd name="T50" fmla="*/ 1134 w 1219"/>
                <a:gd name="T51" fmla="*/ 283 h 794"/>
                <a:gd name="T52" fmla="*/ 1219 w 1219"/>
                <a:gd name="T53" fmla="*/ 283 h 794"/>
                <a:gd name="T54" fmla="*/ 1219 w 1219"/>
                <a:gd name="T55" fmla="*/ 255 h 794"/>
                <a:gd name="T56" fmla="*/ 1163 w 1219"/>
                <a:gd name="T57" fmla="*/ 255 h 794"/>
                <a:gd name="T58" fmla="*/ 1163 w 1219"/>
                <a:gd name="T59" fmla="*/ 170 h 794"/>
                <a:gd name="T60" fmla="*/ 1106 w 1219"/>
                <a:gd name="T61" fmla="*/ 170 h 794"/>
                <a:gd name="T62" fmla="*/ 1078 w 1219"/>
                <a:gd name="T63" fmla="*/ 198 h 794"/>
                <a:gd name="T64" fmla="*/ 1049 w 1219"/>
                <a:gd name="T65" fmla="*/ 255 h 794"/>
                <a:gd name="T66" fmla="*/ 964 w 1219"/>
                <a:gd name="T67" fmla="*/ 198 h 794"/>
                <a:gd name="T68" fmla="*/ 964 w 1219"/>
                <a:gd name="T69" fmla="*/ 227 h 794"/>
                <a:gd name="T70" fmla="*/ 936 w 1219"/>
                <a:gd name="T71" fmla="*/ 198 h 794"/>
                <a:gd name="T72" fmla="*/ 936 w 1219"/>
                <a:gd name="T73" fmla="*/ 113 h 794"/>
                <a:gd name="T74" fmla="*/ 851 w 1219"/>
                <a:gd name="T75" fmla="*/ 113 h 794"/>
                <a:gd name="T76" fmla="*/ 822 w 1219"/>
                <a:gd name="T77" fmla="*/ 85 h 794"/>
                <a:gd name="T78" fmla="*/ 766 w 1219"/>
                <a:gd name="T79" fmla="*/ 28 h 794"/>
                <a:gd name="T80" fmla="*/ 652 w 1219"/>
                <a:gd name="T81" fmla="*/ 28 h 794"/>
                <a:gd name="T82" fmla="*/ 567 w 1219"/>
                <a:gd name="T83" fmla="*/ 57 h 794"/>
                <a:gd name="T84" fmla="*/ 426 w 1219"/>
                <a:gd name="T85" fmla="*/ 57 h 794"/>
                <a:gd name="T86" fmla="*/ 369 w 1219"/>
                <a:gd name="T87" fmla="*/ 57 h 794"/>
                <a:gd name="T88" fmla="*/ 340 w 1219"/>
                <a:gd name="T89" fmla="*/ 0 h 794"/>
                <a:gd name="T90" fmla="*/ 284 w 1219"/>
                <a:gd name="T91" fmla="*/ 0 h 794"/>
                <a:gd name="T92" fmla="*/ 255 w 1219"/>
                <a:gd name="T93" fmla="*/ 28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1219" h="794">
                  <a:moveTo>
                    <a:pt x="255" y="28"/>
                  </a:moveTo>
                  <a:lnTo>
                    <a:pt x="227" y="113"/>
                  </a:lnTo>
                  <a:lnTo>
                    <a:pt x="170" y="142"/>
                  </a:lnTo>
                  <a:lnTo>
                    <a:pt x="170" y="198"/>
                  </a:lnTo>
                  <a:lnTo>
                    <a:pt x="114" y="227"/>
                  </a:lnTo>
                  <a:lnTo>
                    <a:pt x="29" y="227"/>
                  </a:lnTo>
                  <a:lnTo>
                    <a:pt x="0" y="312"/>
                  </a:lnTo>
                  <a:lnTo>
                    <a:pt x="29" y="368"/>
                  </a:lnTo>
                  <a:lnTo>
                    <a:pt x="170" y="425"/>
                  </a:lnTo>
                  <a:lnTo>
                    <a:pt x="227" y="510"/>
                  </a:lnTo>
                  <a:lnTo>
                    <a:pt x="284" y="538"/>
                  </a:lnTo>
                  <a:lnTo>
                    <a:pt x="312" y="624"/>
                  </a:lnTo>
                  <a:lnTo>
                    <a:pt x="454" y="652"/>
                  </a:lnTo>
                  <a:lnTo>
                    <a:pt x="482" y="709"/>
                  </a:lnTo>
                  <a:lnTo>
                    <a:pt x="596" y="794"/>
                  </a:lnTo>
                  <a:lnTo>
                    <a:pt x="681" y="794"/>
                  </a:lnTo>
                  <a:lnTo>
                    <a:pt x="737" y="737"/>
                  </a:lnTo>
                  <a:lnTo>
                    <a:pt x="794" y="765"/>
                  </a:lnTo>
                  <a:lnTo>
                    <a:pt x="822" y="709"/>
                  </a:lnTo>
                  <a:lnTo>
                    <a:pt x="794" y="680"/>
                  </a:lnTo>
                  <a:lnTo>
                    <a:pt x="851" y="595"/>
                  </a:lnTo>
                  <a:lnTo>
                    <a:pt x="879" y="595"/>
                  </a:lnTo>
                  <a:lnTo>
                    <a:pt x="879" y="567"/>
                  </a:lnTo>
                  <a:lnTo>
                    <a:pt x="907" y="453"/>
                  </a:lnTo>
                  <a:lnTo>
                    <a:pt x="1106" y="368"/>
                  </a:lnTo>
                  <a:lnTo>
                    <a:pt x="1134" y="283"/>
                  </a:lnTo>
                  <a:lnTo>
                    <a:pt x="1219" y="283"/>
                  </a:lnTo>
                  <a:lnTo>
                    <a:pt x="1219" y="255"/>
                  </a:lnTo>
                  <a:lnTo>
                    <a:pt x="1163" y="255"/>
                  </a:lnTo>
                  <a:lnTo>
                    <a:pt x="1163" y="170"/>
                  </a:lnTo>
                  <a:lnTo>
                    <a:pt x="1106" y="170"/>
                  </a:lnTo>
                  <a:lnTo>
                    <a:pt x="1078" y="198"/>
                  </a:lnTo>
                  <a:lnTo>
                    <a:pt x="1049" y="255"/>
                  </a:lnTo>
                  <a:lnTo>
                    <a:pt x="964" y="198"/>
                  </a:lnTo>
                  <a:lnTo>
                    <a:pt x="964" y="227"/>
                  </a:lnTo>
                  <a:lnTo>
                    <a:pt x="936" y="198"/>
                  </a:lnTo>
                  <a:lnTo>
                    <a:pt x="936" y="113"/>
                  </a:lnTo>
                  <a:lnTo>
                    <a:pt x="851" y="113"/>
                  </a:lnTo>
                  <a:lnTo>
                    <a:pt x="822" y="85"/>
                  </a:lnTo>
                  <a:lnTo>
                    <a:pt x="766" y="28"/>
                  </a:lnTo>
                  <a:lnTo>
                    <a:pt x="652" y="28"/>
                  </a:lnTo>
                  <a:lnTo>
                    <a:pt x="567" y="57"/>
                  </a:lnTo>
                  <a:lnTo>
                    <a:pt x="426" y="57"/>
                  </a:lnTo>
                  <a:lnTo>
                    <a:pt x="369" y="57"/>
                  </a:lnTo>
                  <a:lnTo>
                    <a:pt x="340" y="0"/>
                  </a:lnTo>
                  <a:lnTo>
                    <a:pt x="284" y="0"/>
                  </a:lnTo>
                  <a:lnTo>
                    <a:pt x="255" y="2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8" name="Freeform 931">
              <a:extLst>
                <a:ext uri="{FF2B5EF4-FFF2-40B4-BE49-F238E27FC236}">
                  <a16:creationId xmlns:a16="http://schemas.microsoft.com/office/drawing/2014/main" id="{46CF6155-F0D1-42AB-A0AA-6FC54CDE5FC7}"/>
                </a:ext>
              </a:extLst>
            </p:cNvPr>
            <p:cNvSpPr>
              <a:spLocks/>
            </p:cNvSpPr>
            <p:nvPr/>
          </p:nvSpPr>
          <p:spPr bwMode="auto">
            <a:xfrm>
              <a:off x="4882" y="2826"/>
              <a:ext cx="1191" cy="1134"/>
            </a:xfrm>
            <a:custGeom>
              <a:avLst/>
              <a:gdLst>
                <a:gd name="T0" fmla="*/ 879 w 1191"/>
                <a:gd name="T1" fmla="*/ 1134 h 1134"/>
                <a:gd name="T2" fmla="*/ 851 w 1191"/>
                <a:gd name="T3" fmla="*/ 1105 h 1134"/>
                <a:gd name="T4" fmla="*/ 851 w 1191"/>
                <a:gd name="T5" fmla="*/ 992 h 1134"/>
                <a:gd name="T6" fmla="*/ 766 w 1191"/>
                <a:gd name="T7" fmla="*/ 1020 h 1134"/>
                <a:gd name="T8" fmla="*/ 738 w 1191"/>
                <a:gd name="T9" fmla="*/ 1048 h 1134"/>
                <a:gd name="T10" fmla="*/ 539 w 1191"/>
                <a:gd name="T11" fmla="*/ 1077 h 1134"/>
                <a:gd name="T12" fmla="*/ 567 w 1191"/>
                <a:gd name="T13" fmla="*/ 963 h 1134"/>
                <a:gd name="T14" fmla="*/ 766 w 1191"/>
                <a:gd name="T15" fmla="*/ 878 h 1134"/>
                <a:gd name="T16" fmla="*/ 794 w 1191"/>
                <a:gd name="T17" fmla="*/ 793 h 1134"/>
                <a:gd name="T18" fmla="*/ 879 w 1191"/>
                <a:gd name="T19" fmla="*/ 793 h 1134"/>
                <a:gd name="T20" fmla="*/ 879 w 1191"/>
                <a:gd name="T21" fmla="*/ 765 h 1134"/>
                <a:gd name="T22" fmla="*/ 823 w 1191"/>
                <a:gd name="T23" fmla="*/ 765 h 1134"/>
                <a:gd name="T24" fmla="*/ 823 w 1191"/>
                <a:gd name="T25" fmla="*/ 680 h 1134"/>
                <a:gd name="T26" fmla="*/ 766 w 1191"/>
                <a:gd name="T27" fmla="*/ 680 h 1134"/>
                <a:gd name="T28" fmla="*/ 738 w 1191"/>
                <a:gd name="T29" fmla="*/ 708 h 1134"/>
                <a:gd name="T30" fmla="*/ 709 w 1191"/>
                <a:gd name="T31" fmla="*/ 765 h 1134"/>
                <a:gd name="T32" fmla="*/ 624 w 1191"/>
                <a:gd name="T33" fmla="*/ 708 h 1134"/>
                <a:gd name="T34" fmla="*/ 624 w 1191"/>
                <a:gd name="T35" fmla="*/ 737 h 1134"/>
                <a:gd name="T36" fmla="*/ 596 w 1191"/>
                <a:gd name="T37" fmla="*/ 708 h 1134"/>
                <a:gd name="T38" fmla="*/ 596 w 1191"/>
                <a:gd name="T39" fmla="*/ 623 h 1134"/>
                <a:gd name="T40" fmla="*/ 511 w 1191"/>
                <a:gd name="T41" fmla="*/ 623 h 1134"/>
                <a:gd name="T42" fmla="*/ 426 w 1191"/>
                <a:gd name="T43" fmla="*/ 538 h 1134"/>
                <a:gd name="T44" fmla="*/ 312 w 1191"/>
                <a:gd name="T45" fmla="*/ 538 h 1134"/>
                <a:gd name="T46" fmla="*/ 227 w 1191"/>
                <a:gd name="T47" fmla="*/ 567 h 1134"/>
                <a:gd name="T48" fmla="*/ 29 w 1191"/>
                <a:gd name="T49" fmla="*/ 567 h 1134"/>
                <a:gd name="T50" fmla="*/ 0 w 1191"/>
                <a:gd name="T51" fmla="*/ 510 h 1134"/>
                <a:gd name="T52" fmla="*/ 29 w 1191"/>
                <a:gd name="T53" fmla="*/ 453 h 1134"/>
                <a:gd name="T54" fmla="*/ 29 w 1191"/>
                <a:gd name="T55" fmla="*/ 396 h 1134"/>
                <a:gd name="T56" fmla="*/ 86 w 1191"/>
                <a:gd name="T57" fmla="*/ 396 h 1134"/>
                <a:gd name="T58" fmla="*/ 114 w 1191"/>
                <a:gd name="T59" fmla="*/ 425 h 1134"/>
                <a:gd name="T60" fmla="*/ 199 w 1191"/>
                <a:gd name="T61" fmla="*/ 425 h 1134"/>
                <a:gd name="T62" fmla="*/ 227 w 1191"/>
                <a:gd name="T63" fmla="*/ 453 h 1134"/>
                <a:gd name="T64" fmla="*/ 369 w 1191"/>
                <a:gd name="T65" fmla="*/ 396 h 1134"/>
                <a:gd name="T66" fmla="*/ 426 w 1191"/>
                <a:gd name="T67" fmla="*/ 425 h 1134"/>
                <a:gd name="T68" fmla="*/ 397 w 1191"/>
                <a:gd name="T69" fmla="*/ 340 h 1134"/>
                <a:gd name="T70" fmla="*/ 454 w 1191"/>
                <a:gd name="T71" fmla="*/ 368 h 1134"/>
                <a:gd name="T72" fmla="*/ 624 w 1191"/>
                <a:gd name="T73" fmla="*/ 255 h 1134"/>
                <a:gd name="T74" fmla="*/ 653 w 1191"/>
                <a:gd name="T75" fmla="*/ 170 h 1134"/>
                <a:gd name="T76" fmla="*/ 709 w 1191"/>
                <a:gd name="T77" fmla="*/ 141 h 1134"/>
                <a:gd name="T78" fmla="*/ 709 w 1191"/>
                <a:gd name="T79" fmla="*/ 85 h 1134"/>
                <a:gd name="T80" fmla="*/ 738 w 1191"/>
                <a:gd name="T81" fmla="*/ 28 h 1134"/>
                <a:gd name="T82" fmla="*/ 738 w 1191"/>
                <a:gd name="T83" fmla="*/ 0 h 1134"/>
                <a:gd name="T84" fmla="*/ 794 w 1191"/>
                <a:gd name="T85" fmla="*/ 28 h 1134"/>
                <a:gd name="T86" fmla="*/ 823 w 1191"/>
                <a:gd name="T87" fmla="*/ 28 h 1134"/>
                <a:gd name="T88" fmla="*/ 823 w 1191"/>
                <a:gd name="T89" fmla="*/ 113 h 1134"/>
                <a:gd name="T90" fmla="*/ 879 w 1191"/>
                <a:gd name="T91" fmla="*/ 198 h 1134"/>
                <a:gd name="T92" fmla="*/ 851 w 1191"/>
                <a:gd name="T93" fmla="*/ 368 h 1134"/>
                <a:gd name="T94" fmla="*/ 993 w 1191"/>
                <a:gd name="T95" fmla="*/ 425 h 1134"/>
                <a:gd name="T96" fmla="*/ 1021 w 1191"/>
                <a:gd name="T97" fmla="*/ 340 h 1134"/>
                <a:gd name="T98" fmla="*/ 1078 w 1191"/>
                <a:gd name="T99" fmla="*/ 368 h 1134"/>
                <a:gd name="T100" fmla="*/ 1134 w 1191"/>
                <a:gd name="T101" fmla="*/ 368 h 1134"/>
                <a:gd name="T102" fmla="*/ 1191 w 1191"/>
                <a:gd name="T103" fmla="*/ 396 h 1134"/>
                <a:gd name="T104" fmla="*/ 1134 w 1191"/>
                <a:gd name="T105" fmla="*/ 538 h 1134"/>
                <a:gd name="T106" fmla="*/ 1134 w 1191"/>
                <a:gd name="T107" fmla="*/ 680 h 1134"/>
                <a:gd name="T108" fmla="*/ 1163 w 1191"/>
                <a:gd name="T109" fmla="*/ 737 h 1134"/>
                <a:gd name="T110" fmla="*/ 1134 w 1191"/>
                <a:gd name="T111" fmla="*/ 935 h 1134"/>
                <a:gd name="T112" fmla="*/ 1049 w 1191"/>
                <a:gd name="T113" fmla="*/ 907 h 1134"/>
                <a:gd name="T114" fmla="*/ 993 w 1191"/>
                <a:gd name="T115" fmla="*/ 963 h 1134"/>
                <a:gd name="T116" fmla="*/ 1078 w 1191"/>
                <a:gd name="T117" fmla="*/ 963 h 1134"/>
                <a:gd name="T118" fmla="*/ 1049 w 1191"/>
                <a:gd name="T119" fmla="*/ 992 h 1134"/>
                <a:gd name="T120" fmla="*/ 964 w 1191"/>
                <a:gd name="T121" fmla="*/ 1105 h 1134"/>
                <a:gd name="T122" fmla="*/ 879 w 1191"/>
                <a:gd name="T123" fmla="*/ 1134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1191" h="1134">
                  <a:moveTo>
                    <a:pt x="879" y="1134"/>
                  </a:moveTo>
                  <a:lnTo>
                    <a:pt x="851" y="1105"/>
                  </a:lnTo>
                  <a:lnTo>
                    <a:pt x="851" y="992"/>
                  </a:lnTo>
                  <a:lnTo>
                    <a:pt x="766" y="1020"/>
                  </a:lnTo>
                  <a:lnTo>
                    <a:pt x="738" y="1048"/>
                  </a:lnTo>
                  <a:lnTo>
                    <a:pt x="539" y="1077"/>
                  </a:lnTo>
                  <a:lnTo>
                    <a:pt x="567" y="963"/>
                  </a:lnTo>
                  <a:lnTo>
                    <a:pt x="766" y="878"/>
                  </a:lnTo>
                  <a:lnTo>
                    <a:pt x="794" y="793"/>
                  </a:lnTo>
                  <a:lnTo>
                    <a:pt x="879" y="793"/>
                  </a:lnTo>
                  <a:lnTo>
                    <a:pt x="879" y="765"/>
                  </a:lnTo>
                  <a:lnTo>
                    <a:pt x="823" y="765"/>
                  </a:lnTo>
                  <a:lnTo>
                    <a:pt x="823" y="680"/>
                  </a:lnTo>
                  <a:lnTo>
                    <a:pt x="766" y="680"/>
                  </a:lnTo>
                  <a:lnTo>
                    <a:pt x="738" y="708"/>
                  </a:lnTo>
                  <a:lnTo>
                    <a:pt x="709" y="765"/>
                  </a:lnTo>
                  <a:lnTo>
                    <a:pt x="624" y="708"/>
                  </a:lnTo>
                  <a:lnTo>
                    <a:pt x="624" y="737"/>
                  </a:lnTo>
                  <a:lnTo>
                    <a:pt x="596" y="708"/>
                  </a:lnTo>
                  <a:lnTo>
                    <a:pt x="596" y="623"/>
                  </a:lnTo>
                  <a:lnTo>
                    <a:pt x="511" y="623"/>
                  </a:lnTo>
                  <a:lnTo>
                    <a:pt x="426" y="538"/>
                  </a:lnTo>
                  <a:lnTo>
                    <a:pt x="312" y="538"/>
                  </a:lnTo>
                  <a:lnTo>
                    <a:pt x="227" y="567"/>
                  </a:lnTo>
                  <a:lnTo>
                    <a:pt x="29" y="567"/>
                  </a:lnTo>
                  <a:lnTo>
                    <a:pt x="0" y="510"/>
                  </a:lnTo>
                  <a:lnTo>
                    <a:pt x="29" y="453"/>
                  </a:lnTo>
                  <a:lnTo>
                    <a:pt x="29" y="396"/>
                  </a:lnTo>
                  <a:lnTo>
                    <a:pt x="86" y="396"/>
                  </a:lnTo>
                  <a:lnTo>
                    <a:pt x="114" y="425"/>
                  </a:lnTo>
                  <a:lnTo>
                    <a:pt x="199" y="425"/>
                  </a:lnTo>
                  <a:lnTo>
                    <a:pt x="227" y="453"/>
                  </a:lnTo>
                  <a:lnTo>
                    <a:pt x="369" y="396"/>
                  </a:lnTo>
                  <a:lnTo>
                    <a:pt x="426" y="425"/>
                  </a:lnTo>
                  <a:lnTo>
                    <a:pt x="397" y="340"/>
                  </a:lnTo>
                  <a:lnTo>
                    <a:pt x="454" y="368"/>
                  </a:lnTo>
                  <a:lnTo>
                    <a:pt x="624" y="255"/>
                  </a:lnTo>
                  <a:lnTo>
                    <a:pt x="653" y="170"/>
                  </a:lnTo>
                  <a:lnTo>
                    <a:pt x="709" y="141"/>
                  </a:lnTo>
                  <a:lnTo>
                    <a:pt x="709" y="85"/>
                  </a:lnTo>
                  <a:lnTo>
                    <a:pt x="738" y="28"/>
                  </a:lnTo>
                  <a:lnTo>
                    <a:pt x="738" y="0"/>
                  </a:lnTo>
                  <a:lnTo>
                    <a:pt x="794" y="28"/>
                  </a:lnTo>
                  <a:lnTo>
                    <a:pt x="823" y="28"/>
                  </a:lnTo>
                  <a:lnTo>
                    <a:pt x="823" y="113"/>
                  </a:lnTo>
                  <a:lnTo>
                    <a:pt x="879" y="198"/>
                  </a:lnTo>
                  <a:lnTo>
                    <a:pt x="851" y="368"/>
                  </a:lnTo>
                  <a:lnTo>
                    <a:pt x="993" y="425"/>
                  </a:lnTo>
                  <a:lnTo>
                    <a:pt x="1021" y="340"/>
                  </a:lnTo>
                  <a:lnTo>
                    <a:pt x="1078" y="368"/>
                  </a:lnTo>
                  <a:lnTo>
                    <a:pt x="1134" y="368"/>
                  </a:lnTo>
                  <a:lnTo>
                    <a:pt x="1191" y="396"/>
                  </a:lnTo>
                  <a:lnTo>
                    <a:pt x="1134" y="538"/>
                  </a:lnTo>
                  <a:lnTo>
                    <a:pt x="1134" y="680"/>
                  </a:lnTo>
                  <a:lnTo>
                    <a:pt x="1163" y="737"/>
                  </a:lnTo>
                  <a:lnTo>
                    <a:pt x="1134" y="935"/>
                  </a:lnTo>
                  <a:lnTo>
                    <a:pt x="1049" y="907"/>
                  </a:lnTo>
                  <a:lnTo>
                    <a:pt x="993" y="963"/>
                  </a:lnTo>
                  <a:lnTo>
                    <a:pt x="1078" y="963"/>
                  </a:lnTo>
                  <a:lnTo>
                    <a:pt x="1049" y="992"/>
                  </a:lnTo>
                  <a:lnTo>
                    <a:pt x="964" y="1105"/>
                  </a:lnTo>
                  <a:lnTo>
                    <a:pt x="879" y="113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9" name="Freeform 932">
              <a:extLst>
                <a:ext uri="{FF2B5EF4-FFF2-40B4-BE49-F238E27FC236}">
                  <a16:creationId xmlns:a16="http://schemas.microsoft.com/office/drawing/2014/main" id="{C85FCE3D-E413-421C-A410-3D0EFA549EB9}"/>
                </a:ext>
              </a:extLst>
            </p:cNvPr>
            <p:cNvSpPr>
              <a:spLocks/>
            </p:cNvSpPr>
            <p:nvPr/>
          </p:nvSpPr>
          <p:spPr bwMode="auto">
            <a:xfrm>
              <a:off x="4968" y="2627"/>
              <a:ext cx="737" cy="652"/>
            </a:xfrm>
            <a:custGeom>
              <a:avLst/>
              <a:gdLst>
                <a:gd name="T0" fmla="*/ 652 w 737"/>
                <a:gd name="T1" fmla="*/ 199 h 652"/>
                <a:gd name="T2" fmla="*/ 652 w 737"/>
                <a:gd name="T3" fmla="*/ 227 h 652"/>
                <a:gd name="T4" fmla="*/ 623 w 737"/>
                <a:gd name="T5" fmla="*/ 284 h 652"/>
                <a:gd name="T6" fmla="*/ 623 w 737"/>
                <a:gd name="T7" fmla="*/ 340 h 652"/>
                <a:gd name="T8" fmla="*/ 567 w 737"/>
                <a:gd name="T9" fmla="*/ 369 h 652"/>
                <a:gd name="T10" fmla="*/ 538 w 737"/>
                <a:gd name="T11" fmla="*/ 454 h 652"/>
                <a:gd name="T12" fmla="*/ 368 w 737"/>
                <a:gd name="T13" fmla="*/ 567 h 652"/>
                <a:gd name="T14" fmla="*/ 311 w 737"/>
                <a:gd name="T15" fmla="*/ 539 h 652"/>
                <a:gd name="T16" fmla="*/ 340 w 737"/>
                <a:gd name="T17" fmla="*/ 624 h 652"/>
                <a:gd name="T18" fmla="*/ 283 w 737"/>
                <a:gd name="T19" fmla="*/ 595 h 652"/>
                <a:gd name="T20" fmla="*/ 141 w 737"/>
                <a:gd name="T21" fmla="*/ 652 h 652"/>
                <a:gd name="T22" fmla="*/ 113 w 737"/>
                <a:gd name="T23" fmla="*/ 624 h 652"/>
                <a:gd name="T24" fmla="*/ 28 w 737"/>
                <a:gd name="T25" fmla="*/ 624 h 652"/>
                <a:gd name="T26" fmla="*/ 0 w 737"/>
                <a:gd name="T27" fmla="*/ 595 h 652"/>
                <a:gd name="T28" fmla="*/ 56 w 737"/>
                <a:gd name="T29" fmla="*/ 510 h 652"/>
                <a:gd name="T30" fmla="*/ 0 w 737"/>
                <a:gd name="T31" fmla="*/ 482 h 652"/>
                <a:gd name="T32" fmla="*/ 28 w 737"/>
                <a:gd name="T33" fmla="*/ 454 h 652"/>
                <a:gd name="T34" fmla="*/ 170 w 737"/>
                <a:gd name="T35" fmla="*/ 397 h 652"/>
                <a:gd name="T36" fmla="*/ 226 w 737"/>
                <a:gd name="T37" fmla="*/ 454 h 652"/>
                <a:gd name="T38" fmla="*/ 283 w 737"/>
                <a:gd name="T39" fmla="*/ 454 h 652"/>
                <a:gd name="T40" fmla="*/ 425 w 737"/>
                <a:gd name="T41" fmla="*/ 369 h 652"/>
                <a:gd name="T42" fmla="*/ 595 w 737"/>
                <a:gd name="T43" fmla="*/ 85 h 652"/>
                <a:gd name="T44" fmla="*/ 623 w 737"/>
                <a:gd name="T45" fmla="*/ 0 h 652"/>
                <a:gd name="T46" fmla="*/ 737 w 737"/>
                <a:gd name="T47" fmla="*/ 28 h 652"/>
                <a:gd name="T48" fmla="*/ 737 w 737"/>
                <a:gd name="T49" fmla="*/ 57 h 652"/>
                <a:gd name="T50" fmla="*/ 708 w 737"/>
                <a:gd name="T51" fmla="*/ 85 h 652"/>
                <a:gd name="T52" fmla="*/ 652 w 737"/>
                <a:gd name="T53" fmla="*/ 170 h 652"/>
                <a:gd name="T54" fmla="*/ 652 w 737"/>
                <a:gd name="T55" fmla="*/ 199 h 6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737" h="652">
                  <a:moveTo>
                    <a:pt x="652" y="199"/>
                  </a:moveTo>
                  <a:lnTo>
                    <a:pt x="652" y="227"/>
                  </a:lnTo>
                  <a:lnTo>
                    <a:pt x="623" y="284"/>
                  </a:lnTo>
                  <a:lnTo>
                    <a:pt x="623" y="340"/>
                  </a:lnTo>
                  <a:lnTo>
                    <a:pt x="567" y="369"/>
                  </a:lnTo>
                  <a:lnTo>
                    <a:pt x="538" y="454"/>
                  </a:lnTo>
                  <a:lnTo>
                    <a:pt x="368" y="567"/>
                  </a:lnTo>
                  <a:lnTo>
                    <a:pt x="311" y="539"/>
                  </a:lnTo>
                  <a:lnTo>
                    <a:pt x="340" y="624"/>
                  </a:lnTo>
                  <a:lnTo>
                    <a:pt x="283" y="595"/>
                  </a:lnTo>
                  <a:lnTo>
                    <a:pt x="141" y="652"/>
                  </a:lnTo>
                  <a:lnTo>
                    <a:pt x="113" y="624"/>
                  </a:lnTo>
                  <a:lnTo>
                    <a:pt x="28" y="624"/>
                  </a:lnTo>
                  <a:lnTo>
                    <a:pt x="0" y="595"/>
                  </a:lnTo>
                  <a:lnTo>
                    <a:pt x="56" y="510"/>
                  </a:lnTo>
                  <a:lnTo>
                    <a:pt x="0" y="482"/>
                  </a:lnTo>
                  <a:lnTo>
                    <a:pt x="28" y="454"/>
                  </a:lnTo>
                  <a:lnTo>
                    <a:pt x="170" y="397"/>
                  </a:lnTo>
                  <a:lnTo>
                    <a:pt x="226" y="454"/>
                  </a:lnTo>
                  <a:lnTo>
                    <a:pt x="283" y="454"/>
                  </a:lnTo>
                  <a:lnTo>
                    <a:pt x="425" y="369"/>
                  </a:lnTo>
                  <a:lnTo>
                    <a:pt x="595" y="85"/>
                  </a:lnTo>
                  <a:lnTo>
                    <a:pt x="623" y="0"/>
                  </a:lnTo>
                  <a:lnTo>
                    <a:pt x="737" y="28"/>
                  </a:lnTo>
                  <a:lnTo>
                    <a:pt x="737" y="57"/>
                  </a:lnTo>
                  <a:lnTo>
                    <a:pt x="708" y="85"/>
                  </a:lnTo>
                  <a:lnTo>
                    <a:pt x="652" y="170"/>
                  </a:lnTo>
                  <a:lnTo>
                    <a:pt x="652" y="19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10" name="Freeform 933">
              <a:extLst>
                <a:ext uri="{FF2B5EF4-FFF2-40B4-BE49-F238E27FC236}">
                  <a16:creationId xmlns:a16="http://schemas.microsoft.com/office/drawing/2014/main" id="{3A4F9A96-E3DB-43CE-BA7D-4774CC2B41B1}"/>
                </a:ext>
              </a:extLst>
            </p:cNvPr>
            <p:cNvSpPr>
              <a:spLocks/>
            </p:cNvSpPr>
            <p:nvPr/>
          </p:nvSpPr>
          <p:spPr bwMode="auto">
            <a:xfrm>
              <a:off x="4315" y="2457"/>
              <a:ext cx="823" cy="907"/>
            </a:xfrm>
            <a:custGeom>
              <a:avLst/>
              <a:gdLst>
                <a:gd name="T0" fmla="*/ 823 w 823"/>
                <a:gd name="T1" fmla="*/ 567 h 907"/>
                <a:gd name="T2" fmla="*/ 681 w 823"/>
                <a:gd name="T3" fmla="*/ 624 h 907"/>
                <a:gd name="T4" fmla="*/ 653 w 823"/>
                <a:gd name="T5" fmla="*/ 652 h 907"/>
                <a:gd name="T6" fmla="*/ 709 w 823"/>
                <a:gd name="T7" fmla="*/ 680 h 907"/>
                <a:gd name="T8" fmla="*/ 653 w 823"/>
                <a:gd name="T9" fmla="*/ 765 h 907"/>
                <a:gd name="T10" fmla="*/ 596 w 823"/>
                <a:gd name="T11" fmla="*/ 765 h 907"/>
                <a:gd name="T12" fmla="*/ 596 w 823"/>
                <a:gd name="T13" fmla="*/ 822 h 907"/>
                <a:gd name="T14" fmla="*/ 567 w 823"/>
                <a:gd name="T15" fmla="*/ 879 h 907"/>
                <a:gd name="T16" fmla="*/ 511 w 823"/>
                <a:gd name="T17" fmla="*/ 879 h 907"/>
                <a:gd name="T18" fmla="*/ 482 w 823"/>
                <a:gd name="T19" fmla="*/ 907 h 907"/>
                <a:gd name="T20" fmla="*/ 397 w 823"/>
                <a:gd name="T21" fmla="*/ 879 h 907"/>
                <a:gd name="T22" fmla="*/ 369 w 823"/>
                <a:gd name="T23" fmla="*/ 794 h 907"/>
                <a:gd name="T24" fmla="*/ 312 w 823"/>
                <a:gd name="T25" fmla="*/ 737 h 907"/>
                <a:gd name="T26" fmla="*/ 312 w 823"/>
                <a:gd name="T27" fmla="*/ 709 h 907"/>
                <a:gd name="T28" fmla="*/ 199 w 823"/>
                <a:gd name="T29" fmla="*/ 567 h 907"/>
                <a:gd name="T30" fmla="*/ 199 w 823"/>
                <a:gd name="T31" fmla="*/ 510 h 907"/>
                <a:gd name="T32" fmla="*/ 86 w 823"/>
                <a:gd name="T33" fmla="*/ 482 h 907"/>
                <a:gd name="T34" fmla="*/ 114 w 823"/>
                <a:gd name="T35" fmla="*/ 454 h 907"/>
                <a:gd name="T36" fmla="*/ 114 w 823"/>
                <a:gd name="T37" fmla="*/ 284 h 907"/>
                <a:gd name="T38" fmla="*/ 57 w 823"/>
                <a:gd name="T39" fmla="*/ 312 h 907"/>
                <a:gd name="T40" fmla="*/ 0 w 823"/>
                <a:gd name="T41" fmla="*/ 284 h 907"/>
                <a:gd name="T42" fmla="*/ 86 w 823"/>
                <a:gd name="T43" fmla="*/ 255 h 907"/>
                <a:gd name="T44" fmla="*/ 57 w 823"/>
                <a:gd name="T45" fmla="*/ 198 h 907"/>
                <a:gd name="T46" fmla="*/ 114 w 823"/>
                <a:gd name="T47" fmla="*/ 170 h 907"/>
                <a:gd name="T48" fmla="*/ 86 w 823"/>
                <a:gd name="T49" fmla="*/ 113 h 907"/>
                <a:gd name="T50" fmla="*/ 114 w 823"/>
                <a:gd name="T51" fmla="*/ 85 h 907"/>
                <a:gd name="T52" fmla="*/ 142 w 823"/>
                <a:gd name="T53" fmla="*/ 0 h 907"/>
                <a:gd name="T54" fmla="*/ 227 w 823"/>
                <a:gd name="T55" fmla="*/ 28 h 907"/>
                <a:gd name="T56" fmla="*/ 256 w 823"/>
                <a:gd name="T57" fmla="*/ 85 h 907"/>
                <a:gd name="T58" fmla="*/ 369 w 823"/>
                <a:gd name="T59" fmla="*/ 85 h 907"/>
                <a:gd name="T60" fmla="*/ 397 w 823"/>
                <a:gd name="T61" fmla="*/ 170 h 907"/>
                <a:gd name="T62" fmla="*/ 482 w 823"/>
                <a:gd name="T63" fmla="*/ 255 h 907"/>
                <a:gd name="T64" fmla="*/ 454 w 823"/>
                <a:gd name="T65" fmla="*/ 340 h 907"/>
                <a:gd name="T66" fmla="*/ 482 w 823"/>
                <a:gd name="T67" fmla="*/ 369 h 907"/>
                <a:gd name="T68" fmla="*/ 539 w 823"/>
                <a:gd name="T69" fmla="*/ 340 h 907"/>
                <a:gd name="T70" fmla="*/ 624 w 823"/>
                <a:gd name="T71" fmla="*/ 369 h 907"/>
                <a:gd name="T72" fmla="*/ 681 w 823"/>
                <a:gd name="T73" fmla="*/ 425 h 907"/>
                <a:gd name="T74" fmla="*/ 738 w 823"/>
                <a:gd name="T75" fmla="*/ 425 h 907"/>
                <a:gd name="T76" fmla="*/ 823 w 823"/>
                <a:gd name="T77" fmla="*/ 567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823" h="907">
                  <a:moveTo>
                    <a:pt x="823" y="567"/>
                  </a:moveTo>
                  <a:lnTo>
                    <a:pt x="681" y="624"/>
                  </a:lnTo>
                  <a:lnTo>
                    <a:pt x="653" y="652"/>
                  </a:lnTo>
                  <a:lnTo>
                    <a:pt x="709" y="680"/>
                  </a:lnTo>
                  <a:lnTo>
                    <a:pt x="653" y="765"/>
                  </a:lnTo>
                  <a:lnTo>
                    <a:pt x="596" y="765"/>
                  </a:lnTo>
                  <a:lnTo>
                    <a:pt x="596" y="822"/>
                  </a:lnTo>
                  <a:lnTo>
                    <a:pt x="567" y="879"/>
                  </a:lnTo>
                  <a:lnTo>
                    <a:pt x="511" y="879"/>
                  </a:lnTo>
                  <a:lnTo>
                    <a:pt x="482" y="907"/>
                  </a:lnTo>
                  <a:lnTo>
                    <a:pt x="397" y="879"/>
                  </a:lnTo>
                  <a:lnTo>
                    <a:pt x="369" y="794"/>
                  </a:lnTo>
                  <a:lnTo>
                    <a:pt x="312" y="737"/>
                  </a:lnTo>
                  <a:lnTo>
                    <a:pt x="312" y="709"/>
                  </a:lnTo>
                  <a:lnTo>
                    <a:pt x="199" y="567"/>
                  </a:lnTo>
                  <a:lnTo>
                    <a:pt x="199" y="510"/>
                  </a:lnTo>
                  <a:lnTo>
                    <a:pt x="86" y="482"/>
                  </a:lnTo>
                  <a:lnTo>
                    <a:pt x="114" y="454"/>
                  </a:lnTo>
                  <a:lnTo>
                    <a:pt x="114" y="284"/>
                  </a:lnTo>
                  <a:lnTo>
                    <a:pt x="57" y="312"/>
                  </a:lnTo>
                  <a:lnTo>
                    <a:pt x="0" y="284"/>
                  </a:lnTo>
                  <a:lnTo>
                    <a:pt x="86" y="255"/>
                  </a:lnTo>
                  <a:lnTo>
                    <a:pt x="57" y="198"/>
                  </a:lnTo>
                  <a:lnTo>
                    <a:pt x="114" y="170"/>
                  </a:lnTo>
                  <a:lnTo>
                    <a:pt x="86" y="113"/>
                  </a:lnTo>
                  <a:lnTo>
                    <a:pt x="114" y="85"/>
                  </a:lnTo>
                  <a:lnTo>
                    <a:pt x="142" y="0"/>
                  </a:lnTo>
                  <a:lnTo>
                    <a:pt x="227" y="28"/>
                  </a:lnTo>
                  <a:lnTo>
                    <a:pt x="256" y="85"/>
                  </a:lnTo>
                  <a:lnTo>
                    <a:pt x="369" y="85"/>
                  </a:lnTo>
                  <a:lnTo>
                    <a:pt x="397" y="170"/>
                  </a:lnTo>
                  <a:lnTo>
                    <a:pt x="482" y="255"/>
                  </a:lnTo>
                  <a:lnTo>
                    <a:pt x="454" y="340"/>
                  </a:lnTo>
                  <a:lnTo>
                    <a:pt x="482" y="369"/>
                  </a:lnTo>
                  <a:lnTo>
                    <a:pt x="539" y="340"/>
                  </a:lnTo>
                  <a:lnTo>
                    <a:pt x="624" y="369"/>
                  </a:lnTo>
                  <a:lnTo>
                    <a:pt x="681" y="425"/>
                  </a:lnTo>
                  <a:lnTo>
                    <a:pt x="738" y="425"/>
                  </a:lnTo>
                  <a:lnTo>
                    <a:pt x="823" y="56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11" name="Freeform 934">
              <a:extLst>
                <a:ext uri="{FF2B5EF4-FFF2-40B4-BE49-F238E27FC236}">
                  <a16:creationId xmlns:a16="http://schemas.microsoft.com/office/drawing/2014/main" id="{82803DD6-4F79-4F0C-9C36-725916A672BF}"/>
                </a:ext>
              </a:extLst>
            </p:cNvPr>
            <p:cNvSpPr>
              <a:spLocks/>
            </p:cNvSpPr>
            <p:nvPr/>
          </p:nvSpPr>
          <p:spPr bwMode="auto">
            <a:xfrm>
              <a:off x="4060" y="529"/>
              <a:ext cx="1928" cy="1446"/>
            </a:xfrm>
            <a:custGeom>
              <a:avLst/>
              <a:gdLst>
                <a:gd name="T0" fmla="*/ 85 w 1928"/>
                <a:gd name="T1" fmla="*/ 1418 h 1446"/>
                <a:gd name="T2" fmla="*/ 29 w 1928"/>
                <a:gd name="T3" fmla="*/ 1276 h 1446"/>
                <a:gd name="T4" fmla="*/ 57 w 1928"/>
                <a:gd name="T5" fmla="*/ 1078 h 1446"/>
                <a:gd name="T6" fmla="*/ 227 w 1928"/>
                <a:gd name="T7" fmla="*/ 907 h 1446"/>
                <a:gd name="T8" fmla="*/ 199 w 1928"/>
                <a:gd name="T9" fmla="*/ 822 h 1446"/>
                <a:gd name="T10" fmla="*/ 369 w 1928"/>
                <a:gd name="T11" fmla="*/ 851 h 1446"/>
                <a:gd name="T12" fmla="*/ 284 w 1928"/>
                <a:gd name="T13" fmla="*/ 794 h 1446"/>
                <a:gd name="T14" fmla="*/ 227 w 1928"/>
                <a:gd name="T15" fmla="*/ 652 h 1446"/>
                <a:gd name="T16" fmla="*/ 397 w 1928"/>
                <a:gd name="T17" fmla="*/ 425 h 1446"/>
                <a:gd name="T18" fmla="*/ 511 w 1928"/>
                <a:gd name="T19" fmla="*/ 340 h 1446"/>
                <a:gd name="T20" fmla="*/ 539 w 1928"/>
                <a:gd name="T21" fmla="*/ 312 h 1446"/>
                <a:gd name="T22" fmla="*/ 539 w 1928"/>
                <a:gd name="T23" fmla="*/ 227 h 1446"/>
                <a:gd name="T24" fmla="*/ 596 w 1928"/>
                <a:gd name="T25" fmla="*/ 142 h 1446"/>
                <a:gd name="T26" fmla="*/ 652 w 1928"/>
                <a:gd name="T27" fmla="*/ 114 h 1446"/>
                <a:gd name="T28" fmla="*/ 766 w 1928"/>
                <a:gd name="T29" fmla="*/ 57 h 1446"/>
                <a:gd name="T30" fmla="*/ 879 w 1928"/>
                <a:gd name="T31" fmla="*/ 142 h 1446"/>
                <a:gd name="T32" fmla="*/ 936 w 1928"/>
                <a:gd name="T33" fmla="*/ 29 h 1446"/>
                <a:gd name="T34" fmla="*/ 1389 w 1928"/>
                <a:gd name="T35" fmla="*/ 227 h 1446"/>
                <a:gd name="T36" fmla="*/ 1616 w 1928"/>
                <a:gd name="T37" fmla="*/ 454 h 1446"/>
                <a:gd name="T38" fmla="*/ 1616 w 1928"/>
                <a:gd name="T39" fmla="*/ 539 h 1446"/>
                <a:gd name="T40" fmla="*/ 1560 w 1928"/>
                <a:gd name="T41" fmla="*/ 624 h 1446"/>
                <a:gd name="T42" fmla="*/ 1645 w 1928"/>
                <a:gd name="T43" fmla="*/ 709 h 1446"/>
                <a:gd name="T44" fmla="*/ 1616 w 1928"/>
                <a:gd name="T45" fmla="*/ 822 h 1446"/>
                <a:gd name="T46" fmla="*/ 1673 w 1928"/>
                <a:gd name="T47" fmla="*/ 936 h 1446"/>
                <a:gd name="T48" fmla="*/ 1786 w 1928"/>
                <a:gd name="T49" fmla="*/ 879 h 1446"/>
                <a:gd name="T50" fmla="*/ 1871 w 1928"/>
                <a:gd name="T51" fmla="*/ 907 h 1446"/>
                <a:gd name="T52" fmla="*/ 1900 w 1928"/>
                <a:gd name="T53" fmla="*/ 1134 h 1446"/>
                <a:gd name="T54" fmla="*/ 1900 w 1928"/>
                <a:gd name="T55" fmla="*/ 1191 h 1446"/>
                <a:gd name="T56" fmla="*/ 1871 w 1928"/>
                <a:gd name="T57" fmla="*/ 1333 h 1446"/>
                <a:gd name="T58" fmla="*/ 1758 w 1928"/>
                <a:gd name="T59" fmla="*/ 1304 h 1446"/>
                <a:gd name="T60" fmla="*/ 1701 w 1928"/>
                <a:gd name="T61" fmla="*/ 1219 h 1446"/>
                <a:gd name="T62" fmla="*/ 1418 w 1928"/>
                <a:gd name="T63" fmla="*/ 766 h 1446"/>
                <a:gd name="T64" fmla="*/ 1219 w 1928"/>
                <a:gd name="T65" fmla="*/ 936 h 1446"/>
                <a:gd name="T66" fmla="*/ 1304 w 1928"/>
                <a:gd name="T67" fmla="*/ 936 h 1446"/>
                <a:gd name="T68" fmla="*/ 1078 w 1928"/>
                <a:gd name="T69" fmla="*/ 1078 h 1446"/>
                <a:gd name="T70" fmla="*/ 993 w 1928"/>
                <a:gd name="T71" fmla="*/ 1191 h 1446"/>
                <a:gd name="T72" fmla="*/ 851 w 1928"/>
                <a:gd name="T73" fmla="*/ 1134 h 1446"/>
                <a:gd name="T74" fmla="*/ 624 w 1928"/>
                <a:gd name="T75" fmla="*/ 1219 h 1446"/>
                <a:gd name="T76" fmla="*/ 454 w 1928"/>
                <a:gd name="T77" fmla="*/ 1276 h 1446"/>
                <a:gd name="T78" fmla="*/ 199 w 1928"/>
                <a:gd name="T79" fmla="*/ 1361 h 14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928" h="1446">
                  <a:moveTo>
                    <a:pt x="170" y="1446"/>
                  </a:moveTo>
                  <a:lnTo>
                    <a:pt x="85" y="1418"/>
                  </a:lnTo>
                  <a:lnTo>
                    <a:pt x="29" y="1361"/>
                  </a:lnTo>
                  <a:lnTo>
                    <a:pt x="29" y="1276"/>
                  </a:lnTo>
                  <a:lnTo>
                    <a:pt x="0" y="1134"/>
                  </a:lnTo>
                  <a:lnTo>
                    <a:pt x="57" y="1078"/>
                  </a:lnTo>
                  <a:lnTo>
                    <a:pt x="199" y="964"/>
                  </a:lnTo>
                  <a:lnTo>
                    <a:pt x="227" y="907"/>
                  </a:lnTo>
                  <a:lnTo>
                    <a:pt x="170" y="879"/>
                  </a:lnTo>
                  <a:lnTo>
                    <a:pt x="199" y="822"/>
                  </a:lnTo>
                  <a:lnTo>
                    <a:pt x="255" y="822"/>
                  </a:lnTo>
                  <a:lnTo>
                    <a:pt x="369" y="851"/>
                  </a:lnTo>
                  <a:lnTo>
                    <a:pt x="341" y="822"/>
                  </a:lnTo>
                  <a:lnTo>
                    <a:pt x="284" y="794"/>
                  </a:lnTo>
                  <a:lnTo>
                    <a:pt x="312" y="709"/>
                  </a:lnTo>
                  <a:lnTo>
                    <a:pt x="227" y="652"/>
                  </a:lnTo>
                  <a:lnTo>
                    <a:pt x="341" y="596"/>
                  </a:lnTo>
                  <a:lnTo>
                    <a:pt x="397" y="425"/>
                  </a:lnTo>
                  <a:lnTo>
                    <a:pt x="539" y="369"/>
                  </a:lnTo>
                  <a:lnTo>
                    <a:pt x="511" y="340"/>
                  </a:lnTo>
                  <a:lnTo>
                    <a:pt x="511" y="312"/>
                  </a:lnTo>
                  <a:lnTo>
                    <a:pt x="539" y="312"/>
                  </a:lnTo>
                  <a:lnTo>
                    <a:pt x="567" y="255"/>
                  </a:lnTo>
                  <a:lnTo>
                    <a:pt x="539" y="227"/>
                  </a:lnTo>
                  <a:lnTo>
                    <a:pt x="596" y="199"/>
                  </a:lnTo>
                  <a:lnTo>
                    <a:pt x="596" y="142"/>
                  </a:lnTo>
                  <a:lnTo>
                    <a:pt x="624" y="114"/>
                  </a:lnTo>
                  <a:lnTo>
                    <a:pt x="652" y="114"/>
                  </a:lnTo>
                  <a:lnTo>
                    <a:pt x="681" y="85"/>
                  </a:lnTo>
                  <a:lnTo>
                    <a:pt x="766" y="57"/>
                  </a:lnTo>
                  <a:lnTo>
                    <a:pt x="822" y="114"/>
                  </a:lnTo>
                  <a:lnTo>
                    <a:pt x="879" y="142"/>
                  </a:lnTo>
                  <a:lnTo>
                    <a:pt x="964" y="85"/>
                  </a:lnTo>
                  <a:lnTo>
                    <a:pt x="936" y="29"/>
                  </a:lnTo>
                  <a:lnTo>
                    <a:pt x="1191" y="0"/>
                  </a:lnTo>
                  <a:lnTo>
                    <a:pt x="1389" y="227"/>
                  </a:lnTo>
                  <a:lnTo>
                    <a:pt x="1616" y="397"/>
                  </a:lnTo>
                  <a:lnTo>
                    <a:pt x="1616" y="454"/>
                  </a:lnTo>
                  <a:lnTo>
                    <a:pt x="1588" y="511"/>
                  </a:lnTo>
                  <a:lnTo>
                    <a:pt x="1616" y="539"/>
                  </a:lnTo>
                  <a:lnTo>
                    <a:pt x="1560" y="596"/>
                  </a:lnTo>
                  <a:lnTo>
                    <a:pt x="1560" y="624"/>
                  </a:lnTo>
                  <a:lnTo>
                    <a:pt x="1588" y="624"/>
                  </a:lnTo>
                  <a:lnTo>
                    <a:pt x="1645" y="709"/>
                  </a:lnTo>
                  <a:lnTo>
                    <a:pt x="1616" y="737"/>
                  </a:lnTo>
                  <a:lnTo>
                    <a:pt x="1616" y="822"/>
                  </a:lnTo>
                  <a:lnTo>
                    <a:pt x="1616" y="907"/>
                  </a:lnTo>
                  <a:lnTo>
                    <a:pt x="1673" y="936"/>
                  </a:lnTo>
                  <a:lnTo>
                    <a:pt x="1701" y="879"/>
                  </a:lnTo>
                  <a:lnTo>
                    <a:pt x="1786" y="879"/>
                  </a:lnTo>
                  <a:lnTo>
                    <a:pt x="1815" y="936"/>
                  </a:lnTo>
                  <a:lnTo>
                    <a:pt x="1871" y="907"/>
                  </a:lnTo>
                  <a:lnTo>
                    <a:pt x="1928" y="1021"/>
                  </a:lnTo>
                  <a:lnTo>
                    <a:pt x="1900" y="1134"/>
                  </a:lnTo>
                  <a:lnTo>
                    <a:pt x="1871" y="1163"/>
                  </a:lnTo>
                  <a:lnTo>
                    <a:pt x="1900" y="1191"/>
                  </a:lnTo>
                  <a:lnTo>
                    <a:pt x="1843" y="1248"/>
                  </a:lnTo>
                  <a:lnTo>
                    <a:pt x="1871" y="1333"/>
                  </a:lnTo>
                  <a:lnTo>
                    <a:pt x="1815" y="1333"/>
                  </a:lnTo>
                  <a:lnTo>
                    <a:pt x="1758" y="1304"/>
                  </a:lnTo>
                  <a:lnTo>
                    <a:pt x="1701" y="1333"/>
                  </a:lnTo>
                  <a:lnTo>
                    <a:pt x="1701" y="1219"/>
                  </a:lnTo>
                  <a:lnTo>
                    <a:pt x="1588" y="964"/>
                  </a:lnTo>
                  <a:lnTo>
                    <a:pt x="1418" y="766"/>
                  </a:lnTo>
                  <a:lnTo>
                    <a:pt x="1304" y="766"/>
                  </a:lnTo>
                  <a:lnTo>
                    <a:pt x="1219" y="936"/>
                  </a:lnTo>
                  <a:lnTo>
                    <a:pt x="1333" y="879"/>
                  </a:lnTo>
                  <a:lnTo>
                    <a:pt x="1304" y="936"/>
                  </a:lnTo>
                  <a:lnTo>
                    <a:pt x="1191" y="1049"/>
                  </a:lnTo>
                  <a:lnTo>
                    <a:pt x="1078" y="1078"/>
                  </a:lnTo>
                  <a:lnTo>
                    <a:pt x="1021" y="1134"/>
                  </a:lnTo>
                  <a:lnTo>
                    <a:pt x="993" y="1191"/>
                  </a:lnTo>
                  <a:lnTo>
                    <a:pt x="908" y="1191"/>
                  </a:lnTo>
                  <a:lnTo>
                    <a:pt x="851" y="1134"/>
                  </a:lnTo>
                  <a:lnTo>
                    <a:pt x="709" y="1106"/>
                  </a:lnTo>
                  <a:lnTo>
                    <a:pt x="624" y="1219"/>
                  </a:lnTo>
                  <a:lnTo>
                    <a:pt x="511" y="1219"/>
                  </a:lnTo>
                  <a:lnTo>
                    <a:pt x="454" y="1276"/>
                  </a:lnTo>
                  <a:lnTo>
                    <a:pt x="369" y="1248"/>
                  </a:lnTo>
                  <a:lnTo>
                    <a:pt x="199" y="1361"/>
                  </a:lnTo>
                  <a:lnTo>
                    <a:pt x="170" y="1446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12" name="Freeform 935">
              <a:extLst>
                <a:ext uri="{FF2B5EF4-FFF2-40B4-BE49-F238E27FC236}">
                  <a16:creationId xmlns:a16="http://schemas.microsoft.com/office/drawing/2014/main" id="{DE9668BB-52D0-4E0D-B08A-BF04D64AF5FD}"/>
                </a:ext>
              </a:extLst>
            </p:cNvPr>
            <p:cNvSpPr>
              <a:spLocks/>
            </p:cNvSpPr>
            <p:nvPr/>
          </p:nvSpPr>
          <p:spPr bwMode="auto">
            <a:xfrm>
              <a:off x="4089" y="444"/>
              <a:ext cx="567" cy="1163"/>
            </a:xfrm>
            <a:custGeom>
              <a:avLst/>
              <a:gdLst>
                <a:gd name="T0" fmla="*/ 28 w 567"/>
                <a:gd name="T1" fmla="*/ 1163 h 1163"/>
                <a:gd name="T2" fmla="*/ 170 w 567"/>
                <a:gd name="T3" fmla="*/ 1049 h 1163"/>
                <a:gd name="T4" fmla="*/ 198 w 567"/>
                <a:gd name="T5" fmla="*/ 992 h 1163"/>
                <a:gd name="T6" fmla="*/ 141 w 567"/>
                <a:gd name="T7" fmla="*/ 964 h 1163"/>
                <a:gd name="T8" fmla="*/ 170 w 567"/>
                <a:gd name="T9" fmla="*/ 907 h 1163"/>
                <a:gd name="T10" fmla="*/ 255 w 567"/>
                <a:gd name="T11" fmla="*/ 907 h 1163"/>
                <a:gd name="T12" fmla="*/ 340 w 567"/>
                <a:gd name="T13" fmla="*/ 936 h 1163"/>
                <a:gd name="T14" fmla="*/ 312 w 567"/>
                <a:gd name="T15" fmla="*/ 907 h 1163"/>
                <a:gd name="T16" fmla="*/ 255 w 567"/>
                <a:gd name="T17" fmla="*/ 879 h 1163"/>
                <a:gd name="T18" fmla="*/ 283 w 567"/>
                <a:gd name="T19" fmla="*/ 794 h 1163"/>
                <a:gd name="T20" fmla="*/ 198 w 567"/>
                <a:gd name="T21" fmla="*/ 737 h 1163"/>
                <a:gd name="T22" fmla="*/ 312 w 567"/>
                <a:gd name="T23" fmla="*/ 681 h 1163"/>
                <a:gd name="T24" fmla="*/ 368 w 567"/>
                <a:gd name="T25" fmla="*/ 510 h 1163"/>
                <a:gd name="T26" fmla="*/ 510 w 567"/>
                <a:gd name="T27" fmla="*/ 454 h 1163"/>
                <a:gd name="T28" fmla="*/ 482 w 567"/>
                <a:gd name="T29" fmla="*/ 425 h 1163"/>
                <a:gd name="T30" fmla="*/ 482 w 567"/>
                <a:gd name="T31" fmla="*/ 397 h 1163"/>
                <a:gd name="T32" fmla="*/ 510 w 567"/>
                <a:gd name="T33" fmla="*/ 397 h 1163"/>
                <a:gd name="T34" fmla="*/ 538 w 567"/>
                <a:gd name="T35" fmla="*/ 340 h 1163"/>
                <a:gd name="T36" fmla="*/ 510 w 567"/>
                <a:gd name="T37" fmla="*/ 312 h 1163"/>
                <a:gd name="T38" fmla="*/ 567 w 567"/>
                <a:gd name="T39" fmla="*/ 284 h 1163"/>
                <a:gd name="T40" fmla="*/ 567 w 567"/>
                <a:gd name="T41" fmla="*/ 227 h 1163"/>
                <a:gd name="T42" fmla="*/ 538 w 567"/>
                <a:gd name="T43" fmla="*/ 199 h 1163"/>
                <a:gd name="T44" fmla="*/ 510 w 567"/>
                <a:gd name="T45" fmla="*/ 227 h 1163"/>
                <a:gd name="T46" fmla="*/ 510 w 567"/>
                <a:gd name="T47" fmla="*/ 170 h 1163"/>
                <a:gd name="T48" fmla="*/ 453 w 567"/>
                <a:gd name="T49" fmla="*/ 170 h 1163"/>
                <a:gd name="T50" fmla="*/ 425 w 567"/>
                <a:gd name="T51" fmla="*/ 29 h 1163"/>
                <a:gd name="T52" fmla="*/ 368 w 567"/>
                <a:gd name="T53" fmla="*/ 0 h 1163"/>
                <a:gd name="T54" fmla="*/ 312 w 567"/>
                <a:gd name="T55" fmla="*/ 114 h 1163"/>
                <a:gd name="T56" fmla="*/ 312 w 567"/>
                <a:gd name="T57" fmla="*/ 170 h 1163"/>
                <a:gd name="T58" fmla="*/ 255 w 567"/>
                <a:gd name="T59" fmla="*/ 170 h 1163"/>
                <a:gd name="T60" fmla="*/ 198 w 567"/>
                <a:gd name="T61" fmla="*/ 397 h 1163"/>
                <a:gd name="T62" fmla="*/ 170 w 567"/>
                <a:gd name="T63" fmla="*/ 596 h 1163"/>
                <a:gd name="T64" fmla="*/ 85 w 567"/>
                <a:gd name="T65" fmla="*/ 624 h 1163"/>
                <a:gd name="T66" fmla="*/ 113 w 567"/>
                <a:gd name="T67" fmla="*/ 709 h 1163"/>
                <a:gd name="T68" fmla="*/ 56 w 567"/>
                <a:gd name="T69" fmla="*/ 936 h 1163"/>
                <a:gd name="T70" fmla="*/ 0 w 567"/>
                <a:gd name="T71" fmla="*/ 964 h 1163"/>
                <a:gd name="T72" fmla="*/ 28 w 567"/>
                <a:gd name="T73" fmla="*/ 1049 h 1163"/>
                <a:gd name="T74" fmla="*/ 28 w 567"/>
                <a:gd name="T75" fmla="*/ 1163 h 11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567" h="1163">
                  <a:moveTo>
                    <a:pt x="28" y="1163"/>
                  </a:moveTo>
                  <a:lnTo>
                    <a:pt x="170" y="1049"/>
                  </a:lnTo>
                  <a:lnTo>
                    <a:pt x="198" y="992"/>
                  </a:lnTo>
                  <a:lnTo>
                    <a:pt x="141" y="964"/>
                  </a:lnTo>
                  <a:lnTo>
                    <a:pt x="170" y="907"/>
                  </a:lnTo>
                  <a:lnTo>
                    <a:pt x="255" y="907"/>
                  </a:lnTo>
                  <a:lnTo>
                    <a:pt x="340" y="936"/>
                  </a:lnTo>
                  <a:lnTo>
                    <a:pt x="312" y="907"/>
                  </a:lnTo>
                  <a:lnTo>
                    <a:pt x="255" y="879"/>
                  </a:lnTo>
                  <a:lnTo>
                    <a:pt x="283" y="794"/>
                  </a:lnTo>
                  <a:lnTo>
                    <a:pt x="198" y="737"/>
                  </a:lnTo>
                  <a:lnTo>
                    <a:pt x="312" y="681"/>
                  </a:lnTo>
                  <a:lnTo>
                    <a:pt x="368" y="510"/>
                  </a:lnTo>
                  <a:lnTo>
                    <a:pt x="510" y="454"/>
                  </a:lnTo>
                  <a:lnTo>
                    <a:pt x="482" y="425"/>
                  </a:lnTo>
                  <a:lnTo>
                    <a:pt x="482" y="397"/>
                  </a:lnTo>
                  <a:lnTo>
                    <a:pt x="510" y="397"/>
                  </a:lnTo>
                  <a:lnTo>
                    <a:pt x="538" y="340"/>
                  </a:lnTo>
                  <a:lnTo>
                    <a:pt x="510" y="312"/>
                  </a:lnTo>
                  <a:lnTo>
                    <a:pt x="567" y="284"/>
                  </a:lnTo>
                  <a:lnTo>
                    <a:pt x="567" y="227"/>
                  </a:lnTo>
                  <a:lnTo>
                    <a:pt x="538" y="199"/>
                  </a:lnTo>
                  <a:lnTo>
                    <a:pt x="510" y="227"/>
                  </a:lnTo>
                  <a:lnTo>
                    <a:pt x="510" y="170"/>
                  </a:lnTo>
                  <a:lnTo>
                    <a:pt x="453" y="170"/>
                  </a:lnTo>
                  <a:lnTo>
                    <a:pt x="425" y="29"/>
                  </a:lnTo>
                  <a:lnTo>
                    <a:pt x="368" y="0"/>
                  </a:lnTo>
                  <a:lnTo>
                    <a:pt x="312" y="114"/>
                  </a:lnTo>
                  <a:lnTo>
                    <a:pt x="312" y="170"/>
                  </a:lnTo>
                  <a:lnTo>
                    <a:pt x="255" y="170"/>
                  </a:lnTo>
                  <a:lnTo>
                    <a:pt x="198" y="397"/>
                  </a:lnTo>
                  <a:lnTo>
                    <a:pt x="170" y="596"/>
                  </a:lnTo>
                  <a:lnTo>
                    <a:pt x="85" y="624"/>
                  </a:lnTo>
                  <a:lnTo>
                    <a:pt x="113" y="709"/>
                  </a:lnTo>
                  <a:lnTo>
                    <a:pt x="56" y="936"/>
                  </a:lnTo>
                  <a:lnTo>
                    <a:pt x="0" y="964"/>
                  </a:lnTo>
                  <a:lnTo>
                    <a:pt x="28" y="1049"/>
                  </a:lnTo>
                  <a:lnTo>
                    <a:pt x="28" y="1163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13" name="Freeform 936">
              <a:extLst>
                <a:ext uri="{FF2B5EF4-FFF2-40B4-BE49-F238E27FC236}">
                  <a16:creationId xmlns:a16="http://schemas.microsoft.com/office/drawing/2014/main" id="{85E4117A-9D15-4932-B566-AA784C09DF53}"/>
                </a:ext>
              </a:extLst>
            </p:cNvPr>
            <p:cNvSpPr>
              <a:spLocks/>
            </p:cNvSpPr>
            <p:nvPr/>
          </p:nvSpPr>
          <p:spPr bwMode="auto">
            <a:xfrm>
              <a:off x="4457" y="76"/>
              <a:ext cx="284" cy="595"/>
            </a:xfrm>
            <a:custGeom>
              <a:avLst/>
              <a:gdLst>
                <a:gd name="T0" fmla="*/ 284 w 284"/>
                <a:gd name="T1" fmla="*/ 538 h 595"/>
                <a:gd name="T2" fmla="*/ 255 w 284"/>
                <a:gd name="T3" fmla="*/ 567 h 595"/>
                <a:gd name="T4" fmla="*/ 227 w 284"/>
                <a:gd name="T5" fmla="*/ 567 h 595"/>
                <a:gd name="T6" fmla="*/ 199 w 284"/>
                <a:gd name="T7" fmla="*/ 595 h 595"/>
                <a:gd name="T8" fmla="*/ 170 w 284"/>
                <a:gd name="T9" fmla="*/ 567 h 595"/>
                <a:gd name="T10" fmla="*/ 142 w 284"/>
                <a:gd name="T11" fmla="*/ 595 h 595"/>
                <a:gd name="T12" fmla="*/ 142 w 284"/>
                <a:gd name="T13" fmla="*/ 538 h 595"/>
                <a:gd name="T14" fmla="*/ 85 w 284"/>
                <a:gd name="T15" fmla="*/ 538 h 595"/>
                <a:gd name="T16" fmla="*/ 57 w 284"/>
                <a:gd name="T17" fmla="*/ 397 h 595"/>
                <a:gd name="T18" fmla="*/ 0 w 284"/>
                <a:gd name="T19" fmla="*/ 368 h 595"/>
                <a:gd name="T20" fmla="*/ 114 w 284"/>
                <a:gd name="T21" fmla="*/ 255 h 595"/>
                <a:gd name="T22" fmla="*/ 57 w 284"/>
                <a:gd name="T23" fmla="*/ 113 h 595"/>
                <a:gd name="T24" fmla="*/ 114 w 284"/>
                <a:gd name="T25" fmla="*/ 0 h 595"/>
                <a:gd name="T26" fmla="*/ 199 w 284"/>
                <a:gd name="T27" fmla="*/ 113 h 595"/>
                <a:gd name="T28" fmla="*/ 170 w 284"/>
                <a:gd name="T29" fmla="*/ 141 h 595"/>
                <a:gd name="T30" fmla="*/ 255 w 284"/>
                <a:gd name="T31" fmla="*/ 255 h 595"/>
                <a:gd name="T32" fmla="*/ 227 w 284"/>
                <a:gd name="T33" fmla="*/ 283 h 595"/>
                <a:gd name="T34" fmla="*/ 284 w 284"/>
                <a:gd name="T35" fmla="*/ 368 h 595"/>
                <a:gd name="T36" fmla="*/ 227 w 284"/>
                <a:gd name="T37" fmla="*/ 482 h 595"/>
                <a:gd name="T38" fmla="*/ 284 w 284"/>
                <a:gd name="T39" fmla="*/ 538 h 5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84" h="595">
                  <a:moveTo>
                    <a:pt x="284" y="538"/>
                  </a:moveTo>
                  <a:lnTo>
                    <a:pt x="255" y="567"/>
                  </a:lnTo>
                  <a:lnTo>
                    <a:pt x="227" y="567"/>
                  </a:lnTo>
                  <a:lnTo>
                    <a:pt x="199" y="595"/>
                  </a:lnTo>
                  <a:lnTo>
                    <a:pt x="170" y="567"/>
                  </a:lnTo>
                  <a:lnTo>
                    <a:pt x="142" y="595"/>
                  </a:lnTo>
                  <a:lnTo>
                    <a:pt x="142" y="538"/>
                  </a:lnTo>
                  <a:lnTo>
                    <a:pt x="85" y="538"/>
                  </a:lnTo>
                  <a:lnTo>
                    <a:pt x="57" y="397"/>
                  </a:lnTo>
                  <a:lnTo>
                    <a:pt x="0" y="368"/>
                  </a:lnTo>
                  <a:lnTo>
                    <a:pt x="114" y="255"/>
                  </a:lnTo>
                  <a:lnTo>
                    <a:pt x="57" y="113"/>
                  </a:lnTo>
                  <a:lnTo>
                    <a:pt x="114" y="0"/>
                  </a:lnTo>
                  <a:lnTo>
                    <a:pt x="199" y="113"/>
                  </a:lnTo>
                  <a:lnTo>
                    <a:pt x="170" y="141"/>
                  </a:lnTo>
                  <a:lnTo>
                    <a:pt x="255" y="255"/>
                  </a:lnTo>
                  <a:lnTo>
                    <a:pt x="227" y="283"/>
                  </a:lnTo>
                  <a:lnTo>
                    <a:pt x="284" y="368"/>
                  </a:lnTo>
                  <a:lnTo>
                    <a:pt x="227" y="482"/>
                  </a:lnTo>
                  <a:lnTo>
                    <a:pt x="284" y="53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14" name="Freeform 937">
              <a:extLst>
                <a:ext uri="{FF2B5EF4-FFF2-40B4-BE49-F238E27FC236}">
                  <a16:creationId xmlns:a16="http://schemas.microsoft.com/office/drawing/2014/main" id="{C29E0E4B-7D13-47EA-AE5C-4F02205B3EEF}"/>
                </a:ext>
              </a:extLst>
            </p:cNvPr>
            <p:cNvSpPr>
              <a:spLocks/>
            </p:cNvSpPr>
            <p:nvPr/>
          </p:nvSpPr>
          <p:spPr bwMode="auto">
            <a:xfrm>
              <a:off x="4627" y="189"/>
              <a:ext cx="624" cy="482"/>
            </a:xfrm>
            <a:custGeom>
              <a:avLst/>
              <a:gdLst>
                <a:gd name="T0" fmla="*/ 624 w 624"/>
                <a:gd name="T1" fmla="*/ 340 h 482"/>
                <a:gd name="T2" fmla="*/ 369 w 624"/>
                <a:gd name="T3" fmla="*/ 369 h 482"/>
                <a:gd name="T4" fmla="*/ 397 w 624"/>
                <a:gd name="T5" fmla="*/ 425 h 482"/>
                <a:gd name="T6" fmla="*/ 312 w 624"/>
                <a:gd name="T7" fmla="*/ 482 h 482"/>
                <a:gd name="T8" fmla="*/ 255 w 624"/>
                <a:gd name="T9" fmla="*/ 454 h 482"/>
                <a:gd name="T10" fmla="*/ 199 w 624"/>
                <a:gd name="T11" fmla="*/ 397 h 482"/>
                <a:gd name="T12" fmla="*/ 114 w 624"/>
                <a:gd name="T13" fmla="*/ 425 h 482"/>
                <a:gd name="T14" fmla="*/ 57 w 624"/>
                <a:gd name="T15" fmla="*/ 369 h 482"/>
                <a:gd name="T16" fmla="*/ 114 w 624"/>
                <a:gd name="T17" fmla="*/ 255 h 482"/>
                <a:gd name="T18" fmla="*/ 57 w 624"/>
                <a:gd name="T19" fmla="*/ 170 h 482"/>
                <a:gd name="T20" fmla="*/ 85 w 624"/>
                <a:gd name="T21" fmla="*/ 142 h 482"/>
                <a:gd name="T22" fmla="*/ 0 w 624"/>
                <a:gd name="T23" fmla="*/ 28 h 482"/>
                <a:gd name="T24" fmla="*/ 29 w 624"/>
                <a:gd name="T25" fmla="*/ 0 h 482"/>
                <a:gd name="T26" fmla="*/ 142 w 624"/>
                <a:gd name="T27" fmla="*/ 142 h 482"/>
                <a:gd name="T28" fmla="*/ 284 w 624"/>
                <a:gd name="T29" fmla="*/ 198 h 482"/>
                <a:gd name="T30" fmla="*/ 454 w 624"/>
                <a:gd name="T31" fmla="*/ 198 h 482"/>
                <a:gd name="T32" fmla="*/ 596 w 624"/>
                <a:gd name="T33" fmla="*/ 284 h 482"/>
                <a:gd name="T34" fmla="*/ 624 w 624"/>
                <a:gd name="T35" fmla="*/ 340 h 4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624" h="482">
                  <a:moveTo>
                    <a:pt x="624" y="340"/>
                  </a:moveTo>
                  <a:lnTo>
                    <a:pt x="369" y="369"/>
                  </a:lnTo>
                  <a:lnTo>
                    <a:pt x="397" y="425"/>
                  </a:lnTo>
                  <a:lnTo>
                    <a:pt x="312" y="482"/>
                  </a:lnTo>
                  <a:lnTo>
                    <a:pt x="255" y="454"/>
                  </a:lnTo>
                  <a:lnTo>
                    <a:pt x="199" y="397"/>
                  </a:lnTo>
                  <a:lnTo>
                    <a:pt x="114" y="425"/>
                  </a:lnTo>
                  <a:lnTo>
                    <a:pt x="57" y="369"/>
                  </a:lnTo>
                  <a:lnTo>
                    <a:pt x="114" y="255"/>
                  </a:lnTo>
                  <a:lnTo>
                    <a:pt x="57" y="170"/>
                  </a:lnTo>
                  <a:lnTo>
                    <a:pt x="85" y="142"/>
                  </a:lnTo>
                  <a:lnTo>
                    <a:pt x="0" y="28"/>
                  </a:lnTo>
                  <a:lnTo>
                    <a:pt x="29" y="0"/>
                  </a:lnTo>
                  <a:lnTo>
                    <a:pt x="142" y="142"/>
                  </a:lnTo>
                  <a:lnTo>
                    <a:pt x="284" y="198"/>
                  </a:lnTo>
                  <a:lnTo>
                    <a:pt x="454" y="198"/>
                  </a:lnTo>
                  <a:lnTo>
                    <a:pt x="596" y="284"/>
                  </a:lnTo>
                  <a:lnTo>
                    <a:pt x="624" y="34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15" name="Freeform 938">
              <a:extLst>
                <a:ext uri="{FF2B5EF4-FFF2-40B4-BE49-F238E27FC236}">
                  <a16:creationId xmlns:a16="http://schemas.microsoft.com/office/drawing/2014/main" id="{DC42CADC-A9B8-4780-9C6C-2D34D463FDD8}"/>
                </a:ext>
              </a:extLst>
            </p:cNvPr>
            <p:cNvSpPr>
              <a:spLocks/>
            </p:cNvSpPr>
            <p:nvPr/>
          </p:nvSpPr>
          <p:spPr bwMode="auto">
            <a:xfrm>
              <a:off x="5620" y="614"/>
              <a:ext cx="765" cy="1446"/>
            </a:xfrm>
            <a:custGeom>
              <a:avLst/>
              <a:gdLst>
                <a:gd name="T0" fmla="*/ 311 w 765"/>
                <a:gd name="T1" fmla="*/ 1248 h 1446"/>
                <a:gd name="T2" fmla="*/ 283 w 765"/>
                <a:gd name="T3" fmla="*/ 1163 h 1446"/>
                <a:gd name="T4" fmla="*/ 340 w 765"/>
                <a:gd name="T5" fmla="*/ 1106 h 1446"/>
                <a:gd name="T6" fmla="*/ 311 w 765"/>
                <a:gd name="T7" fmla="*/ 1078 h 1446"/>
                <a:gd name="T8" fmla="*/ 340 w 765"/>
                <a:gd name="T9" fmla="*/ 1049 h 1446"/>
                <a:gd name="T10" fmla="*/ 368 w 765"/>
                <a:gd name="T11" fmla="*/ 936 h 1446"/>
                <a:gd name="T12" fmla="*/ 311 w 765"/>
                <a:gd name="T13" fmla="*/ 822 h 1446"/>
                <a:gd name="T14" fmla="*/ 255 w 765"/>
                <a:gd name="T15" fmla="*/ 851 h 1446"/>
                <a:gd name="T16" fmla="*/ 226 w 765"/>
                <a:gd name="T17" fmla="*/ 794 h 1446"/>
                <a:gd name="T18" fmla="*/ 141 w 765"/>
                <a:gd name="T19" fmla="*/ 794 h 1446"/>
                <a:gd name="T20" fmla="*/ 113 w 765"/>
                <a:gd name="T21" fmla="*/ 851 h 1446"/>
                <a:gd name="T22" fmla="*/ 56 w 765"/>
                <a:gd name="T23" fmla="*/ 822 h 1446"/>
                <a:gd name="T24" fmla="*/ 56 w 765"/>
                <a:gd name="T25" fmla="*/ 652 h 1446"/>
                <a:gd name="T26" fmla="*/ 85 w 765"/>
                <a:gd name="T27" fmla="*/ 624 h 1446"/>
                <a:gd name="T28" fmla="*/ 28 w 765"/>
                <a:gd name="T29" fmla="*/ 539 h 1446"/>
                <a:gd name="T30" fmla="*/ 0 w 765"/>
                <a:gd name="T31" fmla="*/ 539 h 1446"/>
                <a:gd name="T32" fmla="*/ 0 w 765"/>
                <a:gd name="T33" fmla="*/ 511 h 1446"/>
                <a:gd name="T34" fmla="*/ 56 w 765"/>
                <a:gd name="T35" fmla="*/ 454 h 1446"/>
                <a:gd name="T36" fmla="*/ 28 w 765"/>
                <a:gd name="T37" fmla="*/ 426 h 1446"/>
                <a:gd name="T38" fmla="*/ 56 w 765"/>
                <a:gd name="T39" fmla="*/ 369 h 1446"/>
                <a:gd name="T40" fmla="*/ 56 w 765"/>
                <a:gd name="T41" fmla="*/ 312 h 1446"/>
                <a:gd name="T42" fmla="*/ 255 w 765"/>
                <a:gd name="T43" fmla="*/ 369 h 1446"/>
                <a:gd name="T44" fmla="*/ 538 w 765"/>
                <a:gd name="T45" fmla="*/ 255 h 1446"/>
                <a:gd name="T46" fmla="*/ 765 w 765"/>
                <a:gd name="T47" fmla="*/ 0 h 1446"/>
                <a:gd name="T48" fmla="*/ 765 w 765"/>
                <a:gd name="T49" fmla="*/ 57 h 1446"/>
                <a:gd name="T50" fmla="*/ 737 w 765"/>
                <a:gd name="T51" fmla="*/ 142 h 1446"/>
                <a:gd name="T52" fmla="*/ 765 w 765"/>
                <a:gd name="T53" fmla="*/ 199 h 1446"/>
                <a:gd name="T54" fmla="*/ 680 w 765"/>
                <a:gd name="T55" fmla="*/ 312 h 1446"/>
                <a:gd name="T56" fmla="*/ 567 w 765"/>
                <a:gd name="T57" fmla="*/ 907 h 1446"/>
                <a:gd name="T58" fmla="*/ 510 w 765"/>
                <a:gd name="T59" fmla="*/ 1219 h 1446"/>
                <a:gd name="T60" fmla="*/ 538 w 765"/>
                <a:gd name="T61" fmla="*/ 1304 h 1446"/>
                <a:gd name="T62" fmla="*/ 482 w 765"/>
                <a:gd name="T63" fmla="*/ 1361 h 1446"/>
                <a:gd name="T64" fmla="*/ 453 w 765"/>
                <a:gd name="T65" fmla="*/ 1418 h 1446"/>
                <a:gd name="T66" fmla="*/ 396 w 765"/>
                <a:gd name="T67" fmla="*/ 1446 h 1446"/>
                <a:gd name="T68" fmla="*/ 311 w 765"/>
                <a:gd name="T69" fmla="*/ 1418 h 1446"/>
                <a:gd name="T70" fmla="*/ 311 w 765"/>
                <a:gd name="T71" fmla="*/ 1389 h 1446"/>
                <a:gd name="T72" fmla="*/ 340 w 765"/>
                <a:gd name="T73" fmla="*/ 1361 h 1446"/>
                <a:gd name="T74" fmla="*/ 311 w 765"/>
                <a:gd name="T75" fmla="*/ 1248 h 14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765" h="1446">
                  <a:moveTo>
                    <a:pt x="311" y="1248"/>
                  </a:moveTo>
                  <a:lnTo>
                    <a:pt x="283" y="1163"/>
                  </a:lnTo>
                  <a:lnTo>
                    <a:pt x="340" y="1106"/>
                  </a:lnTo>
                  <a:lnTo>
                    <a:pt x="311" y="1078"/>
                  </a:lnTo>
                  <a:lnTo>
                    <a:pt x="340" y="1049"/>
                  </a:lnTo>
                  <a:lnTo>
                    <a:pt x="368" y="936"/>
                  </a:lnTo>
                  <a:lnTo>
                    <a:pt x="311" y="822"/>
                  </a:lnTo>
                  <a:lnTo>
                    <a:pt x="255" y="851"/>
                  </a:lnTo>
                  <a:lnTo>
                    <a:pt x="226" y="794"/>
                  </a:lnTo>
                  <a:lnTo>
                    <a:pt x="141" y="794"/>
                  </a:lnTo>
                  <a:lnTo>
                    <a:pt x="113" y="851"/>
                  </a:lnTo>
                  <a:lnTo>
                    <a:pt x="56" y="822"/>
                  </a:lnTo>
                  <a:lnTo>
                    <a:pt x="56" y="652"/>
                  </a:lnTo>
                  <a:lnTo>
                    <a:pt x="85" y="624"/>
                  </a:lnTo>
                  <a:lnTo>
                    <a:pt x="28" y="539"/>
                  </a:lnTo>
                  <a:lnTo>
                    <a:pt x="0" y="539"/>
                  </a:lnTo>
                  <a:lnTo>
                    <a:pt x="0" y="511"/>
                  </a:lnTo>
                  <a:lnTo>
                    <a:pt x="56" y="454"/>
                  </a:lnTo>
                  <a:lnTo>
                    <a:pt x="28" y="426"/>
                  </a:lnTo>
                  <a:lnTo>
                    <a:pt x="56" y="369"/>
                  </a:lnTo>
                  <a:lnTo>
                    <a:pt x="56" y="312"/>
                  </a:lnTo>
                  <a:lnTo>
                    <a:pt x="255" y="369"/>
                  </a:lnTo>
                  <a:lnTo>
                    <a:pt x="538" y="255"/>
                  </a:lnTo>
                  <a:lnTo>
                    <a:pt x="765" y="0"/>
                  </a:lnTo>
                  <a:lnTo>
                    <a:pt x="765" y="57"/>
                  </a:lnTo>
                  <a:lnTo>
                    <a:pt x="737" y="142"/>
                  </a:lnTo>
                  <a:lnTo>
                    <a:pt x="765" y="199"/>
                  </a:lnTo>
                  <a:lnTo>
                    <a:pt x="680" y="312"/>
                  </a:lnTo>
                  <a:lnTo>
                    <a:pt x="567" y="907"/>
                  </a:lnTo>
                  <a:lnTo>
                    <a:pt x="510" y="1219"/>
                  </a:lnTo>
                  <a:lnTo>
                    <a:pt x="538" y="1304"/>
                  </a:lnTo>
                  <a:lnTo>
                    <a:pt x="482" y="1361"/>
                  </a:lnTo>
                  <a:lnTo>
                    <a:pt x="453" y="1418"/>
                  </a:lnTo>
                  <a:lnTo>
                    <a:pt x="396" y="1446"/>
                  </a:lnTo>
                  <a:lnTo>
                    <a:pt x="311" y="1418"/>
                  </a:lnTo>
                  <a:lnTo>
                    <a:pt x="311" y="1389"/>
                  </a:lnTo>
                  <a:lnTo>
                    <a:pt x="340" y="1361"/>
                  </a:lnTo>
                  <a:lnTo>
                    <a:pt x="311" y="124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16" name="Freeform 939">
              <a:extLst>
                <a:ext uri="{FF2B5EF4-FFF2-40B4-BE49-F238E27FC236}">
                  <a16:creationId xmlns:a16="http://schemas.microsoft.com/office/drawing/2014/main" id="{93B9D47E-8F74-41D6-8E7B-828D5665EB02}"/>
                </a:ext>
              </a:extLst>
            </p:cNvPr>
            <p:cNvSpPr>
              <a:spLocks/>
            </p:cNvSpPr>
            <p:nvPr/>
          </p:nvSpPr>
          <p:spPr bwMode="auto">
            <a:xfrm>
              <a:off x="5591" y="1833"/>
              <a:ext cx="454" cy="822"/>
            </a:xfrm>
            <a:custGeom>
              <a:avLst/>
              <a:gdLst>
                <a:gd name="T0" fmla="*/ 114 w 454"/>
                <a:gd name="T1" fmla="*/ 822 h 822"/>
                <a:gd name="T2" fmla="*/ 0 w 454"/>
                <a:gd name="T3" fmla="*/ 794 h 822"/>
                <a:gd name="T4" fmla="*/ 57 w 454"/>
                <a:gd name="T5" fmla="*/ 454 h 822"/>
                <a:gd name="T6" fmla="*/ 57 w 454"/>
                <a:gd name="T7" fmla="*/ 199 h 822"/>
                <a:gd name="T8" fmla="*/ 170 w 454"/>
                <a:gd name="T9" fmla="*/ 57 h 822"/>
                <a:gd name="T10" fmla="*/ 170 w 454"/>
                <a:gd name="T11" fmla="*/ 29 h 822"/>
                <a:gd name="T12" fmla="*/ 227 w 454"/>
                <a:gd name="T13" fmla="*/ 0 h 822"/>
                <a:gd name="T14" fmla="*/ 284 w 454"/>
                <a:gd name="T15" fmla="*/ 29 h 822"/>
                <a:gd name="T16" fmla="*/ 340 w 454"/>
                <a:gd name="T17" fmla="*/ 29 h 822"/>
                <a:gd name="T18" fmla="*/ 369 w 454"/>
                <a:gd name="T19" fmla="*/ 142 h 822"/>
                <a:gd name="T20" fmla="*/ 340 w 454"/>
                <a:gd name="T21" fmla="*/ 170 h 822"/>
                <a:gd name="T22" fmla="*/ 340 w 454"/>
                <a:gd name="T23" fmla="*/ 199 h 822"/>
                <a:gd name="T24" fmla="*/ 397 w 454"/>
                <a:gd name="T25" fmla="*/ 227 h 822"/>
                <a:gd name="T26" fmla="*/ 454 w 454"/>
                <a:gd name="T27" fmla="*/ 284 h 822"/>
                <a:gd name="T28" fmla="*/ 425 w 454"/>
                <a:gd name="T29" fmla="*/ 284 h 822"/>
                <a:gd name="T30" fmla="*/ 397 w 454"/>
                <a:gd name="T31" fmla="*/ 369 h 822"/>
                <a:gd name="T32" fmla="*/ 397 w 454"/>
                <a:gd name="T33" fmla="*/ 426 h 822"/>
                <a:gd name="T34" fmla="*/ 340 w 454"/>
                <a:gd name="T35" fmla="*/ 426 h 822"/>
                <a:gd name="T36" fmla="*/ 340 w 454"/>
                <a:gd name="T37" fmla="*/ 454 h 822"/>
                <a:gd name="T38" fmla="*/ 340 w 454"/>
                <a:gd name="T39" fmla="*/ 482 h 822"/>
                <a:gd name="T40" fmla="*/ 312 w 454"/>
                <a:gd name="T41" fmla="*/ 511 h 822"/>
                <a:gd name="T42" fmla="*/ 340 w 454"/>
                <a:gd name="T43" fmla="*/ 567 h 822"/>
                <a:gd name="T44" fmla="*/ 284 w 454"/>
                <a:gd name="T45" fmla="*/ 596 h 822"/>
                <a:gd name="T46" fmla="*/ 227 w 454"/>
                <a:gd name="T47" fmla="*/ 681 h 822"/>
                <a:gd name="T48" fmla="*/ 199 w 454"/>
                <a:gd name="T49" fmla="*/ 681 h 822"/>
                <a:gd name="T50" fmla="*/ 199 w 454"/>
                <a:gd name="T51" fmla="*/ 709 h 822"/>
                <a:gd name="T52" fmla="*/ 142 w 454"/>
                <a:gd name="T53" fmla="*/ 766 h 822"/>
                <a:gd name="T54" fmla="*/ 142 w 454"/>
                <a:gd name="T55" fmla="*/ 794 h 822"/>
                <a:gd name="T56" fmla="*/ 114 w 454"/>
                <a:gd name="T57" fmla="*/ 822 h 8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454" h="822">
                  <a:moveTo>
                    <a:pt x="114" y="822"/>
                  </a:moveTo>
                  <a:lnTo>
                    <a:pt x="0" y="794"/>
                  </a:lnTo>
                  <a:lnTo>
                    <a:pt x="57" y="454"/>
                  </a:lnTo>
                  <a:lnTo>
                    <a:pt x="57" y="199"/>
                  </a:lnTo>
                  <a:lnTo>
                    <a:pt x="170" y="57"/>
                  </a:lnTo>
                  <a:lnTo>
                    <a:pt x="170" y="29"/>
                  </a:lnTo>
                  <a:lnTo>
                    <a:pt x="227" y="0"/>
                  </a:lnTo>
                  <a:lnTo>
                    <a:pt x="284" y="29"/>
                  </a:lnTo>
                  <a:lnTo>
                    <a:pt x="340" y="29"/>
                  </a:lnTo>
                  <a:lnTo>
                    <a:pt x="369" y="142"/>
                  </a:lnTo>
                  <a:lnTo>
                    <a:pt x="340" y="170"/>
                  </a:lnTo>
                  <a:lnTo>
                    <a:pt x="340" y="199"/>
                  </a:lnTo>
                  <a:lnTo>
                    <a:pt x="397" y="227"/>
                  </a:lnTo>
                  <a:lnTo>
                    <a:pt x="454" y="284"/>
                  </a:lnTo>
                  <a:lnTo>
                    <a:pt x="425" y="284"/>
                  </a:lnTo>
                  <a:lnTo>
                    <a:pt x="397" y="369"/>
                  </a:lnTo>
                  <a:lnTo>
                    <a:pt x="397" y="426"/>
                  </a:lnTo>
                  <a:lnTo>
                    <a:pt x="340" y="426"/>
                  </a:lnTo>
                  <a:lnTo>
                    <a:pt x="340" y="454"/>
                  </a:lnTo>
                  <a:lnTo>
                    <a:pt x="340" y="482"/>
                  </a:lnTo>
                  <a:lnTo>
                    <a:pt x="312" y="511"/>
                  </a:lnTo>
                  <a:lnTo>
                    <a:pt x="340" y="567"/>
                  </a:lnTo>
                  <a:lnTo>
                    <a:pt x="284" y="596"/>
                  </a:lnTo>
                  <a:lnTo>
                    <a:pt x="227" y="681"/>
                  </a:lnTo>
                  <a:lnTo>
                    <a:pt x="199" y="681"/>
                  </a:lnTo>
                  <a:lnTo>
                    <a:pt x="199" y="709"/>
                  </a:lnTo>
                  <a:lnTo>
                    <a:pt x="142" y="766"/>
                  </a:lnTo>
                  <a:lnTo>
                    <a:pt x="142" y="794"/>
                  </a:lnTo>
                  <a:lnTo>
                    <a:pt x="114" y="82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17" name="Freeform 940">
              <a:extLst>
                <a:ext uri="{FF2B5EF4-FFF2-40B4-BE49-F238E27FC236}">
                  <a16:creationId xmlns:a16="http://schemas.microsoft.com/office/drawing/2014/main" id="{9E50EDFE-90C7-4688-A58D-DCB9BF6A35AC}"/>
                </a:ext>
              </a:extLst>
            </p:cNvPr>
            <p:cNvSpPr>
              <a:spLocks/>
            </p:cNvSpPr>
            <p:nvPr/>
          </p:nvSpPr>
          <p:spPr bwMode="auto">
            <a:xfrm>
              <a:off x="5620" y="1918"/>
              <a:ext cx="567" cy="1333"/>
            </a:xfrm>
            <a:custGeom>
              <a:avLst/>
              <a:gdLst>
                <a:gd name="T0" fmla="*/ 538 w 567"/>
                <a:gd name="T1" fmla="*/ 0 h 1333"/>
                <a:gd name="T2" fmla="*/ 482 w 567"/>
                <a:gd name="T3" fmla="*/ 57 h 1333"/>
                <a:gd name="T4" fmla="*/ 453 w 567"/>
                <a:gd name="T5" fmla="*/ 114 h 1333"/>
                <a:gd name="T6" fmla="*/ 396 w 567"/>
                <a:gd name="T7" fmla="*/ 142 h 1333"/>
                <a:gd name="T8" fmla="*/ 368 w 567"/>
                <a:gd name="T9" fmla="*/ 142 h 1333"/>
                <a:gd name="T10" fmla="*/ 425 w 567"/>
                <a:gd name="T11" fmla="*/ 199 h 1333"/>
                <a:gd name="T12" fmla="*/ 396 w 567"/>
                <a:gd name="T13" fmla="*/ 199 h 1333"/>
                <a:gd name="T14" fmla="*/ 368 w 567"/>
                <a:gd name="T15" fmla="*/ 284 h 1333"/>
                <a:gd name="T16" fmla="*/ 368 w 567"/>
                <a:gd name="T17" fmla="*/ 341 h 1333"/>
                <a:gd name="T18" fmla="*/ 311 w 567"/>
                <a:gd name="T19" fmla="*/ 341 h 1333"/>
                <a:gd name="T20" fmla="*/ 311 w 567"/>
                <a:gd name="T21" fmla="*/ 397 h 1333"/>
                <a:gd name="T22" fmla="*/ 283 w 567"/>
                <a:gd name="T23" fmla="*/ 426 h 1333"/>
                <a:gd name="T24" fmla="*/ 311 w 567"/>
                <a:gd name="T25" fmla="*/ 482 h 1333"/>
                <a:gd name="T26" fmla="*/ 255 w 567"/>
                <a:gd name="T27" fmla="*/ 511 h 1333"/>
                <a:gd name="T28" fmla="*/ 198 w 567"/>
                <a:gd name="T29" fmla="*/ 596 h 1333"/>
                <a:gd name="T30" fmla="*/ 170 w 567"/>
                <a:gd name="T31" fmla="*/ 596 h 1333"/>
                <a:gd name="T32" fmla="*/ 170 w 567"/>
                <a:gd name="T33" fmla="*/ 624 h 1333"/>
                <a:gd name="T34" fmla="*/ 113 w 567"/>
                <a:gd name="T35" fmla="*/ 681 h 1333"/>
                <a:gd name="T36" fmla="*/ 113 w 567"/>
                <a:gd name="T37" fmla="*/ 709 h 1333"/>
                <a:gd name="T38" fmla="*/ 85 w 567"/>
                <a:gd name="T39" fmla="*/ 737 h 1333"/>
                <a:gd name="T40" fmla="*/ 85 w 567"/>
                <a:gd name="T41" fmla="*/ 766 h 1333"/>
                <a:gd name="T42" fmla="*/ 56 w 567"/>
                <a:gd name="T43" fmla="*/ 794 h 1333"/>
                <a:gd name="T44" fmla="*/ 0 w 567"/>
                <a:gd name="T45" fmla="*/ 879 h 1333"/>
                <a:gd name="T46" fmla="*/ 0 w 567"/>
                <a:gd name="T47" fmla="*/ 908 h 1333"/>
                <a:gd name="T48" fmla="*/ 56 w 567"/>
                <a:gd name="T49" fmla="*/ 936 h 1333"/>
                <a:gd name="T50" fmla="*/ 85 w 567"/>
                <a:gd name="T51" fmla="*/ 936 h 1333"/>
                <a:gd name="T52" fmla="*/ 85 w 567"/>
                <a:gd name="T53" fmla="*/ 1021 h 1333"/>
                <a:gd name="T54" fmla="*/ 141 w 567"/>
                <a:gd name="T55" fmla="*/ 1106 h 1333"/>
                <a:gd name="T56" fmla="*/ 113 w 567"/>
                <a:gd name="T57" fmla="*/ 1276 h 1333"/>
                <a:gd name="T58" fmla="*/ 255 w 567"/>
                <a:gd name="T59" fmla="*/ 1333 h 1333"/>
                <a:gd name="T60" fmla="*/ 283 w 567"/>
                <a:gd name="T61" fmla="*/ 1248 h 1333"/>
                <a:gd name="T62" fmla="*/ 340 w 567"/>
                <a:gd name="T63" fmla="*/ 1276 h 1333"/>
                <a:gd name="T64" fmla="*/ 396 w 567"/>
                <a:gd name="T65" fmla="*/ 1276 h 1333"/>
                <a:gd name="T66" fmla="*/ 453 w 567"/>
                <a:gd name="T67" fmla="*/ 1304 h 1333"/>
                <a:gd name="T68" fmla="*/ 482 w 567"/>
                <a:gd name="T69" fmla="*/ 1276 h 1333"/>
                <a:gd name="T70" fmla="*/ 482 w 567"/>
                <a:gd name="T71" fmla="*/ 1191 h 1333"/>
                <a:gd name="T72" fmla="*/ 510 w 567"/>
                <a:gd name="T73" fmla="*/ 1106 h 1333"/>
                <a:gd name="T74" fmla="*/ 538 w 567"/>
                <a:gd name="T75" fmla="*/ 1106 h 1333"/>
                <a:gd name="T76" fmla="*/ 538 w 567"/>
                <a:gd name="T77" fmla="*/ 766 h 1333"/>
                <a:gd name="T78" fmla="*/ 510 w 567"/>
                <a:gd name="T79" fmla="*/ 681 h 1333"/>
                <a:gd name="T80" fmla="*/ 538 w 567"/>
                <a:gd name="T81" fmla="*/ 227 h 1333"/>
                <a:gd name="T82" fmla="*/ 567 w 567"/>
                <a:gd name="T83" fmla="*/ 170 h 1333"/>
                <a:gd name="T84" fmla="*/ 538 w 567"/>
                <a:gd name="T85" fmla="*/ 142 h 1333"/>
                <a:gd name="T86" fmla="*/ 538 w 567"/>
                <a:gd name="T87" fmla="*/ 57 h 1333"/>
                <a:gd name="T88" fmla="*/ 538 w 567"/>
                <a:gd name="T89" fmla="*/ 0 h 13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567" h="1333">
                  <a:moveTo>
                    <a:pt x="538" y="0"/>
                  </a:moveTo>
                  <a:lnTo>
                    <a:pt x="482" y="57"/>
                  </a:lnTo>
                  <a:lnTo>
                    <a:pt x="453" y="114"/>
                  </a:lnTo>
                  <a:lnTo>
                    <a:pt x="396" y="142"/>
                  </a:lnTo>
                  <a:lnTo>
                    <a:pt x="368" y="142"/>
                  </a:lnTo>
                  <a:lnTo>
                    <a:pt x="425" y="199"/>
                  </a:lnTo>
                  <a:lnTo>
                    <a:pt x="396" y="199"/>
                  </a:lnTo>
                  <a:lnTo>
                    <a:pt x="368" y="284"/>
                  </a:lnTo>
                  <a:lnTo>
                    <a:pt x="368" y="341"/>
                  </a:lnTo>
                  <a:lnTo>
                    <a:pt x="311" y="341"/>
                  </a:lnTo>
                  <a:lnTo>
                    <a:pt x="311" y="397"/>
                  </a:lnTo>
                  <a:lnTo>
                    <a:pt x="283" y="426"/>
                  </a:lnTo>
                  <a:lnTo>
                    <a:pt x="311" y="482"/>
                  </a:lnTo>
                  <a:lnTo>
                    <a:pt x="255" y="511"/>
                  </a:lnTo>
                  <a:lnTo>
                    <a:pt x="198" y="596"/>
                  </a:lnTo>
                  <a:lnTo>
                    <a:pt x="170" y="596"/>
                  </a:lnTo>
                  <a:lnTo>
                    <a:pt x="170" y="624"/>
                  </a:lnTo>
                  <a:lnTo>
                    <a:pt x="113" y="681"/>
                  </a:lnTo>
                  <a:lnTo>
                    <a:pt x="113" y="709"/>
                  </a:lnTo>
                  <a:lnTo>
                    <a:pt x="85" y="737"/>
                  </a:lnTo>
                  <a:lnTo>
                    <a:pt x="85" y="766"/>
                  </a:lnTo>
                  <a:lnTo>
                    <a:pt x="56" y="794"/>
                  </a:lnTo>
                  <a:lnTo>
                    <a:pt x="0" y="879"/>
                  </a:lnTo>
                  <a:lnTo>
                    <a:pt x="0" y="908"/>
                  </a:lnTo>
                  <a:lnTo>
                    <a:pt x="56" y="936"/>
                  </a:lnTo>
                  <a:lnTo>
                    <a:pt x="85" y="936"/>
                  </a:lnTo>
                  <a:lnTo>
                    <a:pt x="85" y="1021"/>
                  </a:lnTo>
                  <a:lnTo>
                    <a:pt x="141" y="1106"/>
                  </a:lnTo>
                  <a:lnTo>
                    <a:pt x="113" y="1276"/>
                  </a:lnTo>
                  <a:lnTo>
                    <a:pt x="255" y="1333"/>
                  </a:lnTo>
                  <a:lnTo>
                    <a:pt x="283" y="1248"/>
                  </a:lnTo>
                  <a:lnTo>
                    <a:pt x="340" y="1276"/>
                  </a:lnTo>
                  <a:lnTo>
                    <a:pt x="396" y="1276"/>
                  </a:lnTo>
                  <a:lnTo>
                    <a:pt x="453" y="1304"/>
                  </a:lnTo>
                  <a:lnTo>
                    <a:pt x="482" y="1276"/>
                  </a:lnTo>
                  <a:lnTo>
                    <a:pt x="482" y="1191"/>
                  </a:lnTo>
                  <a:lnTo>
                    <a:pt x="510" y="1106"/>
                  </a:lnTo>
                  <a:lnTo>
                    <a:pt x="538" y="1106"/>
                  </a:lnTo>
                  <a:lnTo>
                    <a:pt x="538" y="766"/>
                  </a:lnTo>
                  <a:lnTo>
                    <a:pt x="510" y="681"/>
                  </a:lnTo>
                  <a:lnTo>
                    <a:pt x="538" y="227"/>
                  </a:lnTo>
                  <a:lnTo>
                    <a:pt x="567" y="170"/>
                  </a:lnTo>
                  <a:lnTo>
                    <a:pt x="538" y="142"/>
                  </a:lnTo>
                  <a:lnTo>
                    <a:pt x="538" y="57"/>
                  </a:lnTo>
                  <a:lnTo>
                    <a:pt x="538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18" name="Freeform 941">
              <a:extLst>
                <a:ext uri="{FF2B5EF4-FFF2-40B4-BE49-F238E27FC236}">
                  <a16:creationId xmlns:a16="http://schemas.microsoft.com/office/drawing/2014/main" id="{78528704-928F-444D-843C-9A1CE167EDB2}"/>
                </a:ext>
              </a:extLst>
            </p:cNvPr>
            <p:cNvSpPr>
              <a:spLocks/>
            </p:cNvSpPr>
            <p:nvPr/>
          </p:nvSpPr>
          <p:spPr bwMode="auto">
            <a:xfrm>
              <a:off x="5875" y="3024"/>
              <a:ext cx="425" cy="992"/>
            </a:xfrm>
            <a:custGeom>
              <a:avLst/>
              <a:gdLst>
                <a:gd name="T0" fmla="*/ 425 w 425"/>
                <a:gd name="T1" fmla="*/ 936 h 992"/>
                <a:gd name="T2" fmla="*/ 255 w 425"/>
                <a:gd name="T3" fmla="*/ 964 h 992"/>
                <a:gd name="T4" fmla="*/ 198 w 425"/>
                <a:gd name="T5" fmla="*/ 936 h 992"/>
                <a:gd name="T6" fmla="*/ 170 w 425"/>
                <a:gd name="T7" fmla="*/ 964 h 992"/>
                <a:gd name="T8" fmla="*/ 113 w 425"/>
                <a:gd name="T9" fmla="*/ 992 h 992"/>
                <a:gd name="T10" fmla="*/ 85 w 425"/>
                <a:gd name="T11" fmla="*/ 907 h 992"/>
                <a:gd name="T12" fmla="*/ 113 w 425"/>
                <a:gd name="T13" fmla="*/ 850 h 992"/>
                <a:gd name="T14" fmla="*/ 56 w 425"/>
                <a:gd name="T15" fmla="*/ 850 h 992"/>
                <a:gd name="T16" fmla="*/ 56 w 425"/>
                <a:gd name="T17" fmla="*/ 794 h 992"/>
                <a:gd name="T18" fmla="*/ 85 w 425"/>
                <a:gd name="T19" fmla="*/ 765 h 992"/>
                <a:gd name="T20" fmla="*/ 0 w 425"/>
                <a:gd name="T21" fmla="*/ 765 h 992"/>
                <a:gd name="T22" fmla="*/ 56 w 425"/>
                <a:gd name="T23" fmla="*/ 709 h 992"/>
                <a:gd name="T24" fmla="*/ 141 w 425"/>
                <a:gd name="T25" fmla="*/ 737 h 992"/>
                <a:gd name="T26" fmla="*/ 170 w 425"/>
                <a:gd name="T27" fmla="*/ 539 h 992"/>
                <a:gd name="T28" fmla="*/ 141 w 425"/>
                <a:gd name="T29" fmla="*/ 482 h 992"/>
                <a:gd name="T30" fmla="*/ 141 w 425"/>
                <a:gd name="T31" fmla="*/ 340 h 992"/>
                <a:gd name="T32" fmla="*/ 198 w 425"/>
                <a:gd name="T33" fmla="*/ 198 h 992"/>
                <a:gd name="T34" fmla="*/ 227 w 425"/>
                <a:gd name="T35" fmla="*/ 170 h 992"/>
                <a:gd name="T36" fmla="*/ 227 w 425"/>
                <a:gd name="T37" fmla="*/ 85 h 992"/>
                <a:gd name="T38" fmla="*/ 255 w 425"/>
                <a:gd name="T39" fmla="*/ 0 h 992"/>
                <a:gd name="T40" fmla="*/ 283 w 425"/>
                <a:gd name="T41" fmla="*/ 0 h 992"/>
                <a:gd name="T42" fmla="*/ 312 w 425"/>
                <a:gd name="T43" fmla="*/ 397 h 992"/>
                <a:gd name="T44" fmla="*/ 397 w 425"/>
                <a:gd name="T45" fmla="*/ 737 h 992"/>
                <a:gd name="T46" fmla="*/ 425 w 425"/>
                <a:gd name="T47" fmla="*/ 936 h 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425" h="992">
                  <a:moveTo>
                    <a:pt x="425" y="936"/>
                  </a:moveTo>
                  <a:lnTo>
                    <a:pt x="255" y="964"/>
                  </a:lnTo>
                  <a:lnTo>
                    <a:pt x="198" y="936"/>
                  </a:lnTo>
                  <a:lnTo>
                    <a:pt x="170" y="964"/>
                  </a:lnTo>
                  <a:lnTo>
                    <a:pt x="113" y="992"/>
                  </a:lnTo>
                  <a:lnTo>
                    <a:pt x="85" y="907"/>
                  </a:lnTo>
                  <a:lnTo>
                    <a:pt x="113" y="850"/>
                  </a:lnTo>
                  <a:lnTo>
                    <a:pt x="56" y="850"/>
                  </a:lnTo>
                  <a:lnTo>
                    <a:pt x="56" y="794"/>
                  </a:lnTo>
                  <a:lnTo>
                    <a:pt x="85" y="765"/>
                  </a:lnTo>
                  <a:lnTo>
                    <a:pt x="0" y="765"/>
                  </a:lnTo>
                  <a:lnTo>
                    <a:pt x="56" y="709"/>
                  </a:lnTo>
                  <a:lnTo>
                    <a:pt x="141" y="737"/>
                  </a:lnTo>
                  <a:lnTo>
                    <a:pt x="170" y="539"/>
                  </a:lnTo>
                  <a:lnTo>
                    <a:pt x="141" y="482"/>
                  </a:lnTo>
                  <a:lnTo>
                    <a:pt x="141" y="340"/>
                  </a:lnTo>
                  <a:lnTo>
                    <a:pt x="198" y="198"/>
                  </a:lnTo>
                  <a:lnTo>
                    <a:pt x="227" y="170"/>
                  </a:lnTo>
                  <a:lnTo>
                    <a:pt x="227" y="85"/>
                  </a:lnTo>
                  <a:lnTo>
                    <a:pt x="255" y="0"/>
                  </a:lnTo>
                  <a:lnTo>
                    <a:pt x="283" y="0"/>
                  </a:lnTo>
                  <a:lnTo>
                    <a:pt x="312" y="397"/>
                  </a:lnTo>
                  <a:lnTo>
                    <a:pt x="397" y="737"/>
                  </a:lnTo>
                  <a:lnTo>
                    <a:pt x="425" y="936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19" name="Freeform 942">
              <a:extLst>
                <a:ext uri="{FF2B5EF4-FFF2-40B4-BE49-F238E27FC236}">
                  <a16:creationId xmlns:a16="http://schemas.microsoft.com/office/drawing/2014/main" id="{DAE2BC27-A43D-4016-BBEB-E1CD11251E83}"/>
                </a:ext>
              </a:extLst>
            </p:cNvPr>
            <p:cNvSpPr>
              <a:spLocks/>
            </p:cNvSpPr>
            <p:nvPr/>
          </p:nvSpPr>
          <p:spPr bwMode="auto">
            <a:xfrm>
              <a:off x="4656" y="5150"/>
              <a:ext cx="793" cy="794"/>
            </a:xfrm>
            <a:custGeom>
              <a:avLst/>
              <a:gdLst>
                <a:gd name="T0" fmla="*/ 538 w 793"/>
                <a:gd name="T1" fmla="*/ 511 h 794"/>
                <a:gd name="T2" fmla="*/ 652 w 793"/>
                <a:gd name="T3" fmla="*/ 454 h 794"/>
                <a:gd name="T4" fmla="*/ 652 w 793"/>
                <a:gd name="T5" fmla="*/ 425 h 794"/>
                <a:gd name="T6" fmla="*/ 708 w 793"/>
                <a:gd name="T7" fmla="*/ 425 h 794"/>
                <a:gd name="T8" fmla="*/ 737 w 793"/>
                <a:gd name="T9" fmla="*/ 369 h 794"/>
                <a:gd name="T10" fmla="*/ 765 w 793"/>
                <a:gd name="T11" fmla="*/ 340 h 794"/>
                <a:gd name="T12" fmla="*/ 765 w 793"/>
                <a:gd name="T13" fmla="*/ 312 h 794"/>
                <a:gd name="T14" fmla="*/ 793 w 793"/>
                <a:gd name="T15" fmla="*/ 284 h 794"/>
                <a:gd name="T16" fmla="*/ 793 w 793"/>
                <a:gd name="T17" fmla="*/ 170 h 794"/>
                <a:gd name="T18" fmla="*/ 737 w 793"/>
                <a:gd name="T19" fmla="*/ 170 h 794"/>
                <a:gd name="T20" fmla="*/ 737 w 793"/>
                <a:gd name="T21" fmla="*/ 142 h 794"/>
                <a:gd name="T22" fmla="*/ 680 w 793"/>
                <a:gd name="T23" fmla="*/ 142 h 794"/>
                <a:gd name="T24" fmla="*/ 567 w 793"/>
                <a:gd name="T25" fmla="*/ 85 h 794"/>
                <a:gd name="T26" fmla="*/ 368 w 793"/>
                <a:gd name="T27" fmla="*/ 114 h 794"/>
                <a:gd name="T28" fmla="*/ 312 w 793"/>
                <a:gd name="T29" fmla="*/ 57 h 794"/>
                <a:gd name="T30" fmla="*/ 226 w 793"/>
                <a:gd name="T31" fmla="*/ 57 h 794"/>
                <a:gd name="T32" fmla="*/ 198 w 793"/>
                <a:gd name="T33" fmla="*/ 29 h 794"/>
                <a:gd name="T34" fmla="*/ 141 w 793"/>
                <a:gd name="T35" fmla="*/ 0 h 794"/>
                <a:gd name="T36" fmla="*/ 198 w 793"/>
                <a:gd name="T37" fmla="*/ 227 h 794"/>
                <a:gd name="T38" fmla="*/ 141 w 793"/>
                <a:gd name="T39" fmla="*/ 227 h 794"/>
                <a:gd name="T40" fmla="*/ 85 w 793"/>
                <a:gd name="T41" fmla="*/ 199 h 794"/>
                <a:gd name="T42" fmla="*/ 56 w 793"/>
                <a:gd name="T43" fmla="*/ 227 h 794"/>
                <a:gd name="T44" fmla="*/ 85 w 793"/>
                <a:gd name="T45" fmla="*/ 284 h 794"/>
                <a:gd name="T46" fmla="*/ 56 w 793"/>
                <a:gd name="T47" fmla="*/ 397 h 794"/>
                <a:gd name="T48" fmla="*/ 0 w 793"/>
                <a:gd name="T49" fmla="*/ 425 h 794"/>
                <a:gd name="T50" fmla="*/ 0 w 793"/>
                <a:gd name="T51" fmla="*/ 482 h 794"/>
                <a:gd name="T52" fmla="*/ 56 w 793"/>
                <a:gd name="T53" fmla="*/ 511 h 794"/>
                <a:gd name="T54" fmla="*/ 28 w 793"/>
                <a:gd name="T55" fmla="*/ 596 h 794"/>
                <a:gd name="T56" fmla="*/ 113 w 793"/>
                <a:gd name="T57" fmla="*/ 766 h 794"/>
                <a:gd name="T58" fmla="*/ 226 w 793"/>
                <a:gd name="T59" fmla="*/ 794 h 794"/>
                <a:gd name="T60" fmla="*/ 283 w 793"/>
                <a:gd name="T61" fmla="*/ 794 h 794"/>
                <a:gd name="T62" fmla="*/ 283 w 793"/>
                <a:gd name="T63" fmla="*/ 766 h 794"/>
                <a:gd name="T64" fmla="*/ 340 w 793"/>
                <a:gd name="T65" fmla="*/ 709 h 794"/>
                <a:gd name="T66" fmla="*/ 397 w 793"/>
                <a:gd name="T67" fmla="*/ 709 h 794"/>
                <a:gd name="T68" fmla="*/ 453 w 793"/>
                <a:gd name="T69" fmla="*/ 624 h 794"/>
                <a:gd name="T70" fmla="*/ 538 w 793"/>
                <a:gd name="T71" fmla="*/ 624 h 794"/>
                <a:gd name="T72" fmla="*/ 567 w 793"/>
                <a:gd name="T73" fmla="*/ 596 h 794"/>
                <a:gd name="T74" fmla="*/ 538 w 793"/>
                <a:gd name="T75" fmla="*/ 511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793" h="794">
                  <a:moveTo>
                    <a:pt x="538" y="511"/>
                  </a:moveTo>
                  <a:lnTo>
                    <a:pt x="652" y="454"/>
                  </a:lnTo>
                  <a:lnTo>
                    <a:pt x="652" y="425"/>
                  </a:lnTo>
                  <a:lnTo>
                    <a:pt x="708" y="425"/>
                  </a:lnTo>
                  <a:lnTo>
                    <a:pt x="737" y="369"/>
                  </a:lnTo>
                  <a:lnTo>
                    <a:pt x="765" y="340"/>
                  </a:lnTo>
                  <a:lnTo>
                    <a:pt x="765" y="312"/>
                  </a:lnTo>
                  <a:lnTo>
                    <a:pt x="793" y="284"/>
                  </a:lnTo>
                  <a:lnTo>
                    <a:pt x="793" y="170"/>
                  </a:lnTo>
                  <a:lnTo>
                    <a:pt x="737" y="170"/>
                  </a:lnTo>
                  <a:lnTo>
                    <a:pt x="737" y="142"/>
                  </a:lnTo>
                  <a:lnTo>
                    <a:pt x="680" y="142"/>
                  </a:lnTo>
                  <a:lnTo>
                    <a:pt x="567" y="85"/>
                  </a:lnTo>
                  <a:lnTo>
                    <a:pt x="368" y="114"/>
                  </a:lnTo>
                  <a:lnTo>
                    <a:pt x="312" y="57"/>
                  </a:lnTo>
                  <a:lnTo>
                    <a:pt x="226" y="57"/>
                  </a:lnTo>
                  <a:lnTo>
                    <a:pt x="198" y="29"/>
                  </a:lnTo>
                  <a:lnTo>
                    <a:pt x="141" y="0"/>
                  </a:lnTo>
                  <a:lnTo>
                    <a:pt x="198" y="227"/>
                  </a:lnTo>
                  <a:lnTo>
                    <a:pt x="141" y="227"/>
                  </a:lnTo>
                  <a:lnTo>
                    <a:pt x="85" y="199"/>
                  </a:lnTo>
                  <a:lnTo>
                    <a:pt x="56" y="227"/>
                  </a:lnTo>
                  <a:lnTo>
                    <a:pt x="85" y="284"/>
                  </a:lnTo>
                  <a:lnTo>
                    <a:pt x="56" y="397"/>
                  </a:lnTo>
                  <a:lnTo>
                    <a:pt x="0" y="425"/>
                  </a:lnTo>
                  <a:lnTo>
                    <a:pt x="0" y="482"/>
                  </a:lnTo>
                  <a:lnTo>
                    <a:pt x="56" y="511"/>
                  </a:lnTo>
                  <a:lnTo>
                    <a:pt x="28" y="596"/>
                  </a:lnTo>
                  <a:lnTo>
                    <a:pt x="113" y="766"/>
                  </a:lnTo>
                  <a:lnTo>
                    <a:pt x="226" y="794"/>
                  </a:lnTo>
                  <a:lnTo>
                    <a:pt x="283" y="794"/>
                  </a:lnTo>
                  <a:lnTo>
                    <a:pt x="283" y="766"/>
                  </a:lnTo>
                  <a:lnTo>
                    <a:pt x="340" y="709"/>
                  </a:lnTo>
                  <a:lnTo>
                    <a:pt x="397" y="709"/>
                  </a:lnTo>
                  <a:lnTo>
                    <a:pt x="453" y="624"/>
                  </a:lnTo>
                  <a:lnTo>
                    <a:pt x="538" y="624"/>
                  </a:lnTo>
                  <a:lnTo>
                    <a:pt x="567" y="596"/>
                  </a:lnTo>
                  <a:lnTo>
                    <a:pt x="538" y="511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20" name="Freeform 944">
              <a:extLst>
                <a:ext uri="{FF2B5EF4-FFF2-40B4-BE49-F238E27FC236}">
                  <a16:creationId xmlns:a16="http://schemas.microsoft.com/office/drawing/2014/main" id="{A2838C47-C977-4D36-9823-7FF6A309E75A}"/>
                </a:ext>
              </a:extLst>
            </p:cNvPr>
            <p:cNvSpPr>
              <a:spLocks/>
            </p:cNvSpPr>
            <p:nvPr/>
          </p:nvSpPr>
          <p:spPr bwMode="auto">
            <a:xfrm>
              <a:off x="4797" y="5037"/>
              <a:ext cx="1106" cy="538"/>
            </a:xfrm>
            <a:custGeom>
              <a:avLst/>
              <a:gdLst>
                <a:gd name="T0" fmla="*/ 0 w 1106"/>
                <a:gd name="T1" fmla="*/ 113 h 538"/>
                <a:gd name="T2" fmla="*/ 57 w 1106"/>
                <a:gd name="T3" fmla="*/ 142 h 538"/>
                <a:gd name="T4" fmla="*/ 85 w 1106"/>
                <a:gd name="T5" fmla="*/ 170 h 538"/>
                <a:gd name="T6" fmla="*/ 171 w 1106"/>
                <a:gd name="T7" fmla="*/ 170 h 538"/>
                <a:gd name="T8" fmla="*/ 227 w 1106"/>
                <a:gd name="T9" fmla="*/ 227 h 538"/>
                <a:gd name="T10" fmla="*/ 426 w 1106"/>
                <a:gd name="T11" fmla="*/ 198 h 538"/>
                <a:gd name="T12" fmla="*/ 539 w 1106"/>
                <a:gd name="T13" fmla="*/ 255 h 538"/>
                <a:gd name="T14" fmla="*/ 596 w 1106"/>
                <a:gd name="T15" fmla="*/ 255 h 538"/>
                <a:gd name="T16" fmla="*/ 596 w 1106"/>
                <a:gd name="T17" fmla="*/ 283 h 538"/>
                <a:gd name="T18" fmla="*/ 652 w 1106"/>
                <a:gd name="T19" fmla="*/ 283 h 538"/>
                <a:gd name="T20" fmla="*/ 652 w 1106"/>
                <a:gd name="T21" fmla="*/ 397 h 538"/>
                <a:gd name="T22" fmla="*/ 624 w 1106"/>
                <a:gd name="T23" fmla="*/ 425 h 538"/>
                <a:gd name="T24" fmla="*/ 624 w 1106"/>
                <a:gd name="T25" fmla="*/ 453 h 538"/>
                <a:gd name="T26" fmla="*/ 596 w 1106"/>
                <a:gd name="T27" fmla="*/ 482 h 538"/>
                <a:gd name="T28" fmla="*/ 567 w 1106"/>
                <a:gd name="T29" fmla="*/ 538 h 538"/>
                <a:gd name="T30" fmla="*/ 652 w 1106"/>
                <a:gd name="T31" fmla="*/ 510 h 538"/>
                <a:gd name="T32" fmla="*/ 709 w 1106"/>
                <a:gd name="T33" fmla="*/ 510 h 538"/>
                <a:gd name="T34" fmla="*/ 964 w 1106"/>
                <a:gd name="T35" fmla="*/ 312 h 538"/>
                <a:gd name="T36" fmla="*/ 993 w 1106"/>
                <a:gd name="T37" fmla="*/ 368 h 538"/>
                <a:gd name="T38" fmla="*/ 1021 w 1106"/>
                <a:gd name="T39" fmla="*/ 340 h 538"/>
                <a:gd name="T40" fmla="*/ 1021 w 1106"/>
                <a:gd name="T41" fmla="*/ 255 h 538"/>
                <a:gd name="T42" fmla="*/ 1106 w 1106"/>
                <a:gd name="T43" fmla="*/ 227 h 538"/>
                <a:gd name="T44" fmla="*/ 1106 w 1106"/>
                <a:gd name="T45" fmla="*/ 170 h 538"/>
                <a:gd name="T46" fmla="*/ 1078 w 1106"/>
                <a:gd name="T47" fmla="*/ 142 h 538"/>
                <a:gd name="T48" fmla="*/ 1049 w 1106"/>
                <a:gd name="T49" fmla="*/ 170 h 538"/>
                <a:gd name="T50" fmla="*/ 1021 w 1106"/>
                <a:gd name="T51" fmla="*/ 113 h 538"/>
                <a:gd name="T52" fmla="*/ 964 w 1106"/>
                <a:gd name="T53" fmla="*/ 142 h 538"/>
                <a:gd name="T54" fmla="*/ 936 w 1106"/>
                <a:gd name="T55" fmla="*/ 85 h 538"/>
                <a:gd name="T56" fmla="*/ 794 w 1106"/>
                <a:gd name="T57" fmla="*/ 113 h 538"/>
                <a:gd name="T58" fmla="*/ 766 w 1106"/>
                <a:gd name="T59" fmla="*/ 57 h 538"/>
                <a:gd name="T60" fmla="*/ 738 w 1106"/>
                <a:gd name="T61" fmla="*/ 28 h 538"/>
                <a:gd name="T62" fmla="*/ 681 w 1106"/>
                <a:gd name="T63" fmla="*/ 57 h 538"/>
                <a:gd name="T64" fmla="*/ 539 w 1106"/>
                <a:gd name="T65" fmla="*/ 0 h 538"/>
                <a:gd name="T66" fmla="*/ 511 w 1106"/>
                <a:gd name="T67" fmla="*/ 57 h 538"/>
                <a:gd name="T68" fmla="*/ 454 w 1106"/>
                <a:gd name="T69" fmla="*/ 28 h 538"/>
                <a:gd name="T70" fmla="*/ 397 w 1106"/>
                <a:gd name="T71" fmla="*/ 85 h 538"/>
                <a:gd name="T72" fmla="*/ 341 w 1106"/>
                <a:gd name="T73" fmla="*/ 57 h 538"/>
                <a:gd name="T74" fmla="*/ 199 w 1106"/>
                <a:gd name="T75" fmla="*/ 85 h 538"/>
                <a:gd name="T76" fmla="*/ 171 w 1106"/>
                <a:gd name="T77" fmla="*/ 113 h 538"/>
                <a:gd name="T78" fmla="*/ 114 w 1106"/>
                <a:gd name="T79" fmla="*/ 85 h 538"/>
                <a:gd name="T80" fmla="*/ 0 w 1106"/>
                <a:gd name="T81" fmla="*/ 85 h 538"/>
                <a:gd name="T82" fmla="*/ 0 w 1106"/>
                <a:gd name="T83" fmla="*/ 113 h 5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106" h="538">
                  <a:moveTo>
                    <a:pt x="0" y="113"/>
                  </a:moveTo>
                  <a:lnTo>
                    <a:pt x="57" y="142"/>
                  </a:lnTo>
                  <a:lnTo>
                    <a:pt x="85" y="170"/>
                  </a:lnTo>
                  <a:lnTo>
                    <a:pt x="171" y="170"/>
                  </a:lnTo>
                  <a:lnTo>
                    <a:pt x="227" y="227"/>
                  </a:lnTo>
                  <a:lnTo>
                    <a:pt x="426" y="198"/>
                  </a:lnTo>
                  <a:lnTo>
                    <a:pt x="539" y="255"/>
                  </a:lnTo>
                  <a:lnTo>
                    <a:pt x="596" y="255"/>
                  </a:lnTo>
                  <a:lnTo>
                    <a:pt x="596" y="283"/>
                  </a:lnTo>
                  <a:lnTo>
                    <a:pt x="652" y="283"/>
                  </a:lnTo>
                  <a:lnTo>
                    <a:pt x="652" y="397"/>
                  </a:lnTo>
                  <a:lnTo>
                    <a:pt x="624" y="425"/>
                  </a:lnTo>
                  <a:lnTo>
                    <a:pt x="624" y="453"/>
                  </a:lnTo>
                  <a:lnTo>
                    <a:pt x="596" y="482"/>
                  </a:lnTo>
                  <a:lnTo>
                    <a:pt x="567" y="538"/>
                  </a:lnTo>
                  <a:lnTo>
                    <a:pt x="652" y="510"/>
                  </a:lnTo>
                  <a:lnTo>
                    <a:pt x="709" y="510"/>
                  </a:lnTo>
                  <a:lnTo>
                    <a:pt x="964" y="312"/>
                  </a:lnTo>
                  <a:lnTo>
                    <a:pt x="993" y="368"/>
                  </a:lnTo>
                  <a:lnTo>
                    <a:pt x="1021" y="340"/>
                  </a:lnTo>
                  <a:lnTo>
                    <a:pt x="1021" y="255"/>
                  </a:lnTo>
                  <a:lnTo>
                    <a:pt x="1106" y="227"/>
                  </a:lnTo>
                  <a:lnTo>
                    <a:pt x="1106" y="170"/>
                  </a:lnTo>
                  <a:lnTo>
                    <a:pt x="1078" y="142"/>
                  </a:lnTo>
                  <a:lnTo>
                    <a:pt x="1049" y="170"/>
                  </a:lnTo>
                  <a:lnTo>
                    <a:pt x="1021" y="113"/>
                  </a:lnTo>
                  <a:lnTo>
                    <a:pt x="964" y="142"/>
                  </a:lnTo>
                  <a:lnTo>
                    <a:pt x="936" y="85"/>
                  </a:lnTo>
                  <a:lnTo>
                    <a:pt x="794" y="113"/>
                  </a:lnTo>
                  <a:lnTo>
                    <a:pt x="766" y="57"/>
                  </a:lnTo>
                  <a:lnTo>
                    <a:pt x="738" y="28"/>
                  </a:lnTo>
                  <a:lnTo>
                    <a:pt x="681" y="57"/>
                  </a:lnTo>
                  <a:lnTo>
                    <a:pt x="539" y="0"/>
                  </a:lnTo>
                  <a:lnTo>
                    <a:pt x="511" y="57"/>
                  </a:lnTo>
                  <a:lnTo>
                    <a:pt x="454" y="28"/>
                  </a:lnTo>
                  <a:lnTo>
                    <a:pt x="397" y="85"/>
                  </a:lnTo>
                  <a:lnTo>
                    <a:pt x="341" y="57"/>
                  </a:lnTo>
                  <a:lnTo>
                    <a:pt x="199" y="85"/>
                  </a:lnTo>
                  <a:lnTo>
                    <a:pt x="171" y="113"/>
                  </a:lnTo>
                  <a:lnTo>
                    <a:pt x="114" y="85"/>
                  </a:lnTo>
                  <a:lnTo>
                    <a:pt x="0" y="85"/>
                  </a:lnTo>
                  <a:lnTo>
                    <a:pt x="0" y="113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21" name="Freeform 945">
              <a:extLst>
                <a:ext uri="{FF2B5EF4-FFF2-40B4-BE49-F238E27FC236}">
                  <a16:creationId xmlns:a16="http://schemas.microsoft.com/office/drawing/2014/main" id="{69203216-5EA9-4C08-B811-68B9091C17DA}"/>
                </a:ext>
              </a:extLst>
            </p:cNvPr>
            <p:cNvSpPr>
              <a:spLocks/>
            </p:cNvSpPr>
            <p:nvPr/>
          </p:nvSpPr>
          <p:spPr bwMode="auto">
            <a:xfrm>
              <a:off x="4797" y="4725"/>
              <a:ext cx="851" cy="425"/>
            </a:xfrm>
            <a:custGeom>
              <a:avLst/>
              <a:gdLst>
                <a:gd name="T0" fmla="*/ 0 w 851"/>
                <a:gd name="T1" fmla="*/ 397 h 425"/>
                <a:gd name="T2" fmla="*/ 0 w 851"/>
                <a:gd name="T3" fmla="*/ 312 h 425"/>
                <a:gd name="T4" fmla="*/ 57 w 851"/>
                <a:gd name="T5" fmla="*/ 255 h 425"/>
                <a:gd name="T6" fmla="*/ 85 w 851"/>
                <a:gd name="T7" fmla="*/ 170 h 425"/>
                <a:gd name="T8" fmla="*/ 171 w 851"/>
                <a:gd name="T9" fmla="*/ 85 h 425"/>
                <a:gd name="T10" fmla="*/ 256 w 851"/>
                <a:gd name="T11" fmla="*/ 85 h 425"/>
                <a:gd name="T12" fmla="*/ 341 w 851"/>
                <a:gd name="T13" fmla="*/ 0 h 425"/>
                <a:gd name="T14" fmla="*/ 397 w 851"/>
                <a:gd name="T15" fmla="*/ 28 h 425"/>
                <a:gd name="T16" fmla="*/ 426 w 851"/>
                <a:gd name="T17" fmla="*/ 0 h 425"/>
                <a:gd name="T18" fmla="*/ 539 w 851"/>
                <a:gd name="T19" fmla="*/ 0 h 425"/>
                <a:gd name="T20" fmla="*/ 624 w 851"/>
                <a:gd name="T21" fmla="*/ 28 h 425"/>
                <a:gd name="T22" fmla="*/ 681 w 851"/>
                <a:gd name="T23" fmla="*/ 85 h 425"/>
                <a:gd name="T24" fmla="*/ 681 w 851"/>
                <a:gd name="T25" fmla="*/ 170 h 425"/>
                <a:gd name="T26" fmla="*/ 794 w 851"/>
                <a:gd name="T27" fmla="*/ 170 h 425"/>
                <a:gd name="T28" fmla="*/ 851 w 851"/>
                <a:gd name="T29" fmla="*/ 227 h 425"/>
                <a:gd name="T30" fmla="*/ 823 w 851"/>
                <a:gd name="T31" fmla="*/ 255 h 425"/>
                <a:gd name="T32" fmla="*/ 851 w 851"/>
                <a:gd name="T33" fmla="*/ 340 h 425"/>
                <a:gd name="T34" fmla="*/ 766 w 851"/>
                <a:gd name="T35" fmla="*/ 369 h 425"/>
                <a:gd name="T36" fmla="*/ 738 w 851"/>
                <a:gd name="T37" fmla="*/ 340 h 425"/>
                <a:gd name="T38" fmla="*/ 681 w 851"/>
                <a:gd name="T39" fmla="*/ 369 h 425"/>
                <a:gd name="T40" fmla="*/ 539 w 851"/>
                <a:gd name="T41" fmla="*/ 312 h 425"/>
                <a:gd name="T42" fmla="*/ 511 w 851"/>
                <a:gd name="T43" fmla="*/ 369 h 425"/>
                <a:gd name="T44" fmla="*/ 454 w 851"/>
                <a:gd name="T45" fmla="*/ 340 h 425"/>
                <a:gd name="T46" fmla="*/ 397 w 851"/>
                <a:gd name="T47" fmla="*/ 397 h 425"/>
                <a:gd name="T48" fmla="*/ 341 w 851"/>
                <a:gd name="T49" fmla="*/ 369 h 425"/>
                <a:gd name="T50" fmla="*/ 199 w 851"/>
                <a:gd name="T51" fmla="*/ 397 h 425"/>
                <a:gd name="T52" fmla="*/ 171 w 851"/>
                <a:gd name="T53" fmla="*/ 425 h 425"/>
                <a:gd name="T54" fmla="*/ 114 w 851"/>
                <a:gd name="T55" fmla="*/ 397 h 425"/>
                <a:gd name="T56" fmla="*/ 0 w 851"/>
                <a:gd name="T57" fmla="*/ 397 h 4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851" h="425">
                  <a:moveTo>
                    <a:pt x="0" y="397"/>
                  </a:moveTo>
                  <a:lnTo>
                    <a:pt x="0" y="312"/>
                  </a:lnTo>
                  <a:lnTo>
                    <a:pt x="57" y="255"/>
                  </a:lnTo>
                  <a:lnTo>
                    <a:pt x="85" y="170"/>
                  </a:lnTo>
                  <a:lnTo>
                    <a:pt x="171" y="85"/>
                  </a:lnTo>
                  <a:lnTo>
                    <a:pt x="256" y="85"/>
                  </a:lnTo>
                  <a:lnTo>
                    <a:pt x="341" y="0"/>
                  </a:lnTo>
                  <a:lnTo>
                    <a:pt x="397" y="28"/>
                  </a:lnTo>
                  <a:lnTo>
                    <a:pt x="426" y="0"/>
                  </a:lnTo>
                  <a:lnTo>
                    <a:pt x="539" y="0"/>
                  </a:lnTo>
                  <a:lnTo>
                    <a:pt x="624" y="28"/>
                  </a:lnTo>
                  <a:lnTo>
                    <a:pt x="681" y="85"/>
                  </a:lnTo>
                  <a:lnTo>
                    <a:pt x="681" y="170"/>
                  </a:lnTo>
                  <a:lnTo>
                    <a:pt x="794" y="170"/>
                  </a:lnTo>
                  <a:lnTo>
                    <a:pt x="851" y="227"/>
                  </a:lnTo>
                  <a:lnTo>
                    <a:pt x="823" y="255"/>
                  </a:lnTo>
                  <a:lnTo>
                    <a:pt x="851" y="340"/>
                  </a:lnTo>
                  <a:lnTo>
                    <a:pt x="766" y="369"/>
                  </a:lnTo>
                  <a:lnTo>
                    <a:pt x="738" y="340"/>
                  </a:lnTo>
                  <a:lnTo>
                    <a:pt x="681" y="369"/>
                  </a:lnTo>
                  <a:lnTo>
                    <a:pt x="539" y="312"/>
                  </a:lnTo>
                  <a:lnTo>
                    <a:pt x="511" y="369"/>
                  </a:lnTo>
                  <a:lnTo>
                    <a:pt x="454" y="340"/>
                  </a:lnTo>
                  <a:lnTo>
                    <a:pt x="397" y="397"/>
                  </a:lnTo>
                  <a:lnTo>
                    <a:pt x="341" y="369"/>
                  </a:lnTo>
                  <a:lnTo>
                    <a:pt x="199" y="397"/>
                  </a:lnTo>
                  <a:lnTo>
                    <a:pt x="171" y="425"/>
                  </a:lnTo>
                  <a:lnTo>
                    <a:pt x="114" y="397"/>
                  </a:lnTo>
                  <a:lnTo>
                    <a:pt x="0" y="39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22" name="Freeform 946">
              <a:extLst>
                <a:ext uri="{FF2B5EF4-FFF2-40B4-BE49-F238E27FC236}">
                  <a16:creationId xmlns:a16="http://schemas.microsoft.com/office/drawing/2014/main" id="{0E6F4003-3E30-4911-911C-82793ACFA3BA}"/>
                </a:ext>
              </a:extLst>
            </p:cNvPr>
            <p:cNvSpPr>
              <a:spLocks/>
            </p:cNvSpPr>
            <p:nvPr/>
          </p:nvSpPr>
          <p:spPr bwMode="auto">
            <a:xfrm>
              <a:off x="5563" y="4697"/>
              <a:ext cx="794" cy="765"/>
            </a:xfrm>
            <a:custGeom>
              <a:avLst/>
              <a:gdLst>
                <a:gd name="T0" fmla="*/ 85 w 794"/>
                <a:gd name="T1" fmla="*/ 368 h 765"/>
                <a:gd name="T2" fmla="*/ 0 w 794"/>
                <a:gd name="T3" fmla="*/ 397 h 765"/>
                <a:gd name="T4" fmla="*/ 28 w 794"/>
                <a:gd name="T5" fmla="*/ 453 h 765"/>
                <a:gd name="T6" fmla="*/ 170 w 794"/>
                <a:gd name="T7" fmla="*/ 425 h 765"/>
                <a:gd name="T8" fmla="*/ 198 w 794"/>
                <a:gd name="T9" fmla="*/ 482 h 765"/>
                <a:gd name="T10" fmla="*/ 255 w 794"/>
                <a:gd name="T11" fmla="*/ 453 h 765"/>
                <a:gd name="T12" fmla="*/ 283 w 794"/>
                <a:gd name="T13" fmla="*/ 510 h 765"/>
                <a:gd name="T14" fmla="*/ 312 w 794"/>
                <a:gd name="T15" fmla="*/ 482 h 765"/>
                <a:gd name="T16" fmla="*/ 340 w 794"/>
                <a:gd name="T17" fmla="*/ 510 h 765"/>
                <a:gd name="T18" fmla="*/ 340 w 794"/>
                <a:gd name="T19" fmla="*/ 567 h 765"/>
                <a:gd name="T20" fmla="*/ 397 w 794"/>
                <a:gd name="T21" fmla="*/ 623 h 765"/>
                <a:gd name="T22" fmla="*/ 397 w 794"/>
                <a:gd name="T23" fmla="*/ 680 h 765"/>
                <a:gd name="T24" fmla="*/ 453 w 794"/>
                <a:gd name="T25" fmla="*/ 708 h 765"/>
                <a:gd name="T26" fmla="*/ 453 w 794"/>
                <a:gd name="T27" fmla="*/ 765 h 765"/>
                <a:gd name="T28" fmla="*/ 510 w 794"/>
                <a:gd name="T29" fmla="*/ 708 h 765"/>
                <a:gd name="T30" fmla="*/ 539 w 794"/>
                <a:gd name="T31" fmla="*/ 708 h 765"/>
                <a:gd name="T32" fmla="*/ 567 w 794"/>
                <a:gd name="T33" fmla="*/ 680 h 765"/>
                <a:gd name="T34" fmla="*/ 595 w 794"/>
                <a:gd name="T35" fmla="*/ 623 h 765"/>
                <a:gd name="T36" fmla="*/ 539 w 794"/>
                <a:gd name="T37" fmla="*/ 623 h 765"/>
                <a:gd name="T38" fmla="*/ 567 w 794"/>
                <a:gd name="T39" fmla="*/ 567 h 765"/>
                <a:gd name="T40" fmla="*/ 510 w 794"/>
                <a:gd name="T41" fmla="*/ 538 h 765"/>
                <a:gd name="T42" fmla="*/ 567 w 794"/>
                <a:gd name="T43" fmla="*/ 538 h 765"/>
                <a:gd name="T44" fmla="*/ 567 w 794"/>
                <a:gd name="T45" fmla="*/ 453 h 765"/>
                <a:gd name="T46" fmla="*/ 595 w 794"/>
                <a:gd name="T47" fmla="*/ 453 h 765"/>
                <a:gd name="T48" fmla="*/ 567 w 794"/>
                <a:gd name="T49" fmla="*/ 397 h 765"/>
                <a:gd name="T50" fmla="*/ 624 w 794"/>
                <a:gd name="T51" fmla="*/ 368 h 765"/>
                <a:gd name="T52" fmla="*/ 595 w 794"/>
                <a:gd name="T53" fmla="*/ 340 h 765"/>
                <a:gd name="T54" fmla="*/ 765 w 794"/>
                <a:gd name="T55" fmla="*/ 311 h 765"/>
                <a:gd name="T56" fmla="*/ 794 w 794"/>
                <a:gd name="T57" fmla="*/ 226 h 765"/>
                <a:gd name="T58" fmla="*/ 709 w 794"/>
                <a:gd name="T59" fmla="*/ 198 h 765"/>
                <a:gd name="T60" fmla="*/ 680 w 794"/>
                <a:gd name="T61" fmla="*/ 113 h 765"/>
                <a:gd name="T62" fmla="*/ 652 w 794"/>
                <a:gd name="T63" fmla="*/ 141 h 765"/>
                <a:gd name="T64" fmla="*/ 595 w 794"/>
                <a:gd name="T65" fmla="*/ 113 h 765"/>
                <a:gd name="T66" fmla="*/ 595 w 794"/>
                <a:gd name="T67" fmla="*/ 56 h 765"/>
                <a:gd name="T68" fmla="*/ 539 w 794"/>
                <a:gd name="T69" fmla="*/ 56 h 765"/>
                <a:gd name="T70" fmla="*/ 539 w 794"/>
                <a:gd name="T71" fmla="*/ 0 h 765"/>
                <a:gd name="T72" fmla="*/ 482 w 794"/>
                <a:gd name="T73" fmla="*/ 28 h 765"/>
                <a:gd name="T74" fmla="*/ 368 w 794"/>
                <a:gd name="T75" fmla="*/ 113 h 765"/>
                <a:gd name="T76" fmla="*/ 368 w 794"/>
                <a:gd name="T77" fmla="*/ 141 h 765"/>
                <a:gd name="T78" fmla="*/ 227 w 794"/>
                <a:gd name="T79" fmla="*/ 255 h 765"/>
                <a:gd name="T80" fmla="*/ 283 w 794"/>
                <a:gd name="T81" fmla="*/ 311 h 765"/>
                <a:gd name="T82" fmla="*/ 255 w 794"/>
                <a:gd name="T83" fmla="*/ 340 h 765"/>
                <a:gd name="T84" fmla="*/ 198 w 794"/>
                <a:gd name="T85" fmla="*/ 283 h 765"/>
                <a:gd name="T86" fmla="*/ 85 w 794"/>
                <a:gd name="T87" fmla="*/ 368 h 7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794" h="765">
                  <a:moveTo>
                    <a:pt x="85" y="368"/>
                  </a:moveTo>
                  <a:lnTo>
                    <a:pt x="0" y="397"/>
                  </a:lnTo>
                  <a:lnTo>
                    <a:pt x="28" y="453"/>
                  </a:lnTo>
                  <a:lnTo>
                    <a:pt x="170" y="425"/>
                  </a:lnTo>
                  <a:lnTo>
                    <a:pt x="198" y="482"/>
                  </a:lnTo>
                  <a:lnTo>
                    <a:pt x="255" y="453"/>
                  </a:lnTo>
                  <a:lnTo>
                    <a:pt x="283" y="510"/>
                  </a:lnTo>
                  <a:lnTo>
                    <a:pt x="312" y="482"/>
                  </a:lnTo>
                  <a:lnTo>
                    <a:pt x="340" y="510"/>
                  </a:lnTo>
                  <a:lnTo>
                    <a:pt x="340" y="567"/>
                  </a:lnTo>
                  <a:lnTo>
                    <a:pt x="397" y="623"/>
                  </a:lnTo>
                  <a:lnTo>
                    <a:pt x="397" y="680"/>
                  </a:lnTo>
                  <a:lnTo>
                    <a:pt x="453" y="708"/>
                  </a:lnTo>
                  <a:lnTo>
                    <a:pt x="453" y="765"/>
                  </a:lnTo>
                  <a:lnTo>
                    <a:pt x="510" y="708"/>
                  </a:lnTo>
                  <a:lnTo>
                    <a:pt x="539" y="708"/>
                  </a:lnTo>
                  <a:lnTo>
                    <a:pt x="567" y="680"/>
                  </a:lnTo>
                  <a:lnTo>
                    <a:pt x="595" y="623"/>
                  </a:lnTo>
                  <a:lnTo>
                    <a:pt x="539" y="623"/>
                  </a:lnTo>
                  <a:lnTo>
                    <a:pt x="567" y="567"/>
                  </a:lnTo>
                  <a:lnTo>
                    <a:pt x="510" y="538"/>
                  </a:lnTo>
                  <a:lnTo>
                    <a:pt x="567" y="538"/>
                  </a:lnTo>
                  <a:lnTo>
                    <a:pt x="567" y="453"/>
                  </a:lnTo>
                  <a:lnTo>
                    <a:pt x="595" y="453"/>
                  </a:lnTo>
                  <a:lnTo>
                    <a:pt x="567" y="397"/>
                  </a:lnTo>
                  <a:lnTo>
                    <a:pt x="624" y="368"/>
                  </a:lnTo>
                  <a:lnTo>
                    <a:pt x="595" y="340"/>
                  </a:lnTo>
                  <a:lnTo>
                    <a:pt x="765" y="311"/>
                  </a:lnTo>
                  <a:lnTo>
                    <a:pt x="794" y="226"/>
                  </a:lnTo>
                  <a:lnTo>
                    <a:pt x="709" y="198"/>
                  </a:lnTo>
                  <a:lnTo>
                    <a:pt x="680" y="113"/>
                  </a:lnTo>
                  <a:lnTo>
                    <a:pt x="652" y="141"/>
                  </a:lnTo>
                  <a:lnTo>
                    <a:pt x="595" y="113"/>
                  </a:lnTo>
                  <a:lnTo>
                    <a:pt x="595" y="56"/>
                  </a:lnTo>
                  <a:lnTo>
                    <a:pt x="539" y="56"/>
                  </a:lnTo>
                  <a:lnTo>
                    <a:pt x="539" y="0"/>
                  </a:lnTo>
                  <a:lnTo>
                    <a:pt x="482" y="28"/>
                  </a:lnTo>
                  <a:lnTo>
                    <a:pt x="368" y="113"/>
                  </a:lnTo>
                  <a:lnTo>
                    <a:pt x="368" y="141"/>
                  </a:lnTo>
                  <a:lnTo>
                    <a:pt x="227" y="255"/>
                  </a:lnTo>
                  <a:lnTo>
                    <a:pt x="283" y="311"/>
                  </a:lnTo>
                  <a:lnTo>
                    <a:pt x="255" y="340"/>
                  </a:lnTo>
                  <a:lnTo>
                    <a:pt x="198" y="283"/>
                  </a:lnTo>
                  <a:lnTo>
                    <a:pt x="85" y="36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23" name="Freeform 947">
              <a:extLst>
                <a:ext uri="{FF2B5EF4-FFF2-40B4-BE49-F238E27FC236}">
                  <a16:creationId xmlns:a16="http://schemas.microsoft.com/office/drawing/2014/main" id="{7CA04389-22A5-4E3C-9BA4-F1ECD8F11AAF}"/>
                </a:ext>
              </a:extLst>
            </p:cNvPr>
            <p:cNvSpPr>
              <a:spLocks/>
            </p:cNvSpPr>
            <p:nvPr/>
          </p:nvSpPr>
          <p:spPr bwMode="auto">
            <a:xfrm>
              <a:off x="5421" y="4328"/>
              <a:ext cx="851" cy="737"/>
            </a:xfrm>
            <a:custGeom>
              <a:avLst/>
              <a:gdLst>
                <a:gd name="T0" fmla="*/ 454 w 851"/>
                <a:gd name="T1" fmla="*/ 85 h 737"/>
                <a:gd name="T2" fmla="*/ 397 w 851"/>
                <a:gd name="T3" fmla="*/ 142 h 737"/>
                <a:gd name="T4" fmla="*/ 340 w 851"/>
                <a:gd name="T5" fmla="*/ 227 h 737"/>
                <a:gd name="T6" fmla="*/ 340 w 851"/>
                <a:gd name="T7" fmla="*/ 199 h 737"/>
                <a:gd name="T8" fmla="*/ 170 w 851"/>
                <a:gd name="T9" fmla="*/ 255 h 737"/>
                <a:gd name="T10" fmla="*/ 142 w 851"/>
                <a:gd name="T11" fmla="*/ 312 h 737"/>
                <a:gd name="T12" fmla="*/ 0 w 851"/>
                <a:gd name="T13" fmla="*/ 425 h 737"/>
                <a:gd name="T14" fmla="*/ 57 w 851"/>
                <a:gd name="T15" fmla="*/ 482 h 737"/>
                <a:gd name="T16" fmla="*/ 57 w 851"/>
                <a:gd name="T17" fmla="*/ 567 h 737"/>
                <a:gd name="T18" fmla="*/ 170 w 851"/>
                <a:gd name="T19" fmla="*/ 567 h 737"/>
                <a:gd name="T20" fmla="*/ 227 w 851"/>
                <a:gd name="T21" fmla="*/ 624 h 737"/>
                <a:gd name="T22" fmla="*/ 199 w 851"/>
                <a:gd name="T23" fmla="*/ 652 h 737"/>
                <a:gd name="T24" fmla="*/ 227 w 851"/>
                <a:gd name="T25" fmla="*/ 737 h 737"/>
                <a:gd name="T26" fmla="*/ 340 w 851"/>
                <a:gd name="T27" fmla="*/ 652 h 737"/>
                <a:gd name="T28" fmla="*/ 397 w 851"/>
                <a:gd name="T29" fmla="*/ 709 h 737"/>
                <a:gd name="T30" fmla="*/ 425 w 851"/>
                <a:gd name="T31" fmla="*/ 680 h 737"/>
                <a:gd name="T32" fmla="*/ 369 w 851"/>
                <a:gd name="T33" fmla="*/ 624 h 737"/>
                <a:gd name="T34" fmla="*/ 510 w 851"/>
                <a:gd name="T35" fmla="*/ 510 h 737"/>
                <a:gd name="T36" fmla="*/ 510 w 851"/>
                <a:gd name="T37" fmla="*/ 482 h 737"/>
                <a:gd name="T38" fmla="*/ 624 w 851"/>
                <a:gd name="T39" fmla="*/ 397 h 737"/>
                <a:gd name="T40" fmla="*/ 595 w 851"/>
                <a:gd name="T41" fmla="*/ 369 h 737"/>
                <a:gd name="T42" fmla="*/ 624 w 851"/>
                <a:gd name="T43" fmla="*/ 312 h 737"/>
                <a:gd name="T44" fmla="*/ 709 w 851"/>
                <a:gd name="T45" fmla="*/ 284 h 737"/>
                <a:gd name="T46" fmla="*/ 737 w 851"/>
                <a:gd name="T47" fmla="*/ 227 h 737"/>
                <a:gd name="T48" fmla="*/ 822 w 851"/>
                <a:gd name="T49" fmla="*/ 227 h 737"/>
                <a:gd name="T50" fmla="*/ 794 w 851"/>
                <a:gd name="T51" fmla="*/ 170 h 737"/>
                <a:gd name="T52" fmla="*/ 851 w 851"/>
                <a:gd name="T53" fmla="*/ 113 h 737"/>
                <a:gd name="T54" fmla="*/ 822 w 851"/>
                <a:gd name="T55" fmla="*/ 57 h 737"/>
                <a:gd name="T56" fmla="*/ 794 w 851"/>
                <a:gd name="T57" fmla="*/ 57 h 737"/>
                <a:gd name="T58" fmla="*/ 794 w 851"/>
                <a:gd name="T59" fmla="*/ 28 h 737"/>
                <a:gd name="T60" fmla="*/ 681 w 851"/>
                <a:gd name="T61" fmla="*/ 0 h 737"/>
                <a:gd name="T62" fmla="*/ 681 w 851"/>
                <a:gd name="T63" fmla="*/ 57 h 737"/>
                <a:gd name="T64" fmla="*/ 652 w 851"/>
                <a:gd name="T65" fmla="*/ 85 h 737"/>
                <a:gd name="T66" fmla="*/ 595 w 851"/>
                <a:gd name="T67" fmla="*/ 28 h 737"/>
                <a:gd name="T68" fmla="*/ 539 w 851"/>
                <a:gd name="T69" fmla="*/ 28 h 737"/>
                <a:gd name="T70" fmla="*/ 539 w 851"/>
                <a:gd name="T71" fmla="*/ 85 h 737"/>
                <a:gd name="T72" fmla="*/ 510 w 851"/>
                <a:gd name="T73" fmla="*/ 113 h 737"/>
                <a:gd name="T74" fmla="*/ 454 w 851"/>
                <a:gd name="T75" fmla="*/ 85 h 7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851" h="737">
                  <a:moveTo>
                    <a:pt x="454" y="85"/>
                  </a:moveTo>
                  <a:lnTo>
                    <a:pt x="397" y="142"/>
                  </a:lnTo>
                  <a:lnTo>
                    <a:pt x="340" y="227"/>
                  </a:lnTo>
                  <a:lnTo>
                    <a:pt x="340" y="199"/>
                  </a:lnTo>
                  <a:lnTo>
                    <a:pt x="170" y="255"/>
                  </a:lnTo>
                  <a:lnTo>
                    <a:pt x="142" y="312"/>
                  </a:lnTo>
                  <a:lnTo>
                    <a:pt x="0" y="425"/>
                  </a:lnTo>
                  <a:lnTo>
                    <a:pt x="57" y="482"/>
                  </a:lnTo>
                  <a:lnTo>
                    <a:pt x="57" y="567"/>
                  </a:lnTo>
                  <a:lnTo>
                    <a:pt x="170" y="567"/>
                  </a:lnTo>
                  <a:lnTo>
                    <a:pt x="227" y="624"/>
                  </a:lnTo>
                  <a:lnTo>
                    <a:pt x="199" y="652"/>
                  </a:lnTo>
                  <a:lnTo>
                    <a:pt x="227" y="737"/>
                  </a:lnTo>
                  <a:lnTo>
                    <a:pt x="340" y="652"/>
                  </a:lnTo>
                  <a:lnTo>
                    <a:pt x="397" y="709"/>
                  </a:lnTo>
                  <a:lnTo>
                    <a:pt x="425" y="680"/>
                  </a:lnTo>
                  <a:lnTo>
                    <a:pt x="369" y="624"/>
                  </a:lnTo>
                  <a:lnTo>
                    <a:pt x="510" y="510"/>
                  </a:lnTo>
                  <a:lnTo>
                    <a:pt x="510" y="482"/>
                  </a:lnTo>
                  <a:lnTo>
                    <a:pt x="624" y="397"/>
                  </a:lnTo>
                  <a:lnTo>
                    <a:pt x="595" y="369"/>
                  </a:lnTo>
                  <a:lnTo>
                    <a:pt x="624" y="312"/>
                  </a:lnTo>
                  <a:lnTo>
                    <a:pt x="709" y="284"/>
                  </a:lnTo>
                  <a:lnTo>
                    <a:pt x="737" y="227"/>
                  </a:lnTo>
                  <a:lnTo>
                    <a:pt x="822" y="227"/>
                  </a:lnTo>
                  <a:lnTo>
                    <a:pt x="794" y="170"/>
                  </a:lnTo>
                  <a:lnTo>
                    <a:pt x="851" y="113"/>
                  </a:lnTo>
                  <a:lnTo>
                    <a:pt x="822" y="57"/>
                  </a:lnTo>
                  <a:lnTo>
                    <a:pt x="794" y="57"/>
                  </a:lnTo>
                  <a:lnTo>
                    <a:pt x="794" y="28"/>
                  </a:lnTo>
                  <a:lnTo>
                    <a:pt x="681" y="0"/>
                  </a:lnTo>
                  <a:lnTo>
                    <a:pt x="681" y="57"/>
                  </a:lnTo>
                  <a:lnTo>
                    <a:pt x="652" y="85"/>
                  </a:lnTo>
                  <a:lnTo>
                    <a:pt x="595" y="28"/>
                  </a:lnTo>
                  <a:lnTo>
                    <a:pt x="539" y="28"/>
                  </a:lnTo>
                  <a:lnTo>
                    <a:pt x="539" y="85"/>
                  </a:lnTo>
                  <a:lnTo>
                    <a:pt x="510" y="113"/>
                  </a:lnTo>
                  <a:lnTo>
                    <a:pt x="454" y="8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24" name="Freeform 948">
              <a:extLst>
                <a:ext uri="{FF2B5EF4-FFF2-40B4-BE49-F238E27FC236}">
                  <a16:creationId xmlns:a16="http://schemas.microsoft.com/office/drawing/2014/main" id="{CADB265C-FF40-4954-B1DE-40A6CB00F9D1}"/>
                </a:ext>
              </a:extLst>
            </p:cNvPr>
            <p:cNvSpPr>
              <a:spLocks/>
            </p:cNvSpPr>
            <p:nvPr/>
          </p:nvSpPr>
          <p:spPr bwMode="auto">
            <a:xfrm>
              <a:off x="6016" y="4271"/>
              <a:ext cx="964" cy="1134"/>
            </a:xfrm>
            <a:custGeom>
              <a:avLst/>
              <a:gdLst>
                <a:gd name="T0" fmla="*/ 142 w 964"/>
                <a:gd name="T1" fmla="*/ 1049 h 1134"/>
                <a:gd name="T2" fmla="*/ 86 w 964"/>
                <a:gd name="T3" fmla="*/ 1049 h 1134"/>
                <a:gd name="T4" fmla="*/ 114 w 964"/>
                <a:gd name="T5" fmla="*/ 993 h 1134"/>
                <a:gd name="T6" fmla="*/ 57 w 964"/>
                <a:gd name="T7" fmla="*/ 964 h 1134"/>
                <a:gd name="T8" fmla="*/ 114 w 964"/>
                <a:gd name="T9" fmla="*/ 964 h 1134"/>
                <a:gd name="T10" fmla="*/ 114 w 964"/>
                <a:gd name="T11" fmla="*/ 879 h 1134"/>
                <a:gd name="T12" fmla="*/ 142 w 964"/>
                <a:gd name="T13" fmla="*/ 879 h 1134"/>
                <a:gd name="T14" fmla="*/ 114 w 964"/>
                <a:gd name="T15" fmla="*/ 823 h 1134"/>
                <a:gd name="T16" fmla="*/ 171 w 964"/>
                <a:gd name="T17" fmla="*/ 794 h 1134"/>
                <a:gd name="T18" fmla="*/ 142 w 964"/>
                <a:gd name="T19" fmla="*/ 766 h 1134"/>
                <a:gd name="T20" fmla="*/ 312 w 964"/>
                <a:gd name="T21" fmla="*/ 737 h 1134"/>
                <a:gd name="T22" fmla="*/ 341 w 964"/>
                <a:gd name="T23" fmla="*/ 652 h 1134"/>
                <a:gd name="T24" fmla="*/ 256 w 964"/>
                <a:gd name="T25" fmla="*/ 624 h 1134"/>
                <a:gd name="T26" fmla="*/ 227 w 964"/>
                <a:gd name="T27" fmla="*/ 539 h 1134"/>
                <a:gd name="T28" fmla="*/ 199 w 964"/>
                <a:gd name="T29" fmla="*/ 567 h 1134"/>
                <a:gd name="T30" fmla="*/ 142 w 964"/>
                <a:gd name="T31" fmla="*/ 539 h 1134"/>
                <a:gd name="T32" fmla="*/ 142 w 964"/>
                <a:gd name="T33" fmla="*/ 482 h 1134"/>
                <a:gd name="T34" fmla="*/ 86 w 964"/>
                <a:gd name="T35" fmla="*/ 482 h 1134"/>
                <a:gd name="T36" fmla="*/ 86 w 964"/>
                <a:gd name="T37" fmla="*/ 426 h 1134"/>
                <a:gd name="T38" fmla="*/ 29 w 964"/>
                <a:gd name="T39" fmla="*/ 454 h 1134"/>
                <a:gd name="T40" fmla="*/ 0 w 964"/>
                <a:gd name="T41" fmla="*/ 426 h 1134"/>
                <a:gd name="T42" fmla="*/ 29 w 964"/>
                <a:gd name="T43" fmla="*/ 369 h 1134"/>
                <a:gd name="T44" fmla="*/ 114 w 964"/>
                <a:gd name="T45" fmla="*/ 341 h 1134"/>
                <a:gd name="T46" fmla="*/ 142 w 964"/>
                <a:gd name="T47" fmla="*/ 284 h 1134"/>
                <a:gd name="T48" fmla="*/ 227 w 964"/>
                <a:gd name="T49" fmla="*/ 284 h 1134"/>
                <a:gd name="T50" fmla="*/ 199 w 964"/>
                <a:gd name="T51" fmla="*/ 227 h 1134"/>
                <a:gd name="T52" fmla="*/ 256 w 964"/>
                <a:gd name="T53" fmla="*/ 170 h 1134"/>
                <a:gd name="T54" fmla="*/ 227 w 964"/>
                <a:gd name="T55" fmla="*/ 114 h 1134"/>
                <a:gd name="T56" fmla="*/ 199 w 964"/>
                <a:gd name="T57" fmla="*/ 114 h 1134"/>
                <a:gd name="T58" fmla="*/ 199 w 964"/>
                <a:gd name="T59" fmla="*/ 85 h 1134"/>
                <a:gd name="T60" fmla="*/ 284 w 964"/>
                <a:gd name="T61" fmla="*/ 29 h 1134"/>
                <a:gd name="T62" fmla="*/ 369 w 964"/>
                <a:gd name="T63" fmla="*/ 0 h 1134"/>
                <a:gd name="T64" fmla="*/ 482 w 964"/>
                <a:gd name="T65" fmla="*/ 170 h 1134"/>
                <a:gd name="T66" fmla="*/ 596 w 964"/>
                <a:gd name="T67" fmla="*/ 312 h 1134"/>
                <a:gd name="T68" fmla="*/ 653 w 964"/>
                <a:gd name="T69" fmla="*/ 312 h 1134"/>
                <a:gd name="T70" fmla="*/ 709 w 964"/>
                <a:gd name="T71" fmla="*/ 256 h 1134"/>
                <a:gd name="T72" fmla="*/ 766 w 964"/>
                <a:gd name="T73" fmla="*/ 256 h 1134"/>
                <a:gd name="T74" fmla="*/ 794 w 964"/>
                <a:gd name="T75" fmla="*/ 369 h 1134"/>
                <a:gd name="T76" fmla="*/ 879 w 964"/>
                <a:gd name="T77" fmla="*/ 397 h 1134"/>
                <a:gd name="T78" fmla="*/ 964 w 964"/>
                <a:gd name="T79" fmla="*/ 539 h 1134"/>
                <a:gd name="T80" fmla="*/ 851 w 964"/>
                <a:gd name="T81" fmla="*/ 596 h 1134"/>
                <a:gd name="T82" fmla="*/ 823 w 964"/>
                <a:gd name="T83" fmla="*/ 596 h 1134"/>
                <a:gd name="T84" fmla="*/ 794 w 964"/>
                <a:gd name="T85" fmla="*/ 539 h 1134"/>
                <a:gd name="T86" fmla="*/ 681 w 964"/>
                <a:gd name="T87" fmla="*/ 539 h 1134"/>
                <a:gd name="T88" fmla="*/ 681 w 964"/>
                <a:gd name="T89" fmla="*/ 567 h 1134"/>
                <a:gd name="T90" fmla="*/ 653 w 964"/>
                <a:gd name="T91" fmla="*/ 652 h 1134"/>
                <a:gd name="T92" fmla="*/ 596 w 964"/>
                <a:gd name="T93" fmla="*/ 596 h 1134"/>
                <a:gd name="T94" fmla="*/ 567 w 964"/>
                <a:gd name="T95" fmla="*/ 652 h 1134"/>
                <a:gd name="T96" fmla="*/ 567 w 964"/>
                <a:gd name="T97" fmla="*/ 851 h 1134"/>
                <a:gd name="T98" fmla="*/ 681 w 964"/>
                <a:gd name="T99" fmla="*/ 1049 h 1134"/>
                <a:gd name="T100" fmla="*/ 624 w 964"/>
                <a:gd name="T101" fmla="*/ 1134 h 1134"/>
                <a:gd name="T102" fmla="*/ 539 w 964"/>
                <a:gd name="T103" fmla="*/ 1106 h 1134"/>
                <a:gd name="T104" fmla="*/ 426 w 964"/>
                <a:gd name="T105" fmla="*/ 964 h 1134"/>
                <a:gd name="T106" fmla="*/ 341 w 964"/>
                <a:gd name="T107" fmla="*/ 993 h 1134"/>
                <a:gd name="T108" fmla="*/ 284 w 964"/>
                <a:gd name="T109" fmla="*/ 993 h 1134"/>
                <a:gd name="T110" fmla="*/ 256 w 964"/>
                <a:gd name="T111" fmla="*/ 1021 h 1134"/>
                <a:gd name="T112" fmla="*/ 171 w 964"/>
                <a:gd name="T113" fmla="*/ 1078 h 1134"/>
                <a:gd name="T114" fmla="*/ 171 w 964"/>
                <a:gd name="T115" fmla="*/ 1021 h 1134"/>
                <a:gd name="T116" fmla="*/ 142 w 964"/>
                <a:gd name="T117" fmla="*/ 1049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964" h="1134">
                  <a:moveTo>
                    <a:pt x="142" y="1049"/>
                  </a:moveTo>
                  <a:lnTo>
                    <a:pt x="86" y="1049"/>
                  </a:lnTo>
                  <a:lnTo>
                    <a:pt x="114" y="993"/>
                  </a:lnTo>
                  <a:lnTo>
                    <a:pt x="57" y="964"/>
                  </a:lnTo>
                  <a:lnTo>
                    <a:pt x="114" y="964"/>
                  </a:lnTo>
                  <a:lnTo>
                    <a:pt x="114" y="879"/>
                  </a:lnTo>
                  <a:lnTo>
                    <a:pt x="142" y="879"/>
                  </a:lnTo>
                  <a:lnTo>
                    <a:pt x="114" y="823"/>
                  </a:lnTo>
                  <a:lnTo>
                    <a:pt x="171" y="794"/>
                  </a:lnTo>
                  <a:lnTo>
                    <a:pt x="142" y="766"/>
                  </a:lnTo>
                  <a:lnTo>
                    <a:pt x="312" y="737"/>
                  </a:lnTo>
                  <a:lnTo>
                    <a:pt x="341" y="652"/>
                  </a:lnTo>
                  <a:lnTo>
                    <a:pt x="256" y="624"/>
                  </a:lnTo>
                  <a:lnTo>
                    <a:pt x="227" y="539"/>
                  </a:lnTo>
                  <a:lnTo>
                    <a:pt x="199" y="567"/>
                  </a:lnTo>
                  <a:lnTo>
                    <a:pt x="142" y="539"/>
                  </a:lnTo>
                  <a:lnTo>
                    <a:pt x="142" y="482"/>
                  </a:lnTo>
                  <a:lnTo>
                    <a:pt x="86" y="482"/>
                  </a:lnTo>
                  <a:lnTo>
                    <a:pt x="86" y="426"/>
                  </a:lnTo>
                  <a:lnTo>
                    <a:pt x="29" y="454"/>
                  </a:lnTo>
                  <a:lnTo>
                    <a:pt x="0" y="426"/>
                  </a:lnTo>
                  <a:lnTo>
                    <a:pt x="29" y="369"/>
                  </a:lnTo>
                  <a:lnTo>
                    <a:pt x="114" y="341"/>
                  </a:lnTo>
                  <a:lnTo>
                    <a:pt x="142" y="284"/>
                  </a:lnTo>
                  <a:lnTo>
                    <a:pt x="227" y="284"/>
                  </a:lnTo>
                  <a:lnTo>
                    <a:pt x="199" y="227"/>
                  </a:lnTo>
                  <a:lnTo>
                    <a:pt x="256" y="170"/>
                  </a:lnTo>
                  <a:lnTo>
                    <a:pt x="227" y="114"/>
                  </a:lnTo>
                  <a:lnTo>
                    <a:pt x="199" y="114"/>
                  </a:lnTo>
                  <a:lnTo>
                    <a:pt x="199" y="85"/>
                  </a:lnTo>
                  <a:lnTo>
                    <a:pt x="284" y="29"/>
                  </a:lnTo>
                  <a:lnTo>
                    <a:pt x="369" y="0"/>
                  </a:lnTo>
                  <a:lnTo>
                    <a:pt x="482" y="170"/>
                  </a:lnTo>
                  <a:lnTo>
                    <a:pt x="596" y="312"/>
                  </a:lnTo>
                  <a:lnTo>
                    <a:pt x="653" y="312"/>
                  </a:lnTo>
                  <a:lnTo>
                    <a:pt x="709" y="256"/>
                  </a:lnTo>
                  <a:lnTo>
                    <a:pt x="766" y="256"/>
                  </a:lnTo>
                  <a:lnTo>
                    <a:pt x="794" y="369"/>
                  </a:lnTo>
                  <a:lnTo>
                    <a:pt x="879" y="397"/>
                  </a:lnTo>
                  <a:lnTo>
                    <a:pt x="964" y="539"/>
                  </a:lnTo>
                  <a:lnTo>
                    <a:pt x="851" y="596"/>
                  </a:lnTo>
                  <a:lnTo>
                    <a:pt x="823" y="596"/>
                  </a:lnTo>
                  <a:lnTo>
                    <a:pt x="794" y="539"/>
                  </a:lnTo>
                  <a:lnTo>
                    <a:pt x="681" y="539"/>
                  </a:lnTo>
                  <a:lnTo>
                    <a:pt x="681" y="567"/>
                  </a:lnTo>
                  <a:lnTo>
                    <a:pt x="653" y="652"/>
                  </a:lnTo>
                  <a:lnTo>
                    <a:pt x="596" y="596"/>
                  </a:lnTo>
                  <a:lnTo>
                    <a:pt x="567" y="652"/>
                  </a:lnTo>
                  <a:lnTo>
                    <a:pt x="567" y="851"/>
                  </a:lnTo>
                  <a:lnTo>
                    <a:pt x="681" y="1049"/>
                  </a:lnTo>
                  <a:lnTo>
                    <a:pt x="624" y="1134"/>
                  </a:lnTo>
                  <a:lnTo>
                    <a:pt x="539" y="1106"/>
                  </a:lnTo>
                  <a:lnTo>
                    <a:pt x="426" y="964"/>
                  </a:lnTo>
                  <a:lnTo>
                    <a:pt x="341" y="993"/>
                  </a:lnTo>
                  <a:lnTo>
                    <a:pt x="284" y="993"/>
                  </a:lnTo>
                  <a:lnTo>
                    <a:pt x="256" y="1021"/>
                  </a:lnTo>
                  <a:lnTo>
                    <a:pt x="171" y="1078"/>
                  </a:lnTo>
                  <a:lnTo>
                    <a:pt x="171" y="1021"/>
                  </a:lnTo>
                  <a:lnTo>
                    <a:pt x="142" y="104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25" name="Freeform 949">
              <a:extLst>
                <a:ext uri="{FF2B5EF4-FFF2-40B4-BE49-F238E27FC236}">
                  <a16:creationId xmlns:a16="http://schemas.microsoft.com/office/drawing/2014/main" id="{FD7F08DB-3788-4287-B7A3-831D7486BDD3}"/>
                </a:ext>
              </a:extLst>
            </p:cNvPr>
            <p:cNvSpPr>
              <a:spLocks/>
            </p:cNvSpPr>
            <p:nvPr/>
          </p:nvSpPr>
          <p:spPr bwMode="auto">
            <a:xfrm>
              <a:off x="6583" y="4810"/>
              <a:ext cx="539" cy="510"/>
            </a:xfrm>
            <a:custGeom>
              <a:avLst/>
              <a:gdLst>
                <a:gd name="T0" fmla="*/ 114 w 539"/>
                <a:gd name="T1" fmla="*/ 510 h 510"/>
                <a:gd name="T2" fmla="*/ 0 w 539"/>
                <a:gd name="T3" fmla="*/ 312 h 510"/>
                <a:gd name="T4" fmla="*/ 0 w 539"/>
                <a:gd name="T5" fmla="*/ 113 h 510"/>
                <a:gd name="T6" fmla="*/ 29 w 539"/>
                <a:gd name="T7" fmla="*/ 57 h 510"/>
                <a:gd name="T8" fmla="*/ 86 w 539"/>
                <a:gd name="T9" fmla="*/ 113 h 510"/>
                <a:gd name="T10" fmla="*/ 114 w 539"/>
                <a:gd name="T11" fmla="*/ 28 h 510"/>
                <a:gd name="T12" fmla="*/ 114 w 539"/>
                <a:gd name="T13" fmla="*/ 0 h 510"/>
                <a:gd name="T14" fmla="*/ 227 w 539"/>
                <a:gd name="T15" fmla="*/ 0 h 510"/>
                <a:gd name="T16" fmla="*/ 256 w 539"/>
                <a:gd name="T17" fmla="*/ 57 h 510"/>
                <a:gd name="T18" fmla="*/ 284 w 539"/>
                <a:gd name="T19" fmla="*/ 57 h 510"/>
                <a:gd name="T20" fmla="*/ 397 w 539"/>
                <a:gd name="T21" fmla="*/ 0 h 510"/>
                <a:gd name="T22" fmla="*/ 539 w 539"/>
                <a:gd name="T23" fmla="*/ 113 h 510"/>
                <a:gd name="T24" fmla="*/ 482 w 539"/>
                <a:gd name="T25" fmla="*/ 170 h 510"/>
                <a:gd name="T26" fmla="*/ 256 w 539"/>
                <a:gd name="T27" fmla="*/ 284 h 510"/>
                <a:gd name="T28" fmla="*/ 199 w 539"/>
                <a:gd name="T29" fmla="*/ 340 h 510"/>
                <a:gd name="T30" fmla="*/ 227 w 539"/>
                <a:gd name="T31" fmla="*/ 425 h 510"/>
                <a:gd name="T32" fmla="*/ 142 w 539"/>
                <a:gd name="T33" fmla="*/ 510 h 510"/>
                <a:gd name="T34" fmla="*/ 114 w 539"/>
                <a:gd name="T35" fmla="*/ 510 h 5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539" h="510">
                  <a:moveTo>
                    <a:pt x="114" y="510"/>
                  </a:moveTo>
                  <a:lnTo>
                    <a:pt x="0" y="312"/>
                  </a:lnTo>
                  <a:lnTo>
                    <a:pt x="0" y="113"/>
                  </a:lnTo>
                  <a:lnTo>
                    <a:pt x="29" y="57"/>
                  </a:lnTo>
                  <a:lnTo>
                    <a:pt x="86" y="113"/>
                  </a:lnTo>
                  <a:lnTo>
                    <a:pt x="114" y="28"/>
                  </a:lnTo>
                  <a:lnTo>
                    <a:pt x="114" y="0"/>
                  </a:lnTo>
                  <a:lnTo>
                    <a:pt x="227" y="0"/>
                  </a:lnTo>
                  <a:lnTo>
                    <a:pt x="256" y="57"/>
                  </a:lnTo>
                  <a:lnTo>
                    <a:pt x="284" y="57"/>
                  </a:lnTo>
                  <a:lnTo>
                    <a:pt x="397" y="0"/>
                  </a:lnTo>
                  <a:lnTo>
                    <a:pt x="539" y="113"/>
                  </a:lnTo>
                  <a:lnTo>
                    <a:pt x="482" y="170"/>
                  </a:lnTo>
                  <a:lnTo>
                    <a:pt x="256" y="284"/>
                  </a:lnTo>
                  <a:lnTo>
                    <a:pt x="199" y="340"/>
                  </a:lnTo>
                  <a:lnTo>
                    <a:pt x="227" y="425"/>
                  </a:lnTo>
                  <a:lnTo>
                    <a:pt x="142" y="510"/>
                  </a:lnTo>
                  <a:lnTo>
                    <a:pt x="114" y="51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26" name="Freeform 950">
              <a:extLst>
                <a:ext uri="{FF2B5EF4-FFF2-40B4-BE49-F238E27FC236}">
                  <a16:creationId xmlns:a16="http://schemas.microsoft.com/office/drawing/2014/main" id="{37B4C908-074B-43F5-83A8-680C1A138516}"/>
                </a:ext>
              </a:extLst>
            </p:cNvPr>
            <p:cNvSpPr>
              <a:spLocks/>
            </p:cNvSpPr>
            <p:nvPr/>
          </p:nvSpPr>
          <p:spPr bwMode="auto">
            <a:xfrm>
              <a:off x="5705" y="3818"/>
              <a:ext cx="397" cy="623"/>
            </a:xfrm>
            <a:custGeom>
              <a:avLst/>
              <a:gdLst>
                <a:gd name="T0" fmla="*/ 340 w 397"/>
                <a:gd name="T1" fmla="*/ 170 h 623"/>
                <a:gd name="T2" fmla="*/ 283 w 397"/>
                <a:gd name="T3" fmla="*/ 198 h 623"/>
                <a:gd name="T4" fmla="*/ 255 w 397"/>
                <a:gd name="T5" fmla="*/ 113 h 623"/>
                <a:gd name="T6" fmla="*/ 283 w 397"/>
                <a:gd name="T7" fmla="*/ 56 h 623"/>
                <a:gd name="T8" fmla="*/ 226 w 397"/>
                <a:gd name="T9" fmla="*/ 56 h 623"/>
                <a:gd name="T10" fmla="*/ 226 w 397"/>
                <a:gd name="T11" fmla="*/ 0 h 623"/>
                <a:gd name="T12" fmla="*/ 141 w 397"/>
                <a:gd name="T13" fmla="*/ 113 h 623"/>
                <a:gd name="T14" fmla="*/ 56 w 397"/>
                <a:gd name="T15" fmla="*/ 142 h 623"/>
                <a:gd name="T16" fmla="*/ 28 w 397"/>
                <a:gd name="T17" fmla="*/ 198 h 623"/>
                <a:gd name="T18" fmla="*/ 28 w 397"/>
                <a:gd name="T19" fmla="*/ 255 h 623"/>
                <a:gd name="T20" fmla="*/ 56 w 397"/>
                <a:gd name="T21" fmla="*/ 255 h 623"/>
                <a:gd name="T22" fmla="*/ 85 w 397"/>
                <a:gd name="T23" fmla="*/ 255 h 623"/>
                <a:gd name="T24" fmla="*/ 0 w 397"/>
                <a:gd name="T25" fmla="*/ 340 h 623"/>
                <a:gd name="T26" fmla="*/ 0 w 397"/>
                <a:gd name="T27" fmla="*/ 397 h 623"/>
                <a:gd name="T28" fmla="*/ 56 w 397"/>
                <a:gd name="T29" fmla="*/ 368 h 623"/>
                <a:gd name="T30" fmla="*/ 85 w 397"/>
                <a:gd name="T31" fmla="*/ 453 h 623"/>
                <a:gd name="T32" fmla="*/ 113 w 397"/>
                <a:gd name="T33" fmla="*/ 425 h 623"/>
                <a:gd name="T34" fmla="*/ 113 w 397"/>
                <a:gd name="T35" fmla="*/ 482 h 623"/>
                <a:gd name="T36" fmla="*/ 85 w 397"/>
                <a:gd name="T37" fmla="*/ 482 h 623"/>
                <a:gd name="T38" fmla="*/ 113 w 397"/>
                <a:gd name="T39" fmla="*/ 538 h 623"/>
                <a:gd name="T40" fmla="*/ 170 w 397"/>
                <a:gd name="T41" fmla="*/ 567 h 623"/>
                <a:gd name="T42" fmla="*/ 170 w 397"/>
                <a:gd name="T43" fmla="*/ 595 h 623"/>
                <a:gd name="T44" fmla="*/ 226 w 397"/>
                <a:gd name="T45" fmla="*/ 623 h 623"/>
                <a:gd name="T46" fmla="*/ 255 w 397"/>
                <a:gd name="T47" fmla="*/ 595 h 623"/>
                <a:gd name="T48" fmla="*/ 255 w 397"/>
                <a:gd name="T49" fmla="*/ 538 h 623"/>
                <a:gd name="T50" fmla="*/ 311 w 397"/>
                <a:gd name="T51" fmla="*/ 538 h 623"/>
                <a:gd name="T52" fmla="*/ 368 w 397"/>
                <a:gd name="T53" fmla="*/ 595 h 623"/>
                <a:gd name="T54" fmla="*/ 397 w 397"/>
                <a:gd name="T55" fmla="*/ 567 h 623"/>
                <a:gd name="T56" fmla="*/ 397 w 397"/>
                <a:gd name="T57" fmla="*/ 510 h 623"/>
                <a:gd name="T58" fmla="*/ 311 w 397"/>
                <a:gd name="T59" fmla="*/ 482 h 623"/>
                <a:gd name="T60" fmla="*/ 368 w 397"/>
                <a:gd name="T61" fmla="*/ 425 h 623"/>
                <a:gd name="T62" fmla="*/ 283 w 397"/>
                <a:gd name="T63" fmla="*/ 425 h 623"/>
                <a:gd name="T64" fmla="*/ 283 w 397"/>
                <a:gd name="T65" fmla="*/ 340 h 623"/>
                <a:gd name="T66" fmla="*/ 311 w 397"/>
                <a:gd name="T67" fmla="*/ 283 h 623"/>
                <a:gd name="T68" fmla="*/ 368 w 397"/>
                <a:gd name="T69" fmla="*/ 255 h 623"/>
                <a:gd name="T70" fmla="*/ 340 w 397"/>
                <a:gd name="T71" fmla="*/ 170 h 6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397" h="623">
                  <a:moveTo>
                    <a:pt x="340" y="170"/>
                  </a:moveTo>
                  <a:lnTo>
                    <a:pt x="283" y="198"/>
                  </a:lnTo>
                  <a:lnTo>
                    <a:pt x="255" y="113"/>
                  </a:lnTo>
                  <a:lnTo>
                    <a:pt x="283" y="56"/>
                  </a:lnTo>
                  <a:lnTo>
                    <a:pt x="226" y="56"/>
                  </a:lnTo>
                  <a:lnTo>
                    <a:pt x="226" y="0"/>
                  </a:lnTo>
                  <a:lnTo>
                    <a:pt x="141" y="113"/>
                  </a:lnTo>
                  <a:lnTo>
                    <a:pt x="56" y="142"/>
                  </a:lnTo>
                  <a:lnTo>
                    <a:pt x="28" y="198"/>
                  </a:lnTo>
                  <a:lnTo>
                    <a:pt x="28" y="255"/>
                  </a:lnTo>
                  <a:lnTo>
                    <a:pt x="56" y="255"/>
                  </a:lnTo>
                  <a:lnTo>
                    <a:pt x="85" y="255"/>
                  </a:lnTo>
                  <a:lnTo>
                    <a:pt x="0" y="340"/>
                  </a:lnTo>
                  <a:lnTo>
                    <a:pt x="0" y="397"/>
                  </a:lnTo>
                  <a:lnTo>
                    <a:pt x="56" y="368"/>
                  </a:lnTo>
                  <a:lnTo>
                    <a:pt x="85" y="453"/>
                  </a:lnTo>
                  <a:lnTo>
                    <a:pt x="113" y="425"/>
                  </a:lnTo>
                  <a:lnTo>
                    <a:pt x="113" y="482"/>
                  </a:lnTo>
                  <a:lnTo>
                    <a:pt x="85" y="482"/>
                  </a:lnTo>
                  <a:lnTo>
                    <a:pt x="113" y="538"/>
                  </a:lnTo>
                  <a:lnTo>
                    <a:pt x="170" y="567"/>
                  </a:lnTo>
                  <a:lnTo>
                    <a:pt x="170" y="595"/>
                  </a:lnTo>
                  <a:lnTo>
                    <a:pt x="226" y="623"/>
                  </a:lnTo>
                  <a:lnTo>
                    <a:pt x="255" y="595"/>
                  </a:lnTo>
                  <a:lnTo>
                    <a:pt x="255" y="538"/>
                  </a:lnTo>
                  <a:lnTo>
                    <a:pt x="311" y="538"/>
                  </a:lnTo>
                  <a:lnTo>
                    <a:pt x="368" y="595"/>
                  </a:lnTo>
                  <a:lnTo>
                    <a:pt x="397" y="567"/>
                  </a:lnTo>
                  <a:lnTo>
                    <a:pt x="397" y="510"/>
                  </a:lnTo>
                  <a:lnTo>
                    <a:pt x="311" y="482"/>
                  </a:lnTo>
                  <a:lnTo>
                    <a:pt x="368" y="425"/>
                  </a:lnTo>
                  <a:lnTo>
                    <a:pt x="283" y="425"/>
                  </a:lnTo>
                  <a:lnTo>
                    <a:pt x="283" y="340"/>
                  </a:lnTo>
                  <a:lnTo>
                    <a:pt x="311" y="283"/>
                  </a:lnTo>
                  <a:lnTo>
                    <a:pt x="368" y="255"/>
                  </a:lnTo>
                  <a:lnTo>
                    <a:pt x="340" y="17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27" name="Freeform 951">
              <a:extLst>
                <a:ext uri="{FF2B5EF4-FFF2-40B4-BE49-F238E27FC236}">
                  <a16:creationId xmlns:a16="http://schemas.microsoft.com/office/drawing/2014/main" id="{E880CB24-B92F-4ED1-9834-262F4D7F0BA7}"/>
                </a:ext>
              </a:extLst>
            </p:cNvPr>
            <p:cNvSpPr>
              <a:spLocks/>
            </p:cNvSpPr>
            <p:nvPr/>
          </p:nvSpPr>
          <p:spPr bwMode="auto">
            <a:xfrm>
              <a:off x="5988" y="3960"/>
              <a:ext cx="397" cy="396"/>
            </a:xfrm>
            <a:custGeom>
              <a:avLst/>
              <a:gdLst>
                <a:gd name="T0" fmla="*/ 397 w 397"/>
                <a:gd name="T1" fmla="*/ 311 h 396"/>
                <a:gd name="T2" fmla="*/ 312 w 397"/>
                <a:gd name="T3" fmla="*/ 340 h 396"/>
                <a:gd name="T4" fmla="*/ 227 w 397"/>
                <a:gd name="T5" fmla="*/ 396 h 396"/>
                <a:gd name="T6" fmla="*/ 114 w 397"/>
                <a:gd name="T7" fmla="*/ 368 h 396"/>
                <a:gd name="T8" fmla="*/ 28 w 397"/>
                <a:gd name="T9" fmla="*/ 340 h 396"/>
                <a:gd name="T10" fmla="*/ 85 w 397"/>
                <a:gd name="T11" fmla="*/ 283 h 396"/>
                <a:gd name="T12" fmla="*/ 0 w 397"/>
                <a:gd name="T13" fmla="*/ 283 h 396"/>
                <a:gd name="T14" fmla="*/ 0 w 397"/>
                <a:gd name="T15" fmla="*/ 198 h 396"/>
                <a:gd name="T16" fmla="*/ 28 w 397"/>
                <a:gd name="T17" fmla="*/ 141 h 396"/>
                <a:gd name="T18" fmla="*/ 85 w 397"/>
                <a:gd name="T19" fmla="*/ 113 h 396"/>
                <a:gd name="T20" fmla="*/ 57 w 397"/>
                <a:gd name="T21" fmla="*/ 28 h 396"/>
                <a:gd name="T22" fmla="*/ 85 w 397"/>
                <a:gd name="T23" fmla="*/ 0 h 396"/>
                <a:gd name="T24" fmla="*/ 142 w 397"/>
                <a:gd name="T25" fmla="*/ 28 h 396"/>
                <a:gd name="T26" fmla="*/ 312 w 397"/>
                <a:gd name="T27" fmla="*/ 0 h 396"/>
                <a:gd name="T28" fmla="*/ 369 w 397"/>
                <a:gd name="T29" fmla="*/ 198 h 396"/>
                <a:gd name="T30" fmla="*/ 369 w 397"/>
                <a:gd name="T31" fmla="*/ 255 h 396"/>
                <a:gd name="T32" fmla="*/ 397 w 397"/>
                <a:gd name="T33" fmla="*/ 311 h 3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397" h="396">
                  <a:moveTo>
                    <a:pt x="397" y="311"/>
                  </a:moveTo>
                  <a:lnTo>
                    <a:pt x="312" y="340"/>
                  </a:lnTo>
                  <a:lnTo>
                    <a:pt x="227" y="396"/>
                  </a:lnTo>
                  <a:lnTo>
                    <a:pt x="114" y="368"/>
                  </a:lnTo>
                  <a:lnTo>
                    <a:pt x="28" y="340"/>
                  </a:lnTo>
                  <a:lnTo>
                    <a:pt x="85" y="283"/>
                  </a:lnTo>
                  <a:lnTo>
                    <a:pt x="0" y="283"/>
                  </a:lnTo>
                  <a:lnTo>
                    <a:pt x="0" y="198"/>
                  </a:lnTo>
                  <a:lnTo>
                    <a:pt x="28" y="141"/>
                  </a:lnTo>
                  <a:lnTo>
                    <a:pt x="85" y="113"/>
                  </a:lnTo>
                  <a:lnTo>
                    <a:pt x="57" y="28"/>
                  </a:lnTo>
                  <a:lnTo>
                    <a:pt x="85" y="0"/>
                  </a:lnTo>
                  <a:lnTo>
                    <a:pt x="142" y="28"/>
                  </a:lnTo>
                  <a:lnTo>
                    <a:pt x="312" y="0"/>
                  </a:lnTo>
                  <a:lnTo>
                    <a:pt x="369" y="198"/>
                  </a:lnTo>
                  <a:lnTo>
                    <a:pt x="369" y="255"/>
                  </a:lnTo>
                  <a:lnTo>
                    <a:pt x="397" y="311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28" name="Freeform 952">
              <a:extLst>
                <a:ext uri="{FF2B5EF4-FFF2-40B4-BE49-F238E27FC236}">
                  <a16:creationId xmlns:a16="http://schemas.microsoft.com/office/drawing/2014/main" id="{A1B2631B-7EC7-4415-AA07-6D722165FFC9}"/>
                </a:ext>
              </a:extLst>
            </p:cNvPr>
            <p:cNvSpPr>
              <a:spLocks/>
            </p:cNvSpPr>
            <p:nvPr/>
          </p:nvSpPr>
          <p:spPr bwMode="auto">
            <a:xfrm>
              <a:off x="2048" y="3563"/>
              <a:ext cx="1502" cy="1304"/>
            </a:xfrm>
            <a:custGeom>
              <a:avLst/>
              <a:gdLst>
                <a:gd name="T0" fmla="*/ 1020 w 1502"/>
                <a:gd name="T1" fmla="*/ 368 h 1304"/>
                <a:gd name="T2" fmla="*/ 1020 w 1502"/>
                <a:gd name="T3" fmla="*/ 453 h 1304"/>
                <a:gd name="T4" fmla="*/ 1134 w 1502"/>
                <a:gd name="T5" fmla="*/ 482 h 1304"/>
                <a:gd name="T6" fmla="*/ 1190 w 1502"/>
                <a:gd name="T7" fmla="*/ 510 h 1304"/>
                <a:gd name="T8" fmla="*/ 1190 w 1502"/>
                <a:gd name="T9" fmla="*/ 623 h 1304"/>
                <a:gd name="T10" fmla="*/ 1247 w 1502"/>
                <a:gd name="T11" fmla="*/ 822 h 1304"/>
                <a:gd name="T12" fmla="*/ 1417 w 1502"/>
                <a:gd name="T13" fmla="*/ 878 h 1304"/>
                <a:gd name="T14" fmla="*/ 1474 w 1502"/>
                <a:gd name="T15" fmla="*/ 964 h 1304"/>
                <a:gd name="T16" fmla="*/ 1332 w 1502"/>
                <a:gd name="T17" fmla="*/ 935 h 1304"/>
                <a:gd name="T18" fmla="*/ 1077 w 1502"/>
                <a:gd name="T19" fmla="*/ 1049 h 1304"/>
                <a:gd name="T20" fmla="*/ 1020 w 1502"/>
                <a:gd name="T21" fmla="*/ 1134 h 1304"/>
                <a:gd name="T22" fmla="*/ 935 w 1502"/>
                <a:gd name="T23" fmla="*/ 1247 h 1304"/>
                <a:gd name="T24" fmla="*/ 822 w 1502"/>
                <a:gd name="T25" fmla="*/ 1247 h 1304"/>
                <a:gd name="T26" fmla="*/ 737 w 1502"/>
                <a:gd name="T27" fmla="*/ 1247 h 1304"/>
                <a:gd name="T28" fmla="*/ 652 w 1502"/>
                <a:gd name="T29" fmla="*/ 1304 h 1304"/>
                <a:gd name="T30" fmla="*/ 595 w 1502"/>
                <a:gd name="T31" fmla="*/ 1162 h 1304"/>
                <a:gd name="T32" fmla="*/ 567 w 1502"/>
                <a:gd name="T33" fmla="*/ 1105 h 1304"/>
                <a:gd name="T34" fmla="*/ 510 w 1502"/>
                <a:gd name="T35" fmla="*/ 737 h 1304"/>
                <a:gd name="T36" fmla="*/ 340 w 1502"/>
                <a:gd name="T37" fmla="*/ 623 h 1304"/>
                <a:gd name="T38" fmla="*/ 198 w 1502"/>
                <a:gd name="T39" fmla="*/ 793 h 1304"/>
                <a:gd name="T40" fmla="*/ 85 w 1502"/>
                <a:gd name="T41" fmla="*/ 878 h 1304"/>
                <a:gd name="T42" fmla="*/ 0 w 1502"/>
                <a:gd name="T43" fmla="*/ 793 h 1304"/>
                <a:gd name="T44" fmla="*/ 113 w 1502"/>
                <a:gd name="T45" fmla="*/ 737 h 1304"/>
                <a:gd name="T46" fmla="*/ 170 w 1502"/>
                <a:gd name="T47" fmla="*/ 652 h 1304"/>
                <a:gd name="T48" fmla="*/ 198 w 1502"/>
                <a:gd name="T49" fmla="*/ 567 h 1304"/>
                <a:gd name="T50" fmla="*/ 425 w 1502"/>
                <a:gd name="T51" fmla="*/ 482 h 1304"/>
                <a:gd name="T52" fmla="*/ 481 w 1502"/>
                <a:gd name="T53" fmla="*/ 368 h 1304"/>
                <a:gd name="T54" fmla="*/ 595 w 1502"/>
                <a:gd name="T55" fmla="*/ 283 h 1304"/>
                <a:gd name="T56" fmla="*/ 453 w 1502"/>
                <a:gd name="T57" fmla="*/ 283 h 1304"/>
                <a:gd name="T58" fmla="*/ 510 w 1502"/>
                <a:gd name="T59" fmla="*/ 113 h 1304"/>
                <a:gd name="T60" fmla="*/ 623 w 1502"/>
                <a:gd name="T61" fmla="*/ 0 h 1304"/>
                <a:gd name="T62" fmla="*/ 793 w 1502"/>
                <a:gd name="T63" fmla="*/ 56 h 1304"/>
                <a:gd name="T64" fmla="*/ 907 w 1502"/>
                <a:gd name="T65" fmla="*/ 170 h 1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1502" h="1304">
                  <a:moveTo>
                    <a:pt x="907" y="170"/>
                  </a:moveTo>
                  <a:lnTo>
                    <a:pt x="1020" y="368"/>
                  </a:lnTo>
                  <a:lnTo>
                    <a:pt x="1020" y="425"/>
                  </a:lnTo>
                  <a:lnTo>
                    <a:pt x="1020" y="453"/>
                  </a:lnTo>
                  <a:lnTo>
                    <a:pt x="1105" y="510"/>
                  </a:lnTo>
                  <a:lnTo>
                    <a:pt x="1134" y="482"/>
                  </a:lnTo>
                  <a:lnTo>
                    <a:pt x="1162" y="538"/>
                  </a:lnTo>
                  <a:lnTo>
                    <a:pt x="1190" y="510"/>
                  </a:lnTo>
                  <a:lnTo>
                    <a:pt x="1247" y="595"/>
                  </a:lnTo>
                  <a:lnTo>
                    <a:pt x="1190" y="623"/>
                  </a:lnTo>
                  <a:lnTo>
                    <a:pt x="1247" y="680"/>
                  </a:lnTo>
                  <a:lnTo>
                    <a:pt x="1247" y="822"/>
                  </a:lnTo>
                  <a:lnTo>
                    <a:pt x="1304" y="878"/>
                  </a:lnTo>
                  <a:lnTo>
                    <a:pt x="1417" y="878"/>
                  </a:lnTo>
                  <a:lnTo>
                    <a:pt x="1502" y="935"/>
                  </a:lnTo>
                  <a:lnTo>
                    <a:pt x="1474" y="964"/>
                  </a:lnTo>
                  <a:lnTo>
                    <a:pt x="1417" y="992"/>
                  </a:lnTo>
                  <a:lnTo>
                    <a:pt x="1332" y="935"/>
                  </a:lnTo>
                  <a:lnTo>
                    <a:pt x="1275" y="1020"/>
                  </a:lnTo>
                  <a:lnTo>
                    <a:pt x="1077" y="1049"/>
                  </a:lnTo>
                  <a:lnTo>
                    <a:pt x="1105" y="1105"/>
                  </a:lnTo>
                  <a:lnTo>
                    <a:pt x="1020" y="1134"/>
                  </a:lnTo>
                  <a:lnTo>
                    <a:pt x="1020" y="1247"/>
                  </a:lnTo>
                  <a:lnTo>
                    <a:pt x="935" y="1247"/>
                  </a:lnTo>
                  <a:lnTo>
                    <a:pt x="907" y="1219"/>
                  </a:lnTo>
                  <a:lnTo>
                    <a:pt x="822" y="1247"/>
                  </a:lnTo>
                  <a:lnTo>
                    <a:pt x="765" y="1219"/>
                  </a:lnTo>
                  <a:lnTo>
                    <a:pt x="737" y="1247"/>
                  </a:lnTo>
                  <a:lnTo>
                    <a:pt x="680" y="1247"/>
                  </a:lnTo>
                  <a:lnTo>
                    <a:pt x="652" y="1304"/>
                  </a:lnTo>
                  <a:lnTo>
                    <a:pt x="595" y="1219"/>
                  </a:lnTo>
                  <a:lnTo>
                    <a:pt x="595" y="1162"/>
                  </a:lnTo>
                  <a:lnTo>
                    <a:pt x="510" y="1134"/>
                  </a:lnTo>
                  <a:lnTo>
                    <a:pt x="567" y="1105"/>
                  </a:lnTo>
                  <a:lnTo>
                    <a:pt x="510" y="1020"/>
                  </a:lnTo>
                  <a:lnTo>
                    <a:pt x="510" y="737"/>
                  </a:lnTo>
                  <a:lnTo>
                    <a:pt x="453" y="652"/>
                  </a:lnTo>
                  <a:lnTo>
                    <a:pt x="340" y="623"/>
                  </a:lnTo>
                  <a:lnTo>
                    <a:pt x="283" y="708"/>
                  </a:lnTo>
                  <a:lnTo>
                    <a:pt x="198" y="793"/>
                  </a:lnTo>
                  <a:lnTo>
                    <a:pt x="141" y="907"/>
                  </a:lnTo>
                  <a:lnTo>
                    <a:pt x="85" y="878"/>
                  </a:lnTo>
                  <a:lnTo>
                    <a:pt x="28" y="878"/>
                  </a:lnTo>
                  <a:lnTo>
                    <a:pt x="0" y="793"/>
                  </a:lnTo>
                  <a:lnTo>
                    <a:pt x="56" y="737"/>
                  </a:lnTo>
                  <a:lnTo>
                    <a:pt x="113" y="737"/>
                  </a:lnTo>
                  <a:lnTo>
                    <a:pt x="141" y="680"/>
                  </a:lnTo>
                  <a:lnTo>
                    <a:pt x="170" y="652"/>
                  </a:lnTo>
                  <a:lnTo>
                    <a:pt x="226" y="623"/>
                  </a:lnTo>
                  <a:lnTo>
                    <a:pt x="198" y="567"/>
                  </a:lnTo>
                  <a:lnTo>
                    <a:pt x="226" y="538"/>
                  </a:lnTo>
                  <a:lnTo>
                    <a:pt x="425" y="482"/>
                  </a:lnTo>
                  <a:lnTo>
                    <a:pt x="425" y="425"/>
                  </a:lnTo>
                  <a:lnTo>
                    <a:pt x="481" y="368"/>
                  </a:lnTo>
                  <a:lnTo>
                    <a:pt x="538" y="368"/>
                  </a:lnTo>
                  <a:lnTo>
                    <a:pt x="595" y="283"/>
                  </a:lnTo>
                  <a:lnTo>
                    <a:pt x="510" y="255"/>
                  </a:lnTo>
                  <a:lnTo>
                    <a:pt x="453" y="283"/>
                  </a:lnTo>
                  <a:lnTo>
                    <a:pt x="453" y="141"/>
                  </a:lnTo>
                  <a:lnTo>
                    <a:pt x="510" y="113"/>
                  </a:lnTo>
                  <a:lnTo>
                    <a:pt x="567" y="28"/>
                  </a:lnTo>
                  <a:lnTo>
                    <a:pt x="623" y="0"/>
                  </a:lnTo>
                  <a:lnTo>
                    <a:pt x="708" y="56"/>
                  </a:lnTo>
                  <a:lnTo>
                    <a:pt x="793" y="56"/>
                  </a:lnTo>
                  <a:lnTo>
                    <a:pt x="907" y="113"/>
                  </a:lnTo>
                  <a:lnTo>
                    <a:pt x="907" y="17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29" name="Freeform 953">
              <a:extLst>
                <a:ext uri="{FF2B5EF4-FFF2-40B4-BE49-F238E27FC236}">
                  <a16:creationId xmlns:a16="http://schemas.microsoft.com/office/drawing/2014/main" id="{A2A69351-E713-4117-8524-1EF1913D3F99}"/>
                </a:ext>
              </a:extLst>
            </p:cNvPr>
            <p:cNvSpPr>
              <a:spLocks/>
            </p:cNvSpPr>
            <p:nvPr/>
          </p:nvSpPr>
          <p:spPr bwMode="auto">
            <a:xfrm>
              <a:off x="2671" y="3421"/>
              <a:ext cx="454" cy="312"/>
            </a:xfrm>
            <a:custGeom>
              <a:avLst/>
              <a:gdLst>
                <a:gd name="T0" fmla="*/ 454 w 454"/>
                <a:gd name="T1" fmla="*/ 170 h 312"/>
                <a:gd name="T2" fmla="*/ 425 w 454"/>
                <a:gd name="T3" fmla="*/ 312 h 312"/>
                <a:gd name="T4" fmla="*/ 340 w 454"/>
                <a:gd name="T5" fmla="*/ 255 h 312"/>
                <a:gd name="T6" fmla="*/ 284 w 454"/>
                <a:gd name="T7" fmla="*/ 312 h 312"/>
                <a:gd name="T8" fmla="*/ 284 w 454"/>
                <a:gd name="T9" fmla="*/ 255 h 312"/>
                <a:gd name="T10" fmla="*/ 170 w 454"/>
                <a:gd name="T11" fmla="*/ 198 h 312"/>
                <a:gd name="T12" fmla="*/ 85 w 454"/>
                <a:gd name="T13" fmla="*/ 198 h 312"/>
                <a:gd name="T14" fmla="*/ 0 w 454"/>
                <a:gd name="T15" fmla="*/ 142 h 312"/>
                <a:gd name="T16" fmla="*/ 114 w 454"/>
                <a:gd name="T17" fmla="*/ 113 h 312"/>
                <a:gd name="T18" fmla="*/ 57 w 454"/>
                <a:gd name="T19" fmla="*/ 57 h 312"/>
                <a:gd name="T20" fmla="*/ 114 w 454"/>
                <a:gd name="T21" fmla="*/ 28 h 312"/>
                <a:gd name="T22" fmla="*/ 199 w 454"/>
                <a:gd name="T23" fmla="*/ 113 h 312"/>
                <a:gd name="T24" fmla="*/ 255 w 454"/>
                <a:gd name="T25" fmla="*/ 142 h 312"/>
                <a:gd name="T26" fmla="*/ 255 w 454"/>
                <a:gd name="T27" fmla="*/ 85 h 312"/>
                <a:gd name="T28" fmla="*/ 312 w 454"/>
                <a:gd name="T29" fmla="*/ 0 h 312"/>
                <a:gd name="T30" fmla="*/ 340 w 454"/>
                <a:gd name="T31" fmla="*/ 28 h 312"/>
                <a:gd name="T32" fmla="*/ 340 w 454"/>
                <a:gd name="T33" fmla="*/ 113 h 312"/>
                <a:gd name="T34" fmla="*/ 397 w 454"/>
                <a:gd name="T35" fmla="*/ 113 h 312"/>
                <a:gd name="T36" fmla="*/ 454 w 454"/>
                <a:gd name="T37" fmla="*/ 170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454" h="312">
                  <a:moveTo>
                    <a:pt x="454" y="170"/>
                  </a:moveTo>
                  <a:lnTo>
                    <a:pt x="425" y="312"/>
                  </a:lnTo>
                  <a:lnTo>
                    <a:pt x="340" y="255"/>
                  </a:lnTo>
                  <a:lnTo>
                    <a:pt x="284" y="312"/>
                  </a:lnTo>
                  <a:lnTo>
                    <a:pt x="284" y="255"/>
                  </a:lnTo>
                  <a:lnTo>
                    <a:pt x="170" y="198"/>
                  </a:lnTo>
                  <a:lnTo>
                    <a:pt x="85" y="198"/>
                  </a:lnTo>
                  <a:lnTo>
                    <a:pt x="0" y="142"/>
                  </a:lnTo>
                  <a:lnTo>
                    <a:pt x="114" y="113"/>
                  </a:lnTo>
                  <a:lnTo>
                    <a:pt x="57" y="57"/>
                  </a:lnTo>
                  <a:lnTo>
                    <a:pt x="114" y="28"/>
                  </a:lnTo>
                  <a:lnTo>
                    <a:pt x="199" y="113"/>
                  </a:lnTo>
                  <a:lnTo>
                    <a:pt x="255" y="142"/>
                  </a:lnTo>
                  <a:lnTo>
                    <a:pt x="255" y="85"/>
                  </a:lnTo>
                  <a:lnTo>
                    <a:pt x="312" y="0"/>
                  </a:lnTo>
                  <a:lnTo>
                    <a:pt x="340" y="28"/>
                  </a:lnTo>
                  <a:lnTo>
                    <a:pt x="340" y="113"/>
                  </a:lnTo>
                  <a:lnTo>
                    <a:pt x="397" y="113"/>
                  </a:lnTo>
                  <a:lnTo>
                    <a:pt x="454" y="17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30" name="Freeform 954">
              <a:extLst>
                <a:ext uri="{FF2B5EF4-FFF2-40B4-BE49-F238E27FC236}">
                  <a16:creationId xmlns:a16="http://schemas.microsoft.com/office/drawing/2014/main" id="{F299E0BF-479B-47CE-AB70-4A7EA3BBCE08}"/>
                </a:ext>
              </a:extLst>
            </p:cNvPr>
            <p:cNvSpPr>
              <a:spLocks/>
            </p:cNvSpPr>
            <p:nvPr/>
          </p:nvSpPr>
          <p:spPr bwMode="auto">
            <a:xfrm>
              <a:off x="2388" y="2485"/>
              <a:ext cx="595" cy="1106"/>
            </a:xfrm>
            <a:custGeom>
              <a:avLst/>
              <a:gdLst>
                <a:gd name="T0" fmla="*/ 227 w 595"/>
                <a:gd name="T1" fmla="*/ 1106 h 1106"/>
                <a:gd name="T2" fmla="*/ 283 w 595"/>
                <a:gd name="T3" fmla="*/ 1078 h 1106"/>
                <a:gd name="T4" fmla="*/ 397 w 595"/>
                <a:gd name="T5" fmla="*/ 1049 h 1106"/>
                <a:gd name="T6" fmla="*/ 340 w 595"/>
                <a:gd name="T7" fmla="*/ 993 h 1106"/>
                <a:gd name="T8" fmla="*/ 397 w 595"/>
                <a:gd name="T9" fmla="*/ 964 h 1106"/>
                <a:gd name="T10" fmla="*/ 482 w 595"/>
                <a:gd name="T11" fmla="*/ 1049 h 1106"/>
                <a:gd name="T12" fmla="*/ 538 w 595"/>
                <a:gd name="T13" fmla="*/ 1078 h 1106"/>
                <a:gd name="T14" fmla="*/ 538 w 595"/>
                <a:gd name="T15" fmla="*/ 1021 h 1106"/>
                <a:gd name="T16" fmla="*/ 595 w 595"/>
                <a:gd name="T17" fmla="*/ 936 h 1106"/>
                <a:gd name="T18" fmla="*/ 595 w 595"/>
                <a:gd name="T19" fmla="*/ 879 h 1106"/>
                <a:gd name="T20" fmla="*/ 538 w 595"/>
                <a:gd name="T21" fmla="*/ 879 h 1106"/>
                <a:gd name="T22" fmla="*/ 567 w 595"/>
                <a:gd name="T23" fmla="*/ 822 h 1106"/>
                <a:gd name="T24" fmla="*/ 538 w 595"/>
                <a:gd name="T25" fmla="*/ 766 h 1106"/>
                <a:gd name="T26" fmla="*/ 510 w 595"/>
                <a:gd name="T27" fmla="*/ 709 h 1106"/>
                <a:gd name="T28" fmla="*/ 482 w 595"/>
                <a:gd name="T29" fmla="*/ 681 h 1106"/>
                <a:gd name="T30" fmla="*/ 510 w 595"/>
                <a:gd name="T31" fmla="*/ 567 h 1106"/>
                <a:gd name="T32" fmla="*/ 538 w 595"/>
                <a:gd name="T33" fmla="*/ 539 h 1106"/>
                <a:gd name="T34" fmla="*/ 538 w 595"/>
                <a:gd name="T35" fmla="*/ 369 h 1106"/>
                <a:gd name="T36" fmla="*/ 510 w 595"/>
                <a:gd name="T37" fmla="*/ 312 h 1106"/>
                <a:gd name="T38" fmla="*/ 425 w 595"/>
                <a:gd name="T39" fmla="*/ 284 h 1106"/>
                <a:gd name="T40" fmla="*/ 397 w 595"/>
                <a:gd name="T41" fmla="*/ 227 h 1106"/>
                <a:gd name="T42" fmla="*/ 453 w 595"/>
                <a:gd name="T43" fmla="*/ 114 h 1106"/>
                <a:gd name="T44" fmla="*/ 368 w 595"/>
                <a:gd name="T45" fmla="*/ 0 h 1106"/>
                <a:gd name="T46" fmla="*/ 340 w 595"/>
                <a:gd name="T47" fmla="*/ 0 h 1106"/>
                <a:gd name="T48" fmla="*/ 368 w 595"/>
                <a:gd name="T49" fmla="*/ 57 h 1106"/>
                <a:gd name="T50" fmla="*/ 340 w 595"/>
                <a:gd name="T51" fmla="*/ 57 h 1106"/>
                <a:gd name="T52" fmla="*/ 283 w 595"/>
                <a:gd name="T53" fmla="*/ 0 h 1106"/>
                <a:gd name="T54" fmla="*/ 198 w 595"/>
                <a:gd name="T55" fmla="*/ 57 h 1106"/>
                <a:gd name="T56" fmla="*/ 113 w 595"/>
                <a:gd name="T57" fmla="*/ 511 h 1106"/>
                <a:gd name="T58" fmla="*/ 28 w 595"/>
                <a:gd name="T59" fmla="*/ 794 h 1106"/>
                <a:gd name="T60" fmla="*/ 0 w 595"/>
                <a:gd name="T61" fmla="*/ 908 h 1106"/>
                <a:gd name="T62" fmla="*/ 56 w 595"/>
                <a:gd name="T63" fmla="*/ 936 h 1106"/>
                <a:gd name="T64" fmla="*/ 113 w 595"/>
                <a:gd name="T65" fmla="*/ 1049 h 1106"/>
                <a:gd name="T66" fmla="*/ 170 w 595"/>
                <a:gd name="T67" fmla="*/ 1049 h 1106"/>
                <a:gd name="T68" fmla="*/ 227 w 595"/>
                <a:gd name="T69" fmla="*/ 1106 h 1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595" h="1106">
                  <a:moveTo>
                    <a:pt x="227" y="1106"/>
                  </a:moveTo>
                  <a:lnTo>
                    <a:pt x="283" y="1078"/>
                  </a:lnTo>
                  <a:lnTo>
                    <a:pt x="397" y="1049"/>
                  </a:lnTo>
                  <a:lnTo>
                    <a:pt x="340" y="993"/>
                  </a:lnTo>
                  <a:lnTo>
                    <a:pt x="397" y="964"/>
                  </a:lnTo>
                  <a:lnTo>
                    <a:pt x="482" y="1049"/>
                  </a:lnTo>
                  <a:lnTo>
                    <a:pt x="538" y="1078"/>
                  </a:lnTo>
                  <a:lnTo>
                    <a:pt x="538" y="1021"/>
                  </a:lnTo>
                  <a:lnTo>
                    <a:pt x="595" y="936"/>
                  </a:lnTo>
                  <a:lnTo>
                    <a:pt x="595" y="879"/>
                  </a:lnTo>
                  <a:lnTo>
                    <a:pt x="538" y="879"/>
                  </a:lnTo>
                  <a:lnTo>
                    <a:pt x="567" y="822"/>
                  </a:lnTo>
                  <a:lnTo>
                    <a:pt x="538" y="766"/>
                  </a:lnTo>
                  <a:lnTo>
                    <a:pt x="510" y="709"/>
                  </a:lnTo>
                  <a:lnTo>
                    <a:pt x="482" y="681"/>
                  </a:lnTo>
                  <a:lnTo>
                    <a:pt x="510" y="567"/>
                  </a:lnTo>
                  <a:lnTo>
                    <a:pt x="538" y="539"/>
                  </a:lnTo>
                  <a:lnTo>
                    <a:pt x="538" y="369"/>
                  </a:lnTo>
                  <a:lnTo>
                    <a:pt x="510" y="312"/>
                  </a:lnTo>
                  <a:lnTo>
                    <a:pt x="425" y="284"/>
                  </a:lnTo>
                  <a:lnTo>
                    <a:pt x="397" y="227"/>
                  </a:lnTo>
                  <a:lnTo>
                    <a:pt x="453" y="114"/>
                  </a:lnTo>
                  <a:lnTo>
                    <a:pt x="368" y="0"/>
                  </a:lnTo>
                  <a:lnTo>
                    <a:pt x="340" y="0"/>
                  </a:lnTo>
                  <a:lnTo>
                    <a:pt x="368" y="57"/>
                  </a:lnTo>
                  <a:lnTo>
                    <a:pt x="340" y="57"/>
                  </a:lnTo>
                  <a:lnTo>
                    <a:pt x="283" y="0"/>
                  </a:lnTo>
                  <a:lnTo>
                    <a:pt x="198" y="57"/>
                  </a:lnTo>
                  <a:lnTo>
                    <a:pt x="113" y="511"/>
                  </a:lnTo>
                  <a:lnTo>
                    <a:pt x="28" y="794"/>
                  </a:lnTo>
                  <a:lnTo>
                    <a:pt x="0" y="908"/>
                  </a:lnTo>
                  <a:lnTo>
                    <a:pt x="56" y="936"/>
                  </a:lnTo>
                  <a:lnTo>
                    <a:pt x="113" y="1049"/>
                  </a:lnTo>
                  <a:lnTo>
                    <a:pt x="170" y="1049"/>
                  </a:lnTo>
                  <a:lnTo>
                    <a:pt x="227" y="1106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31" name="Freeform 955">
              <a:extLst>
                <a:ext uri="{FF2B5EF4-FFF2-40B4-BE49-F238E27FC236}">
                  <a16:creationId xmlns:a16="http://schemas.microsoft.com/office/drawing/2014/main" id="{F87E0E13-3CF8-40E9-A27D-C4AC58F74781}"/>
                </a:ext>
              </a:extLst>
            </p:cNvPr>
            <p:cNvSpPr>
              <a:spLocks/>
            </p:cNvSpPr>
            <p:nvPr/>
          </p:nvSpPr>
          <p:spPr bwMode="auto">
            <a:xfrm>
              <a:off x="3238" y="2344"/>
              <a:ext cx="511" cy="397"/>
            </a:xfrm>
            <a:custGeom>
              <a:avLst/>
              <a:gdLst>
                <a:gd name="T0" fmla="*/ 511 w 511"/>
                <a:gd name="T1" fmla="*/ 397 h 397"/>
                <a:gd name="T2" fmla="*/ 312 w 511"/>
                <a:gd name="T3" fmla="*/ 397 h 397"/>
                <a:gd name="T4" fmla="*/ 312 w 511"/>
                <a:gd name="T5" fmla="*/ 340 h 397"/>
                <a:gd name="T6" fmla="*/ 142 w 511"/>
                <a:gd name="T7" fmla="*/ 283 h 397"/>
                <a:gd name="T8" fmla="*/ 57 w 511"/>
                <a:gd name="T9" fmla="*/ 226 h 397"/>
                <a:gd name="T10" fmla="*/ 29 w 511"/>
                <a:gd name="T11" fmla="*/ 198 h 397"/>
                <a:gd name="T12" fmla="*/ 0 w 511"/>
                <a:gd name="T13" fmla="*/ 170 h 397"/>
                <a:gd name="T14" fmla="*/ 29 w 511"/>
                <a:gd name="T15" fmla="*/ 85 h 397"/>
                <a:gd name="T16" fmla="*/ 142 w 511"/>
                <a:gd name="T17" fmla="*/ 85 h 397"/>
                <a:gd name="T18" fmla="*/ 199 w 511"/>
                <a:gd name="T19" fmla="*/ 28 h 397"/>
                <a:gd name="T20" fmla="*/ 340 w 511"/>
                <a:gd name="T21" fmla="*/ 28 h 397"/>
                <a:gd name="T22" fmla="*/ 369 w 511"/>
                <a:gd name="T23" fmla="*/ 0 h 397"/>
                <a:gd name="T24" fmla="*/ 454 w 511"/>
                <a:gd name="T25" fmla="*/ 56 h 397"/>
                <a:gd name="T26" fmla="*/ 482 w 511"/>
                <a:gd name="T27" fmla="*/ 255 h 397"/>
                <a:gd name="T28" fmla="*/ 511 w 511"/>
                <a:gd name="T29" fmla="*/ 397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511" h="397">
                  <a:moveTo>
                    <a:pt x="511" y="397"/>
                  </a:moveTo>
                  <a:lnTo>
                    <a:pt x="312" y="397"/>
                  </a:lnTo>
                  <a:lnTo>
                    <a:pt x="312" y="340"/>
                  </a:lnTo>
                  <a:lnTo>
                    <a:pt x="142" y="283"/>
                  </a:lnTo>
                  <a:lnTo>
                    <a:pt x="57" y="226"/>
                  </a:lnTo>
                  <a:lnTo>
                    <a:pt x="29" y="198"/>
                  </a:lnTo>
                  <a:lnTo>
                    <a:pt x="0" y="170"/>
                  </a:lnTo>
                  <a:lnTo>
                    <a:pt x="29" y="85"/>
                  </a:lnTo>
                  <a:lnTo>
                    <a:pt x="142" y="85"/>
                  </a:lnTo>
                  <a:lnTo>
                    <a:pt x="199" y="28"/>
                  </a:lnTo>
                  <a:lnTo>
                    <a:pt x="340" y="28"/>
                  </a:lnTo>
                  <a:lnTo>
                    <a:pt x="369" y="0"/>
                  </a:lnTo>
                  <a:lnTo>
                    <a:pt x="454" y="56"/>
                  </a:lnTo>
                  <a:lnTo>
                    <a:pt x="482" y="255"/>
                  </a:lnTo>
                  <a:lnTo>
                    <a:pt x="511" y="39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32" name="Freeform 958">
              <a:extLst>
                <a:ext uri="{FF2B5EF4-FFF2-40B4-BE49-F238E27FC236}">
                  <a16:creationId xmlns:a16="http://schemas.microsoft.com/office/drawing/2014/main" id="{5E28C701-E0E0-46C7-B998-5D7D1109EF15}"/>
                </a:ext>
              </a:extLst>
            </p:cNvPr>
            <p:cNvSpPr>
              <a:spLocks/>
            </p:cNvSpPr>
            <p:nvPr/>
          </p:nvSpPr>
          <p:spPr bwMode="auto">
            <a:xfrm>
              <a:off x="2870" y="2570"/>
              <a:ext cx="623" cy="1134"/>
            </a:xfrm>
            <a:custGeom>
              <a:avLst/>
              <a:gdLst>
                <a:gd name="T0" fmla="*/ 56 w 623"/>
                <a:gd name="T1" fmla="*/ 284 h 1134"/>
                <a:gd name="T2" fmla="*/ 56 w 623"/>
                <a:gd name="T3" fmla="*/ 454 h 1134"/>
                <a:gd name="T4" fmla="*/ 28 w 623"/>
                <a:gd name="T5" fmla="*/ 482 h 1134"/>
                <a:gd name="T6" fmla="*/ 0 w 623"/>
                <a:gd name="T7" fmla="*/ 596 h 1134"/>
                <a:gd name="T8" fmla="*/ 28 w 623"/>
                <a:gd name="T9" fmla="*/ 624 h 1134"/>
                <a:gd name="T10" fmla="*/ 85 w 623"/>
                <a:gd name="T11" fmla="*/ 737 h 1134"/>
                <a:gd name="T12" fmla="*/ 56 w 623"/>
                <a:gd name="T13" fmla="*/ 794 h 1134"/>
                <a:gd name="T14" fmla="*/ 113 w 623"/>
                <a:gd name="T15" fmla="*/ 794 h 1134"/>
                <a:gd name="T16" fmla="*/ 113 w 623"/>
                <a:gd name="T17" fmla="*/ 851 h 1134"/>
                <a:gd name="T18" fmla="*/ 141 w 623"/>
                <a:gd name="T19" fmla="*/ 879 h 1134"/>
                <a:gd name="T20" fmla="*/ 141 w 623"/>
                <a:gd name="T21" fmla="*/ 964 h 1134"/>
                <a:gd name="T22" fmla="*/ 198 w 623"/>
                <a:gd name="T23" fmla="*/ 964 h 1134"/>
                <a:gd name="T24" fmla="*/ 255 w 623"/>
                <a:gd name="T25" fmla="*/ 1021 h 1134"/>
                <a:gd name="T26" fmla="*/ 312 w 623"/>
                <a:gd name="T27" fmla="*/ 964 h 1134"/>
                <a:gd name="T28" fmla="*/ 312 w 623"/>
                <a:gd name="T29" fmla="*/ 1021 h 1134"/>
                <a:gd name="T30" fmla="*/ 397 w 623"/>
                <a:gd name="T31" fmla="*/ 1021 h 1134"/>
                <a:gd name="T32" fmla="*/ 397 w 623"/>
                <a:gd name="T33" fmla="*/ 1134 h 1134"/>
                <a:gd name="T34" fmla="*/ 510 w 623"/>
                <a:gd name="T35" fmla="*/ 1049 h 1134"/>
                <a:gd name="T36" fmla="*/ 595 w 623"/>
                <a:gd name="T37" fmla="*/ 964 h 1134"/>
                <a:gd name="T38" fmla="*/ 567 w 623"/>
                <a:gd name="T39" fmla="*/ 908 h 1134"/>
                <a:gd name="T40" fmla="*/ 589 w 623"/>
                <a:gd name="T41" fmla="*/ 682 h 1134"/>
                <a:gd name="T42" fmla="*/ 623 w 623"/>
                <a:gd name="T43" fmla="*/ 596 h 1134"/>
                <a:gd name="T44" fmla="*/ 623 w 623"/>
                <a:gd name="T45" fmla="*/ 482 h 1134"/>
                <a:gd name="T46" fmla="*/ 595 w 623"/>
                <a:gd name="T47" fmla="*/ 369 h 1134"/>
                <a:gd name="T48" fmla="*/ 623 w 623"/>
                <a:gd name="T49" fmla="*/ 256 h 1134"/>
                <a:gd name="T50" fmla="*/ 510 w 623"/>
                <a:gd name="T51" fmla="*/ 114 h 1134"/>
                <a:gd name="T52" fmla="*/ 510 w 623"/>
                <a:gd name="T53" fmla="*/ 57 h 1134"/>
                <a:gd name="T54" fmla="*/ 425 w 623"/>
                <a:gd name="T55" fmla="*/ 0 h 1134"/>
                <a:gd name="T56" fmla="*/ 368 w 623"/>
                <a:gd name="T57" fmla="*/ 29 h 1134"/>
                <a:gd name="T58" fmla="*/ 368 w 623"/>
                <a:gd name="T59" fmla="*/ 142 h 1134"/>
                <a:gd name="T60" fmla="*/ 283 w 623"/>
                <a:gd name="T61" fmla="*/ 199 h 1134"/>
                <a:gd name="T62" fmla="*/ 113 w 623"/>
                <a:gd name="T63" fmla="*/ 256 h 1134"/>
                <a:gd name="T64" fmla="*/ 113 w 623"/>
                <a:gd name="T65" fmla="*/ 284 h 1134"/>
                <a:gd name="T66" fmla="*/ 56 w 623"/>
                <a:gd name="T67" fmla="*/ 284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623" h="1134">
                  <a:moveTo>
                    <a:pt x="56" y="284"/>
                  </a:moveTo>
                  <a:lnTo>
                    <a:pt x="56" y="454"/>
                  </a:lnTo>
                  <a:lnTo>
                    <a:pt x="28" y="482"/>
                  </a:lnTo>
                  <a:lnTo>
                    <a:pt x="0" y="596"/>
                  </a:lnTo>
                  <a:lnTo>
                    <a:pt x="28" y="624"/>
                  </a:lnTo>
                  <a:lnTo>
                    <a:pt x="85" y="737"/>
                  </a:lnTo>
                  <a:lnTo>
                    <a:pt x="56" y="794"/>
                  </a:lnTo>
                  <a:lnTo>
                    <a:pt x="113" y="794"/>
                  </a:lnTo>
                  <a:lnTo>
                    <a:pt x="113" y="851"/>
                  </a:lnTo>
                  <a:lnTo>
                    <a:pt x="141" y="879"/>
                  </a:lnTo>
                  <a:lnTo>
                    <a:pt x="141" y="964"/>
                  </a:lnTo>
                  <a:lnTo>
                    <a:pt x="198" y="964"/>
                  </a:lnTo>
                  <a:lnTo>
                    <a:pt x="255" y="1021"/>
                  </a:lnTo>
                  <a:lnTo>
                    <a:pt x="312" y="964"/>
                  </a:lnTo>
                  <a:lnTo>
                    <a:pt x="312" y="1021"/>
                  </a:lnTo>
                  <a:lnTo>
                    <a:pt x="397" y="1021"/>
                  </a:lnTo>
                  <a:lnTo>
                    <a:pt x="397" y="1134"/>
                  </a:lnTo>
                  <a:lnTo>
                    <a:pt x="510" y="1049"/>
                  </a:lnTo>
                  <a:lnTo>
                    <a:pt x="595" y="964"/>
                  </a:lnTo>
                  <a:lnTo>
                    <a:pt x="567" y="908"/>
                  </a:lnTo>
                  <a:lnTo>
                    <a:pt x="589" y="682"/>
                  </a:lnTo>
                  <a:lnTo>
                    <a:pt x="623" y="596"/>
                  </a:lnTo>
                  <a:lnTo>
                    <a:pt x="623" y="482"/>
                  </a:lnTo>
                  <a:lnTo>
                    <a:pt x="595" y="369"/>
                  </a:lnTo>
                  <a:lnTo>
                    <a:pt x="623" y="256"/>
                  </a:lnTo>
                  <a:lnTo>
                    <a:pt x="510" y="114"/>
                  </a:lnTo>
                  <a:lnTo>
                    <a:pt x="510" y="57"/>
                  </a:lnTo>
                  <a:lnTo>
                    <a:pt x="425" y="0"/>
                  </a:lnTo>
                  <a:lnTo>
                    <a:pt x="368" y="29"/>
                  </a:lnTo>
                  <a:lnTo>
                    <a:pt x="368" y="142"/>
                  </a:lnTo>
                  <a:lnTo>
                    <a:pt x="283" y="199"/>
                  </a:lnTo>
                  <a:lnTo>
                    <a:pt x="113" y="256"/>
                  </a:lnTo>
                  <a:lnTo>
                    <a:pt x="113" y="284"/>
                  </a:lnTo>
                  <a:lnTo>
                    <a:pt x="56" y="28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33" name="Freeform 959">
              <a:extLst>
                <a:ext uri="{FF2B5EF4-FFF2-40B4-BE49-F238E27FC236}">
                  <a16:creationId xmlns:a16="http://schemas.microsoft.com/office/drawing/2014/main" id="{F963D253-3105-4D7B-AD57-E8C6FACD7AFD}"/>
                </a:ext>
              </a:extLst>
            </p:cNvPr>
            <p:cNvSpPr>
              <a:spLocks/>
            </p:cNvSpPr>
            <p:nvPr/>
          </p:nvSpPr>
          <p:spPr bwMode="auto">
            <a:xfrm>
              <a:off x="2756" y="2060"/>
              <a:ext cx="539" cy="794"/>
            </a:xfrm>
            <a:custGeom>
              <a:avLst/>
              <a:gdLst>
                <a:gd name="T0" fmla="*/ 0 w 539"/>
                <a:gd name="T1" fmla="*/ 425 h 794"/>
                <a:gd name="T2" fmla="*/ 85 w 539"/>
                <a:gd name="T3" fmla="*/ 369 h 794"/>
                <a:gd name="T4" fmla="*/ 142 w 539"/>
                <a:gd name="T5" fmla="*/ 369 h 794"/>
                <a:gd name="T6" fmla="*/ 170 w 539"/>
                <a:gd name="T7" fmla="*/ 340 h 794"/>
                <a:gd name="T8" fmla="*/ 114 w 539"/>
                <a:gd name="T9" fmla="*/ 284 h 794"/>
                <a:gd name="T10" fmla="*/ 170 w 539"/>
                <a:gd name="T11" fmla="*/ 284 h 794"/>
                <a:gd name="T12" fmla="*/ 199 w 539"/>
                <a:gd name="T13" fmla="*/ 199 h 794"/>
                <a:gd name="T14" fmla="*/ 284 w 539"/>
                <a:gd name="T15" fmla="*/ 114 h 794"/>
                <a:gd name="T16" fmla="*/ 284 w 539"/>
                <a:gd name="T17" fmla="*/ 0 h 794"/>
                <a:gd name="T18" fmla="*/ 312 w 539"/>
                <a:gd name="T19" fmla="*/ 0 h 794"/>
                <a:gd name="T20" fmla="*/ 369 w 539"/>
                <a:gd name="T21" fmla="*/ 114 h 794"/>
                <a:gd name="T22" fmla="*/ 426 w 539"/>
                <a:gd name="T23" fmla="*/ 142 h 794"/>
                <a:gd name="T24" fmla="*/ 426 w 539"/>
                <a:gd name="T25" fmla="*/ 255 h 794"/>
                <a:gd name="T26" fmla="*/ 511 w 539"/>
                <a:gd name="T27" fmla="*/ 340 h 794"/>
                <a:gd name="T28" fmla="*/ 511 w 539"/>
                <a:gd name="T29" fmla="*/ 369 h 794"/>
                <a:gd name="T30" fmla="*/ 482 w 539"/>
                <a:gd name="T31" fmla="*/ 454 h 794"/>
                <a:gd name="T32" fmla="*/ 539 w 539"/>
                <a:gd name="T33" fmla="*/ 510 h 794"/>
                <a:gd name="T34" fmla="*/ 482 w 539"/>
                <a:gd name="T35" fmla="*/ 539 h 794"/>
                <a:gd name="T36" fmla="*/ 482 w 539"/>
                <a:gd name="T37" fmla="*/ 652 h 794"/>
                <a:gd name="T38" fmla="*/ 397 w 539"/>
                <a:gd name="T39" fmla="*/ 709 h 794"/>
                <a:gd name="T40" fmla="*/ 227 w 539"/>
                <a:gd name="T41" fmla="*/ 766 h 794"/>
                <a:gd name="T42" fmla="*/ 227 w 539"/>
                <a:gd name="T43" fmla="*/ 794 h 794"/>
                <a:gd name="T44" fmla="*/ 170 w 539"/>
                <a:gd name="T45" fmla="*/ 794 h 794"/>
                <a:gd name="T46" fmla="*/ 142 w 539"/>
                <a:gd name="T47" fmla="*/ 737 h 794"/>
                <a:gd name="T48" fmla="*/ 57 w 539"/>
                <a:gd name="T49" fmla="*/ 709 h 794"/>
                <a:gd name="T50" fmla="*/ 29 w 539"/>
                <a:gd name="T51" fmla="*/ 652 h 794"/>
                <a:gd name="T52" fmla="*/ 85 w 539"/>
                <a:gd name="T53" fmla="*/ 539 h 794"/>
                <a:gd name="T54" fmla="*/ 0 w 539"/>
                <a:gd name="T55" fmla="*/ 425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539" h="794">
                  <a:moveTo>
                    <a:pt x="0" y="425"/>
                  </a:moveTo>
                  <a:lnTo>
                    <a:pt x="85" y="369"/>
                  </a:lnTo>
                  <a:lnTo>
                    <a:pt x="142" y="369"/>
                  </a:lnTo>
                  <a:lnTo>
                    <a:pt x="170" y="340"/>
                  </a:lnTo>
                  <a:lnTo>
                    <a:pt x="114" y="284"/>
                  </a:lnTo>
                  <a:lnTo>
                    <a:pt x="170" y="284"/>
                  </a:lnTo>
                  <a:lnTo>
                    <a:pt x="199" y="199"/>
                  </a:lnTo>
                  <a:lnTo>
                    <a:pt x="284" y="114"/>
                  </a:lnTo>
                  <a:lnTo>
                    <a:pt x="284" y="0"/>
                  </a:lnTo>
                  <a:lnTo>
                    <a:pt x="312" y="0"/>
                  </a:lnTo>
                  <a:lnTo>
                    <a:pt x="369" y="114"/>
                  </a:lnTo>
                  <a:lnTo>
                    <a:pt x="426" y="142"/>
                  </a:lnTo>
                  <a:lnTo>
                    <a:pt x="426" y="255"/>
                  </a:lnTo>
                  <a:lnTo>
                    <a:pt x="511" y="340"/>
                  </a:lnTo>
                  <a:lnTo>
                    <a:pt x="511" y="369"/>
                  </a:lnTo>
                  <a:lnTo>
                    <a:pt x="482" y="454"/>
                  </a:lnTo>
                  <a:lnTo>
                    <a:pt x="539" y="510"/>
                  </a:lnTo>
                  <a:lnTo>
                    <a:pt x="482" y="539"/>
                  </a:lnTo>
                  <a:lnTo>
                    <a:pt x="482" y="652"/>
                  </a:lnTo>
                  <a:lnTo>
                    <a:pt x="397" y="709"/>
                  </a:lnTo>
                  <a:lnTo>
                    <a:pt x="227" y="766"/>
                  </a:lnTo>
                  <a:lnTo>
                    <a:pt x="227" y="794"/>
                  </a:lnTo>
                  <a:lnTo>
                    <a:pt x="170" y="794"/>
                  </a:lnTo>
                  <a:lnTo>
                    <a:pt x="142" y="737"/>
                  </a:lnTo>
                  <a:lnTo>
                    <a:pt x="57" y="709"/>
                  </a:lnTo>
                  <a:lnTo>
                    <a:pt x="29" y="652"/>
                  </a:lnTo>
                  <a:lnTo>
                    <a:pt x="85" y="539"/>
                  </a:lnTo>
                  <a:lnTo>
                    <a:pt x="0" y="42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34" name="Freeform 960">
              <a:extLst>
                <a:ext uri="{FF2B5EF4-FFF2-40B4-BE49-F238E27FC236}">
                  <a16:creationId xmlns:a16="http://schemas.microsoft.com/office/drawing/2014/main" id="{67E5BD4E-45F6-4369-8F86-8ACAA5E779B9}"/>
                </a:ext>
              </a:extLst>
            </p:cNvPr>
            <p:cNvSpPr>
              <a:spLocks/>
            </p:cNvSpPr>
            <p:nvPr/>
          </p:nvSpPr>
          <p:spPr bwMode="auto">
            <a:xfrm>
              <a:off x="3068" y="1578"/>
              <a:ext cx="624" cy="851"/>
            </a:xfrm>
            <a:custGeom>
              <a:avLst/>
              <a:gdLst>
                <a:gd name="T0" fmla="*/ 624 w 624"/>
                <a:gd name="T1" fmla="*/ 822 h 851"/>
                <a:gd name="T2" fmla="*/ 539 w 624"/>
                <a:gd name="T3" fmla="*/ 766 h 851"/>
                <a:gd name="T4" fmla="*/ 510 w 624"/>
                <a:gd name="T5" fmla="*/ 794 h 851"/>
                <a:gd name="T6" fmla="*/ 369 w 624"/>
                <a:gd name="T7" fmla="*/ 794 h 851"/>
                <a:gd name="T8" fmla="*/ 312 w 624"/>
                <a:gd name="T9" fmla="*/ 851 h 851"/>
                <a:gd name="T10" fmla="*/ 199 w 624"/>
                <a:gd name="T11" fmla="*/ 851 h 851"/>
                <a:gd name="T12" fmla="*/ 199 w 624"/>
                <a:gd name="T13" fmla="*/ 822 h 851"/>
                <a:gd name="T14" fmla="*/ 114 w 624"/>
                <a:gd name="T15" fmla="*/ 737 h 851"/>
                <a:gd name="T16" fmla="*/ 114 w 624"/>
                <a:gd name="T17" fmla="*/ 624 h 851"/>
                <a:gd name="T18" fmla="*/ 57 w 624"/>
                <a:gd name="T19" fmla="*/ 596 h 851"/>
                <a:gd name="T20" fmla="*/ 0 w 624"/>
                <a:gd name="T21" fmla="*/ 482 h 851"/>
                <a:gd name="T22" fmla="*/ 28 w 624"/>
                <a:gd name="T23" fmla="*/ 454 h 851"/>
                <a:gd name="T24" fmla="*/ 142 w 624"/>
                <a:gd name="T25" fmla="*/ 482 h 851"/>
                <a:gd name="T26" fmla="*/ 199 w 624"/>
                <a:gd name="T27" fmla="*/ 454 h 851"/>
                <a:gd name="T28" fmla="*/ 284 w 624"/>
                <a:gd name="T29" fmla="*/ 482 h 851"/>
                <a:gd name="T30" fmla="*/ 312 w 624"/>
                <a:gd name="T31" fmla="*/ 425 h 851"/>
                <a:gd name="T32" fmla="*/ 369 w 624"/>
                <a:gd name="T33" fmla="*/ 284 h 851"/>
                <a:gd name="T34" fmla="*/ 397 w 624"/>
                <a:gd name="T35" fmla="*/ 255 h 851"/>
                <a:gd name="T36" fmla="*/ 397 w 624"/>
                <a:gd name="T37" fmla="*/ 199 h 851"/>
                <a:gd name="T38" fmla="*/ 425 w 624"/>
                <a:gd name="T39" fmla="*/ 142 h 851"/>
                <a:gd name="T40" fmla="*/ 454 w 624"/>
                <a:gd name="T41" fmla="*/ 142 h 851"/>
                <a:gd name="T42" fmla="*/ 482 w 624"/>
                <a:gd name="T43" fmla="*/ 85 h 851"/>
                <a:gd name="T44" fmla="*/ 454 w 624"/>
                <a:gd name="T45" fmla="*/ 57 h 851"/>
                <a:gd name="T46" fmla="*/ 454 w 624"/>
                <a:gd name="T47" fmla="*/ 0 h 851"/>
                <a:gd name="T48" fmla="*/ 510 w 624"/>
                <a:gd name="T49" fmla="*/ 29 h 851"/>
                <a:gd name="T50" fmla="*/ 595 w 624"/>
                <a:gd name="T51" fmla="*/ 142 h 851"/>
                <a:gd name="T52" fmla="*/ 595 w 624"/>
                <a:gd name="T53" fmla="*/ 255 h 851"/>
                <a:gd name="T54" fmla="*/ 567 w 624"/>
                <a:gd name="T55" fmla="*/ 482 h 851"/>
                <a:gd name="T56" fmla="*/ 624 w 624"/>
                <a:gd name="T57" fmla="*/ 822 h 8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624" h="851">
                  <a:moveTo>
                    <a:pt x="624" y="822"/>
                  </a:moveTo>
                  <a:lnTo>
                    <a:pt x="539" y="766"/>
                  </a:lnTo>
                  <a:lnTo>
                    <a:pt x="510" y="794"/>
                  </a:lnTo>
                  <a:lnTo>
                    <a:pt x="369" y="794"/>
                  </a:lnTo>
                  <a:lnTo>
                    <a:pt x="312" y="851"/>
                  </a:lnTo>
                  <a:lnTo>
                    <a:pt x="199" y="851"/>
                  </a:lnTo>
                  <a:lnTo>
                    <a:pt x="199" y="822"/>
                  </a:lnTo>
                  <a:lnTo>
                    <a:pt x="114" y="737"/>
                  </a:lnTo>
                  <a:lnTo>
                    <a:pt x="114" y="624"/>
                  </a:lnTo>
                  <a:lnTo>
                    <a:pt x="57" y="596"/>
                  </a:lnTo>
                  <a:lnTo>
                    <a:pt x="0" y="482"/>
                  </a:lnTo>
                  <a:lnTo>
                    <a:pt x="28" y="454"/>
                  </a:lnTo>
                  <a:lnTo>
                    <a:pt x="142" y="482"/>
                  </a:lnTo>
                  <a:lnTo>
                    <a:pt x="199" y="454"/>
                  </a:lnTo>
                  <a:lnTo>
                    <a:pt x="284" y="482"/>
                  </a:lnTo>
                  <a:lnTo>
                    <a:pt x="312" y="425"/>
                  </a:lnTo>
                  <a:lnTo>
                    <a:pt x="369" y="284"/>
                  </a:lnTo>
                  <a:lnTo>
                    <a:pt x="397" y="255"/>
                  </a:lnTo>
                  <a:lnTo>
                    <a:pt x="397" y="199"/>
                  </a:lnTo>
                  <a:lnTo>
                    <a:pt x="425" y="142"/>
                  </a:lnTo>
                  <a:lnTo>
                    <a:pt x="454" y="142"/>
                  </a:lnTo>
                  <a:lnTo>
                    <a:pt x="482" y="85"/>
                  </a:lnTo>
                  <a:lnTo>
                    <a:pt x="454" y="57"/>
                  </a:lnTo>
                  <a:lnTo>
                    <a:pt x="454" y="0"/>
                  </a:lnTo>
                  <a:lnTo>
                    <a:pt x="510" y="29"/>
                  </a:lnTo>
                  <a:lnTo>
                    <a:pt x="595" y="142"/>
                  </a:lnTo>
                  <a:lnTo>
                    <a:pt x="595" y="255"/>
                  </a:lnTo>
                  <a:lnTo>
                    <a:pt x="567" y="482"/>
                  </a:lnTo>
                  <a:lnTo>
                    <a:pt x="624" y="82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35" name="Freeform 961">
              <a:extLst>
                <a:ext uri="{FF2B5EF4-FFF2-40B4-BE49-F238E27FC236}">
                  <a16:creationId xmlns:a16="http://schemas.microsoft.com/office/drawing/2014/main" id="{278A5326-6F35-41CE-A2EB-63C71F7B2F1E}"/>
                </a:ext>
              </a:extLst>
            </p:cNvPr>
            <p:cNvSpPr>
              <a:spLocks/>
            </p:cNvSpPr>
            <p:nvPr/>
          </p:nvSpPr>
          <p:spPr bwMode="auto">
            <a:xfrm>
              <a:off x="1084" y="3534"/>
              <a:ext cx="1020" cy="1531"/>
            </a:xfrm>
            <a:custGeom>
              <a:avLst/>
              <a:gdLst>
                <a:gd name="T0" fmla="*/ 680 w 1020"/>
                <a:gd name="T1" fmla="*/ 1304 h 1531"/>
                <a:gd name="T2" fmla="*/ 708 w 1020"/>
                <a:gd name="T3" fmla="*/ 1248 h 1531"/>
                <a:gd name="T4" fmla="*/ 708 w 1020"/>
                <a:gd name="T5" fmla="*/ 1191 h 1531"/>
                <a:gd name="T6" fmla="*/ 765 w 1020"/>
                <a:gd name="T7" fmla="*/ 1134 h 1531"/>
                <a:gd name="T8" fmla="*/ 737 w 1020"/>
                <a:gd name="T9" fmla="*/ 1078 h 1531"/>
                <a:gd name="T10" fmla="*/ 765 w 1020"/>
                <a:gd name="T11" fmla="*/ 964 h 1531"/>
                <a:gd name="T12" fmla="*/ 793 w 1020"/>
                <a:gd name="T13" fmla="*/ 964 h 1531"/>
                <a:gd name="T14" fmla="*/ 793 w 1020"/>
                <a:gd name="T15" fmla="*/ 709 h 1531"/>
                <a:gd name="T16" fmla="*/ 765 w 1020"/>
                <a:gd name="T17" fmla="*/ 624 h 1531"/>
                <a:gd name="T18" fmla="*/ 793 w 1020"/>
                <a:gd name="T19" fmla="*/ 567 h 1531"/>
                <a:gd name="T20" fmla="*/ 793 w 1020"/>
                <a:gd name="T21" fmla="*/ 426 h 1531"/>
                <a:gd name="T22" fmla="*/ 850 w 1020"/>
                <a:gd name="T23" fmla="*/ 397 h 1531"/>
                <a:gd name="T24" fmla="*/ 907 w 1020"/>
                <a:gd name="T25" fmla="*/ 284 h 1531"/>
                <a:gd name="T26" fmla="*/ 1020 w 1020"/>
                <a:gd name="T27" fmla="*/ 170 h 1531"/>
                <a:gd name="T28" fmla="*/ 992 w 1020"/>
                <a:gd name="T29" fmla="*/ 85 h 1531"/>
                <a:gd name="T30" fmla="*/ 935 w 1020"/>
                <a:gd name="T31" fmla="*/ 57 h 1531"/>
                <a:gd name="T32" fmla="*/ 878 w 1020"/>
                <a:gd name="T33" fmla="*/ 114 h 1531"/>
                <a:gd name="T34" fmla="*/ 793 w 1020"/>
                <a:gd name="T35" fmla="*/ 114 h 1531"/>
                <a:gd name="T36" fmla="*/ 680 w 1020"/>
                <a:gd name="T37" fmla="*/ 0 h 1531"/>
                <a:gd name="T38" fmla="*/ 567 w 1020"/>
                <a:gd name="T39" fmla="*/ 29 h 1531"/>
                <a:gd name="T40" fmla="*/ 538 w 1020"/>
                <a:gd name="T41" fmla="*/ 85 h 1531"/>
                <a:gd name="T42" fmla="*/ 453 w 1020"/>
                <a:gd name="T43" fmla="*/ 114 h 1531"/>
                <a:gd name="T44" fmla="*/ 397 w 1020"/>
                <a:gd name="T45" fmla="*/ 284 h 1531"/>
                <a:gd name="T46" fmla="*/ 340 w 1020"/>
                <a:gd name="T47" fmla="*/ 312 h 1531"/>
                <a:gd name="T48" fmla="*/ 311 w 1020"/>
                <a:gd name="T49" fmla="*/ 397 h 1531"/>
                <a:gd name="T50" fmla="*/ 226 w 1020"/>
                <a:gd name="T51" fmla="*/ 482 h 1531"/>
                <a:gd name="T52" fmla="*/ 198 w 1020"/>
                <a:gd name="T53" fmla="*/ 567 h 1531"/>
                <a:gd name="T54" fmla="*/ 141 w 1020"/>
                <a:gd name="T55" fmla="*/ 539 h 1531"/>
                <a:gd name="T56" fmla="*/ 85 w 1020"/>
                <a:gd name="T57" fmla="*/ 596 h 1531"/>
                <a:gd name="T58" fmla="*/ 0 w 1020"/>
                <a:gd name="T59" fmla="*/ 652 h 1531"/>
                <a:gd name="T60" fmla="*/ 0 w 1020"/>
                <a:gd name="T61" fmla="*/ 822 h 1531"/>
                <a:gd name="T62" fmla="*/ 113 w 1020"/>
                <a:gd name="T63" fmla="*/ 822 h 1531"/>
                <a:gd name="T64" fmla="*/ 141 w 1020"/>
                <a:gd name="T65" fmla="*/ 794 h 1531"/>
                <a:gd name="T66" fmla="*/ 198 w 1020"/>
                <a:gd name="T67" fmla="*/ 851 h 1531"/>
                <a:gd name="T68" fmla="*/ 283 w 1020"/>
                <a:gd name="T69" fmla="*/ 1021 h 1531"/>
                <a:gd name="T70" fmla="*/ 255 w 1020"/>
                <a:gd name="T71" fmla="*/ 1389 h 1531"/>
                <a:gd name="T72" fmla="*/ 226 w 1020"/>
                <a:gd name="T73" fmla="*/ 1474 h 1531"/>
                <a:gd name="T74" fmla="*/ 311 w 1020"/>
                <a:gd name="T75" fmla="*/ 1446 h 1531"/>
                <a:gd name="T76" fmla="*/ 397 w 1020"/>
                <a:gd name="T77" fmla="*/ 1503 h 1531"/>
                <a:gd name="T78" fmla="*/ 425 w 1020"/>
                <a:gd name="T79" fmla="*/ 1474 h 1531"/>
                <a:gd name="T80" fmla="*/ 510 w 1020"/>
                <a:gd name="T81" fmla="*/ 1531 h 1531"/>
                <a:gd name="T82" fmla="*/ 538 w 1020"/>
                <a:gd name="T83" fmla="*/ 1446 h 1531"/>
                <a:gd name="T84" fmla="*/ 538 w 1020"/>
                <a:gd name="T85" fmla="*/ 1418 h 1531"/>
                <a:gd name="T86" fmla="*/ 595 w 1020"/>
                <a:gd name="T87" fmla="*/ 1333 h 1531"/>
                <a:gd name="T88" fmla="*/ 652 w 1020"/>
                <a:gd name="T89" fmla="*/ 1333 h 1531"/>
                <a:gd name="T90" fmla="*/ 680 w 1020"/>
                <a:gd name="T91" fmla="*/ 1304 h 15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020" h="1531">
                  <a:moveTo>
                    <a:pt x="680" y="1304"/>
                  </a:moveTo>
                  <a:lnTo>
                    <a:pt x="708" y="1248"/>
                  </a:lnTo>
                  <a:lnTo>
                    <a:pt x="708" y="1191"/>
                  </a:lnTo>
                  <a:lnTo>
                    <a:pt x="765" y="1134"/>
                  </a:lnTo>
                  <a:lnTo>
                    <a:pt x="737" y="1078"/>
                  </a:lnTo>
                  <a:lnTo>
                    <a:pt x="765" y="964"/>
                  </a:lnTo>
                  <a:lnTo>
                    <a:pt x="793" y="964"/>
                  </a:lnTo>
                  <a:lnTo>
                    <a:pt x="793" y="709"/>
                  </a:lnTo>
                  <a:lnTo>
                    <a:pt x="765" y="624"/>
                  </a:lnTo>
                  <a:lnTo>
                    <a:pt x="793" y="567"/>
                  </a:lnTo>
                  <a:lnTo>
                    <a:pt x="793" y="426"/>
                  </a:lnTo>
                  <a:lnTo>
                    <a:pt x="850" y="397"/>
                  </a:lnTo>
                  <a:lnTo>
                    <a:pt x="907" y="284"/>
                  </a:lnTo>
                  <a:lnTo>
                    <a:pt x="1020" y="170"/>
                  </a:lnTo>
                  <a:lnTo>
                    <a:pt x="992" y="85"/>
                  </a:lnTo>
                  <a:lnTo>
                    <a:pt x="935" y="57"/>
                  </a:lnTo>
                  <a:lnTo>
                    <a:pt x="878" y="114"/>
                  </a:lnTo>
                  <a:lnTo>
                    <a:pt x="793" y="114"/>
                  </a:lnTo>
                  <a:lnTo>
                    <a:pt x="680" y="0"/>
                  </a:lnTo>
                  <a:lnTo>
                    <a:pt x="567" y="29"/>
                  </a:lnTo>
                  <a:lnTo>
                    <a:pt x="538" y="85"/>
                  </a:lnTo>
                  <a:lnTo>
                    <a:pt x="453" y="114"/>
                  </a:lnTo>
                  <a:lnTo>
                    <a:pt x="397" y="284"/>
                  </a:lnTo>
                  <a:lnTo>
                    <a:pt x="340" y="312"/>
                  </a:lnTo>
                  <a:lnTo>
                    <a:pt x="311" y="397"/>
                  </a:lnTo>
                  <a:lnTo>
                    <a:pt x="226" y="482"/>
                  </a:lnTo>
                  <a:lnTo>
                    <a:pt x="198" y="567"/>
                  </a:lnTo>
                  <a:lnTo>
                    <a:pt x="141" y="539"/>
                  </a:lnTo>
                  <a:lnTo>
                    <a:pt x="85" y="596"/>
                  </a:lnTo>
                  <a:lnTo>
                    <a:pt x="0" y="652"/>
                  </a:lnTo>
                  <a:lnTo>
                    <a:pt x="0" y="822"/>
                  </a:lnTo>
                  <a:lnTo>
                    <a:pt x="113" y="822"/>
                  </a:lnTo>
                  <a:lnTo>
                    <a:pt x="141" y="794"/>
                  </a:lnTo>
                  <a:lnTo>
                    <a:pt x="198" y="851"/>
                  </a:lnTo>
                  <a:lnTo>
                    <a:pt x="283" y="1021"/>
                  </a:lnTo>
                  <a:lnTo>
                    <a:pt x="255" y="1389"/>
                  </a:lnTo>
                  <a:lnTo>
                    <a:pt x="226" y="1474"/>
                  </a:lnTo>
                  <a:lnTo>
                    <a:pt x="311" y="1446"/>
                  </a:lnTo>
                  <a:lnTo>
                    <a:pt x="397" y="1503"/>
                  </a:lnTo>
                  <a:lnTo>
                    <a:pt x="425" y="1474"/>
                  </a:lnTo>
                  <a:lnTo>
                    <a:pt x="510" y="1531"/>
                  </a:lnTo>
                  <a:lnTo>
                    <a:pt x="538" y="1446"/>
                  </a:lnTo>
                  <a:lnTo>
                    <a:pt x="538" y="1418"/>
                  </a:lnTo>
                  <a:lnTo>
                    <a:pt x="595" y="1333"/>
                  </a:lnTo>
                  <a:lnTo>
                    <a:pt x="652" y="1333"/>
                  </a:lnTo>
                  <a:lnTo>
                    <a:pt x="680" y="130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36" name="Freeform 963">
              <a:extLst>
                <a:ext uri="{FF2B5EF4-FFF2-40B4-BE49-F238E27FC236}">
                  <a16:creationId xmlns:a16="http://schemas.microsoft.com/office/drawing/2014/main" id="{C31ACB6B-3A86-4DB0-8CC1-5A61563AF166}"/>
                </a:ext>
              </a:extLst>
            </p:cNvPr>
            <p:cNvSpPr>
              <a:spLocks/>
            </p:cNvSpPr>
            <p:nvPr/>
          </p:nvSpPr>
          <p:spPr bwMode="auto">
            <a:xfrm>
              <a:off x="1764" y="3393"/>
              <a:ext cx="879" cy="1615"/>
            </a:xfrm>
            <a:custGeom>
              <a:avLst/>
              <a:gdLst>
                <a:gd name="T0" fmla="*/ 255 w 879"/>
                <a:gd name="T1" fmla="*/ 1587 h 1615"/>
                <a:gd name="T2" fmla="*/ 284 w 879"/>
                <a:gd name="T3" fmla="*/ 1445 h 1615"/>
                <a:gd name="T4" fmla="*/ 227 w 879"/>
                <a:gd name="T5" fmla="*/ 1389 h 1615"/>
                <a:gd name="T6" fmla="*/ 170 w 879"/>
                <a:gd name="T7" fmla="*/ 1275 h 1615"/>
                <a:gd name="T8" fmla="*/ 198 w 879"/>
                <a:gd name="T9" fmla="*/ 1247 h 1615"/>
                <a:gd name="T10" fmla="*/ 227 w 879"/>
                <a:gd name="T11" fmla="*/ 1134 h 1615"/>
                <a:gd name="T12" fmla="*/ 284 w 879"/>
                <a:gd name="T13" fmla="*/ 1134 h 1615"/>
                <a:gd name="T14" fmla="*/ 312 w 879"/>
                <a:gd name="T15" fmla="*/ 1048 h 1615"/>
                <a:gd name="T16" fmla="*/ 284 w 879"/>
                <a:gd name="T17" fmla="*/ 963 h 1615"/>
                <a:gd name="T18" fmla="*/ 340 w 879"/>
                <a:gd name="T19" fmla="*/ 907 h 1615"/>
                <a:gd name="T20" fmla="*/ 397 w 879"/>
                <a:gd name="T21" fmla="*/ 907 h 1615"/>
                <a:gd name="T22" fmla="*/ 425 w 879"/>
                <a:gd name="T23" fmla="*/ 850 h 1615"/>
                <a:gd name="T24" fmla="*/ 454 w 879"/>
                <a:gd name="T25" fmla="*/ 822 h 1615"/>
                <a:gd name="T26" fmla="*/ 510 w 879"/>
                <a:gd name="T27" fmla="*/ 793 h 1615"/>
                <a:gd name="T28" fmla="*/ 482 w 879"/>
                <a:gd name="T29" fmla="*/ 737 h 1615"/>
                <a:gd name="T30" fmla="*/ 510 w 879"/>
                <a:gd name="T31" fmla="*/ 708 h 1615"/>
                <a:gd name="T32" fmla="*/ 709 w 879"/>
                <a:gd name="T33" fmla="*/ 652 h 1615"/>
                <a:gd name="T34" fmla="*/ 709 w 879"/>
                <a:gd name="T35" fmla="*/ 595 h 1615"/>
                <a:gd name="T36" fmla="*/ 765 w 879"/>
                <a:gd name="T37" fmla="*/ 538 h 1615"/>
                <a:gd name="T38" fmla="*/ 822 w 879"/>
                <a:gd name="T39" fmla="*/ 538 h 1615"/>
                <a:gd name="T40" fmla="*/ 879 w 879"/>
                <a:gd name="T41" fmla="*/ 453 h 1615"/>
                <a:gd name="T42" fmla="*/ 794 w 879"/>
                <a:gd name="T43" fmla="*/ 425 h 1615"/>
                <a:gd name="T44" fmla="*/ 737 w 879"/>
                <a:gd name="T45" fmla="*/ 453 h 1615"/>
                <a:gd name="T46" fmla="*/ 737 w 879"/>
                <a:gd name="T47" fmla="*/ 311 h 1615"/>
                <a:gd name="T48" fmla="*/ 794 w 879"/>
                <a:gd name="T49" fmla="*/ 283 h 1615"/>
                <a:gd name="T50" fmla="*/ 851 w 879"/>
                <a:gd name="T51" fmla="*/ 198 h 1615"/>
                <a:gd name="T52" fmla="*/ 794 w 879"/>
                <a:gd name="T53" fmla="*/ 141 h 1615"/>
                <a:gd name="T54" fmla="*/ 737 w 879"/>
                <a:gd name="T55" fmla="*/ 141 h 1615"/>
                <a:gd name="T56" fmla="*/ 680 w 879"/>
                <a:gd name="T57" fmla="*/ 28 h 1615"/>
                <a:gd name="T58" fmla="*/ 624 w 879"/>
                <a:gd name="T59" fmla="*/ 0 h 1615"/>
                <a:gd name="T60" fmla="*/ 510 w 879"/>
                <a:gd name="T61" fmla="*/ 85 h 1615"/>
                <a:gd name="T62" fmla="*/ 454 w 879"/>
                <a:gd name="T63" fmla="*/ 85 h 1615"/>
                <a:gd name="T64" fmla="*/ 454 w 879"/>
                <a:gd name="T65" fmla="*/ 56 h 1615"/>
                <a:gd name="T66" fmla="*/ 369 w 879"/>
                <a:gd name="T67" fmla="*/ 85 h 1615"/>
                <a:gd name="T68" fmla="*/ 255 w 879"/>
                <a:gd name="T69" fmla="*/ 198 h 1615"/>
                <a:gd name="T70" fmla="*/ 312 w 879"/>
                <a:gd name="T71" fmla="*/ 226 h 1615"/>
                <a:gd name="T72" fmla="*/ 340 w 879"/>
                <a:gd name="T73" fmla="*/ 311 h 1615"/>
                <a:gd name="T74" fmla="*/ 227 w 879"/>
                <a:gd name="T75" fmla="*/ 425 h 1615"/>
                <a:gd name="T76" fmla="*/ 170 w 879"/>
                <a:gd name="T77" fmla="*/ 538 h 1615"/>
                <a:gd name="T78" fmla="*/ 113 w 879"/>
                <a:gd name="T79" fmla="*/ 567 h 1615"/>
                <a:gd name="T80" fmla="*/ 113 w 879"/>
                <a:gd name="T81" fmla="*/ 708 h 1615"/>
                <a:gd name="T82" fmla="*/ 85 w 879"/>
                <a:gd name="T83" fmla="*/ 765 h 1615"/>
                <a:gd name="T84" fmla="*/ 113 w 879"/>
                <a:gd name="T85" fmla="*/ 850 h 1615"/>
                <a:gd name="T86" fmla="*/ 113 w 879"/>
                <a:gd name="T87" fmla="*/ 1105 h 1615"/>
                <a:gd name="T88" fmla="*/ 85 w 879"/>
                <a:gd name="T89" fmla="*/ 1105 h 1615"/>
                <a:gd name="T90" fmla="*/ 57 w 879"/>
                <a:gd name="T91" fmla="*/ 1219 h 1615"/>
                <a:gd name="T92" fmla="*/ 85 w 879"/>
                <a:gd name="T93" fmla="*/ 1275 h 1615"/>
                <a:gd name="T94" fmla="*/ 28 w 879"/>
                <a:gd name="T95" fmla="*/ 1332 h 1615"/>
                <a:gd name="T96" fmla="*/ 28 w 879"/>
                <a:gd name="T97" fmla="*/ 1389 h 1615"/>
                <a:gd name="T98" fmla="*/ 0 w 879"/>
                <a:gd name="T99" fmla="*/ 1445 h 1615"/>
                <a:gd name="T100" fmla="*/ 85 w 879"/>
                <a:gd name="T101" fmla="*/ 1502 h 1615"/>
                <a:gd name="T102" fmla="*/ 142 w 879"/>
                <a:gd name="T103" fmla="*/ 1615 h 1615"/>
                <a:gd name="T104" fmla="*/ 255 w 879"/>
                <a:gd name="T105" fmla="*/ 1587 h 16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879" h="1615">
                  <a:moveTo>
                    <a:pt x="255" y="1587"/>
                  </a:moveTo>
                  <a:lnTo>
                    <a:pt x="284" y="1445"/>
                  </a:lnTo>
                  <a:lnTo>
                    <a:pt x="227" y="1389"/>
                  </a:lnTo>
                  <a:lnTo>
                    <a:pt x="170" y="1275"/>
                  </a:lnTo>
                  <a:lnTo>
                    <a:pt x="198" y="1247"/>
                  </a:lnTo>
                  <a:lnTo>
                    <a:pt x="227" y="1134"/>
                  </a:lnTo>
                  <a:lnTo>
                    <a:pt x="284" y="1134"/>
                  </a:lnTo>
                  <a:lnTo>
                    <a:pt x="312" y="1048"/>
                  </a:lnTo>
                  <a:lnTo>
                    <a:pt x="284" y="963"/>
                  </a:lnTo>
                  <a:lnTo>
                    <a:pt x="340" y="907"/>
                  </a:lnTo>
                  <a:lnTo>
                    <a:pt x="397" y="907"/>
                  </a:lnTo>
                  <a:lnTo>
                    <a:pt x="425" y="850"/>
                  </a:lnTo>
                  <a:lnTo>
                    <a:pt x="454" y="822"/>
                  </a:lnTo>
                  <a:lnTo>
                    <a:pt x="510" y="793"/>
                  </a:lnTo>
                  <a:lnTo>
                    <a:pt x="482" y="737"/>
                  </a:lnTo>
                  <a:lnTo>
                    <a:pt x="510" y="708"/>
                  </a:lnTo>
                  <a:lnTo>
                    <a:pt x="709" y="652"/>
                  </a:lnTo>
                  <a:lnTo>
                    <a:pt x="709" y="595"/>
                  </a:lnTo>
                  <a:lnTo>
                    <a:pt x="765" y="538"/>
                  </a:lnTo>
                  <a:lnTo>
                    <a:pt x="822" y="538"/>
                  </a:lnTo>
                  <a:lnTo>
                    <a:pt x="879" y="453"/>
                  </a:lnTo>
                  <a:lnTo>
                    <a:pt x="794" y="425"/>
                  </a:lnTo>
                  <a:lnTo>
                    <a:pt x="737" y="453"/>
                  </a:lnTo>
                  <a:lnTo>
                    <a:pt x="737" y="311"/>
                  </a:lnTo>
                  <a:lnTo>
                    <a:pt x="794" y="283"/>
                  </a:lnTo>
                  <a:lnTo>
                    <a:pt x="851" y="198"/>
                  </a:lnTo>
                  <a:lnTo>
                    <a:pt x="794" y="141"/>
                  </a:lnTo>
                  <a:lnTo>
                    <a:pt x="737" y="141"/>
                  </a:lnTo>
                  <a:lnTo>
                    <a:pt x="680" y="28"/>
                  </a:lnTo>
                  <a:lnTo>
                    <a:pt x="624" y="0"/>
                  </a:lnTo>
                  <a:lnTo>
                    <a:pt x="510" y="85"/>
                  </a:lnTo>
                  <a:lnTo>
                    <a:pt x="454" y="85"/>
                  </a:lnTo>
                  <a:lnTo>
                    <a:pt x="454" y="56"/>
                  </a:lnTo>
                  <a:lnTo>
                    <a:pt x="369" y="85"/>
                  </a:lnTo>
                  <a:lnTo>
                    <a:pt x="255" y="198"/>
                  </a:lnTo>
                  <a:lnTo>
                    <a:pt x="312" y="226"/>
                  </a:lnTo>
                  <a:lnTo>
                    <a:pt x="340" y="311"/>
                  </a:lnTo>
                  <a:lnTo>
                    <a:pt x="227" y="425"/>
                  </a:lnTo>
                  <a:lnTo>
                    <a:pt x="170" y="538"/>
                  </a:lnTo>
                  <a:lnTo>
                    <a:pt x="113" y="567"/>
                  </a:lnTo>
                  <a:lnTo>
                    <a:pt x="113" y="708"/>
                  </a:lnTo>
                  <a:lnTo>
                    <a:pt x="85" y="765"/>
                  </a:lnTo>
                  <a:lnTo>
                    <a:pt x="113" y="850"/>
                  </a:lnTo>
                  <a:lnTo>
                    <a:pt x="113" y="1105"/>
                  </a:lnTo>
                  <a:lnTo>
                    <a:pt x="85" y="1105"/>
                  </a:lnTo>
                  <a:lnTo>
                    <a:pt x="57" y="1219"/>
                  </a:lnTo>
                  <a:lnTo>
                    <a:pt x="85" y="1275"/>
                  </a:lnTo>
                  <a:lnTo>
                    <a:pt x="28" y="1332"/>
                  </a:lnTo>
                  <a:lnTo>
                    <a:pt x="28" y="1389"/>
                  </a:lnTo>
                  <a:lnTo>
                    <a:pt x="0" y="1445"/>
                  </a:lnTo>
                  <a:lnTo>
                    <a:pt x="85" y="1502"/>
                  </a:lnTo>
                  <a:lnTo>
                    <a:pt x="142" y="1615"/>
                  </a:lnTo>
                  <a:lnTo>
                    <a:pt x="255" y="158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37" name="Freeform 964">
              <a:extLst>
                <a:ext uri="{FF2B5EF4-FFF2-40B4-BE49-F238E27FC236}">
                  <a16:creationId xmlns:a16="http://schemas.microsoft.com/office/drawing/2014/main" id="{F5A70238-4987-415B-907D-88E6E4A5F863}"/>
                </a:ext>
              </a:extLst>
            </p:cNvPr>
            <p:cNvSpPr>
              <a:spLocks/>
            </p:cNvSpPr>
            <p:nvPr/>
          </p:nvSpPr>
          <p:spPr bwMode="auto">
            <a:xfrm>
              <a:off x="1934" y="4186"/>
              <a:ext cx="766" cy="822"/>
            </a:xfrm>
            <a:custGeom>
              <a:avLst/>
              <a:gdLst>
                <a:gd name="T0" fmla="*/ 85 w 766"/>
                <a:gd name="T1" fmla="*/ 794 h 822"/>
                <a:gd name="T2" fmla="*/ 114 w 766"/>
                <a:gd name="T3" fmla="*/ 652 h 822"/>
                <a:gd name="T4" fmla="*/ 57 w 766"/>
                <a:gd name="T5" fmla="*/ 596 h 822"/>
                <a:gd name="T6" fmla="*/ 0 w 766"/>
                <a:gd name="T7" fmla="*/ 482 h 822"/>
                <a:gd name="T8" fmla="*/ 28 w 766"/>
                <a:gd name="T9" fmla="*/ 454 h 822"/>
                <a:gd name="T10" fmla="*/ 57 w 766"/>
                <a:gd name="T11" fmla="*/ 341 h 822"/>
                <a:gd name="T12" fmla="*/ 85 w 766"/>
                <a:gd name="T13" fmla="*/ 341 h 822"/>
                <a:gd name="T14" fmla="*/ 114 w 766"/>
                <a:gd name="T15" fmla="*/ 341 h 822"/>
                <a:gd name="T16" fmla="*/ 142 w 766"/>
                <a:gd name="T17" fmla="*/ 255 h 822"/>
                <a:gd name="T18" fmla="*/ 199 w 766"/>
                <a:gd name="T19" fmla="*/ 255 h 822"/>
                <a:gd name="T20" fmla="*/ 255 w 766"/>
                <a:gd name="T21" fmla="*/ 284 h 822"/>
                <a:gd name="T22" fmla="*/ 312 w 766"/>
                <a:gd name="T23" fmla="*/ 170 h 822"/>
                <a:gd name="T24" fmla="*/ 397 w 766"/>
                <a:gd name="T25" fmla="*/ 85 h 822"/>
                <a:gd name="T26" fmla="*/ 454 w 766"/>
                <a:gd name="T27" fmla="*/ 0 h 822"/>
                <a:gd name="T28" fmla="*/ 567 w 766"/>
                <a:gd name="T29" fmla="*/ 29 h 822"/>
                <a:gd name="T30" fmla="*/ 624 w 766"/>
                <a:gd name="T31" fmla="*/ 114 h 822"/>
                <a:gd name="T32" fmla="*/ 624 w 766"/>
                <a:gd name="T33" fmla="*/ 397 h 822"/>
                <a:gd name="T34" fmla="*/ 681 w 766"/>
                <a:gd name="T35" fmla="*/ 482 h 822"/>
                <a:gd name="T36" fmla="*/ 624 w 766"/>
                <a:gd name="T37" fmla="*/ 511 h 822"/>
                <a:gd name="T38" fmla="*/ 709 w 766"/>
                <a:gd name="T39" fmla="*/ 539 h 822"/>
                <a:gd name="T40" fmla="*/ 709 w 766"/>
                <a:gd name="T41" fmla="*/ 596 h 822"/>
                <a:gd name="T42" fmla="*/ 766 w 766"/>
                <a:gd name="T43" fmla="*/ 681 h 822"/>
                <a:gd name="T44" fmla="*/ 709 w 766"/>
                <a:gd name="T45" fmla="*/ 794 h 822"/>
                <a:gd name="T46" fmla="*/ 624 w 766"/>
                <a:gd name="T47" fmla="*/ 794 h 822"/>
                <a:gd name="T48" fmla="*/ 595 w 766"/>
                <a:gd name="T49" fmla="*/ 766 h 822"/>
                <a:gd name="T50" fmla="*/ 539 w 766"/>
                <a:gd name="T51" fmla="*/ 766 h 822"/>
                <a:gd name="T52" fmla="*/ 482 w 766"/>
                <a:gd name="T53" fmla="*/ 794 h 822"/>
                <a:gd name="T54" fmla="*/ 425 w 766"/>
                <a:gd name="T55" fmla="*/ 766 h 822"/>
                <a:gd name="T56" fmla="*/ 340 w 766"/>
                <a:gd name="T57" fmla="*/ 822 h 822"/>
                <a:gd name="T58" fmla="*/ 312 w 766"/>
                <a:gd name="T59" fmla="*/ 794 h 822"/>
                <a:gd name="T60" fmla="*/ 255 w 766"/>
                <a:gd name="T61" fmla="*/ 822 h 822"/>
                <a:gd name="T62" fmla="*/ 227 w 766"/>
                <a:gd name="T63" fmla="*/ 766 h 822"/>
                <a:gd name="T64" fmla="*/ 114 w 766"/>
                <a:gd name="T65" fmla="*/ 822 h 822"/>
                <a:gd name="T66" fmla="*/ 85 w 766"/>
                <a:gd name="T67" fmla="*/ 794 h 8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766" h="822">
                  <a:moveTo>
                    <a:pt x="85" y="794"/>
                  </a:moveTo>
                  <a:lnTo>
                    <a:pt x="114" y="652"/>
                  </a:lnTo>
                  <a:lnTo>
                    <a:pt x="57" y="596"/>
                  </a:lnTo>
                  <a:lnTo>
                    <a:pt x="0" y="482"/>
                  </a:lnTo>
                  <a:lnTo>
                    <a:pt x="28" y="454"/>
                  </a:lnTo>
                  <a:lnTo>
                    <a:pt x="57" y="341"/>
                  </a:lnTo>
                  <a:lnTo>
                    <a:pt x="85" y="341"/>
                  </a:lnTo>
                  <a:lnTo>
                    <a:pt x="114" y="341"/>
                  </a:lnTo>
                  <a:lnTo>
                    <a:pt x="142" y="255"/>
                  </a:lnTo>
                  <a:lnTo>
                    <a:pt x="199" y="255"/>
                  </a:lnTo>
                  <a:lnTo>
                    <a:pt x="255" y="284"/>
                  </a:lnTo>
                  <a:lnTo>
                    <a:pt x="312" y="170"/>
                  </a:lnTo>
                  <a:lnTo>
                    <a:pt x="397" y="85"/>
                  </a:lnTo>
                  <a:lnTo>
                    <a:pt x="454" y="0"/>
                  </a:lnTo>
                  <a:lnTo>
                    <a:pt x="567" y="29"/>
                  </a:lnTo>
                  <a:lnTo>
                    <a:pt x="624" y="114"/>
                  </a:lnTo>
                  <a:lnTo>
                    <a:pt x="624" y="397"/>
                  </a:lnTo>
                  <a:lnTo>
                    <a:pt x="681" y="482"/>
                  </a:lnTo>
                  <a:lnTo>
                    <a:pt x="624" y="511"/>
                  </a:lnTo>
                  <a:lnTo>
                    <a:pt x="709" y="539"/>
                  </a:lnTo>
                  <a:lnTo>
                    <a:pt x="709" y="596"/>
                  </a:lnTo>
                  <a:lnTo>
                    <a:pt x="766" y="681"/>
                  </a:lnTo>
                  <a:lnTo>
                    <a:pt x="709" y="794"/>
                  </a:lnTo>
                  <a:lnTo>
                    <a:pt x="624" y="794"/>
                  </a:lnTo>
                  <a:lnTo>
                    <a:pt x="595" y="766"/>
                  </a:lnTo>
                  <a:lnTo>
                    <a:pt x="539" y="766"/>
                  </a:lnTo>
                  <a:lnTo>
                    <a:pt x="482" y="794"/>
                  </a:lnTo>
                  <a:lnTo>
                    <a:pt x="425" y="766"/>
                  </a:lnTo>
                  <a:lnTo>
                    <a:pt x="340" y="822"/>
                  </a:lnTo>
                  <a:lnTo>
                    <a:pt x="312" y="794"/>
                  </a:lnTo>
                  <a:lnTo>
                    <a:pt x="255" y="822"/>
                  </a:lnTo>
                  <a:lnTo>
                    <a:pt x="227" y="766"/>
                  </a:lnTo>
                  <a:lnTo>
                    <a:pt x="114" y="822"/>
                  </a:lnTo>
                  <a:lnTo>
                    <a:pt x="85" y="79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38" name="Freeform 965">
              <a:extLst>
                <a:ext uri="{FF2B5EF4-FFF2-40B4-BE49-F238E27FC236}">
                  <a16:creationId xmlns:a16="http://schemas.microsoft.com/office/drawing/2014/main" id="{28911FC9-2864-4899-80FB-54312254E151}"/>
                </a:ext>
              </a:extLst>
            </p:cNvPr>
            <p:cNvSpPr>
              <a:spLocks/>
            </p:cNvSpPr>
            <p:nvPr/>
          </p:nvSpPr>
          <p:spPr bwMode="auto">
            <a:xfrm>
              <a:off x="2870" y="1521"/>
              <a:ext cx="680" cy="539"/>
            </a:xfrm>
            <a:custGeom>
              <a:avLst/>
              <a:gdLst>
                <a:gd name="T0" fmla="*/ 226 w 680"/>
                <a:gd name="T1" fmla="*/ 511 h 539"/>
                <a:gd name="T2" fmla="*/ 340 w 680"/>
                <a:gd name="T3" fmla="*/ 539 h 539"/>
                <a:gd name="T4" fmla="*/ 397 w 680"/>
                <a:gd name="T5" fmla="*/ 511 h 539"/>
                <a:gd name="T6" fmla="*/ 482 w 680"/>
                <a:gd name="T7" fmla="*/ 539 h 539"/>
                <a:gd name="T8" fmla="*/ 567 w 680"/>
                <a:gd name="T9" fmla="*/ 341 h 539"/>
                <a:gd name="T10" fmla="*/ 595 w 680"/>
                <a:gd name="T11" fmla="*/ 312 h 539"/>
                <a:gd name="T12" fmla="*/ 595 w 680"/>
                <a:gd name="T13" fmla="*/ 256 h 539"/>
                <a:gd name="T14" fmla="*/ 623 w 680"/>
                <a:gd name="T15" fmla="*/ 199 h 539"/>
                <a:gd name="T16" fmla="*/ 652 w 680"/>
                <a:gd name="T17" fmla="*/ 199 h 539"/>
                <a:gd name="T18" fmla="*/ 680 w 680"/>
                <a:gd name="T19" fmla="*/ 142 h 539"/>
                <a:gd name="T20" fmla="*/ 652 w 680"/>
                <a:gd name="T21" fmla="*/ 114 h 539"/>
                <a:gd name="T22" fmla="*/ 652 w 680"/>
                <a:gd name="T23" fmla="*/ 57 h 539"/>
                <a:gd name="T24" fmla="*/ 482 w 680"/>
                <a:gd name="T25" fmla="*/ 0 h 539"/>
                <a:gd name="T26" fmla="*/ 453 w 680"/>
                <a:gd name="T27" fmla="*/ 29 h 539"/>
                <a:gd name="T28" fmla="*/ 397 w 680"/>
                <a:gd name="T29" fmla="*/ 29 h 539"/>
                <a:gd name="T30" fmla="*/ 368 w 680"/>
                <a:gd name="T31" fmla="*/ 114 h 539"/>
                <a:gd name="T32" fmla="*/ 255 w 680"/>
                <a:gd name="T33" fmla="*/ 199 h 539"/>
                <a:gd name="T34" fmla="*/ 170 w 680"/>
                <a:gd name="T35" fmla="*/ 171 h 539"/>
                <a:gd name="T36" fmla="*/ 170 w 680"/>
                <a:gd name="T37" fmla="*/ 227 h 539"/>
                <a:gd name="T38" fmla="*/ 113 w 680"/>
                <a:gd name="T39" fmla="*/ 256 h 539"/>
                <a:gd name="T40" fmla="*/ 141 w 680"/>
                <a:gd name="T41" fmla="*/ 341 h 539"/>
                <a:gd name="T42" fmla="*/ 85 w 680"/>
                <a:gd name="T43" fmla="*/ 426 h 539"/>
                <a:gd name="T44" fmla="*/ 0 w 680"/>
                <a:gd name="T45" fmla="*/ 454 h 539"/>
                <a:gd name="T46" fmla="*/ 28 w 680"/>
                <a:gd name="T47" fmla="*/ 482 h 539"/>
                <a:gd name="T48" fmla="*/ 113 w 680"/>
                <a:gd name="T49" fmla="*/ 482 h 539"/>
                <a:gd name="T50" fmla="*/ 226 w 680"/>
                <a:gd name="T51" fmla="*/ 511 h 5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680" h="539">
                  <a:moveTo>
                    <a:pt x="226" y="511"/>
                  </a:moveTo>
                  <a:lnTo>
                    <a:pt x="340" y="539"/>
                  </a:lnTo>
                  <a:lnTo>
                    <a:pt x="397" y="511"/>
                  </a:lnTo>
                  <a:lnTo>
                    <a:pt x="482" y="539"/>
                  </a:lnTo>
                  <a:lnTo>
                    <a:pt x="567" y="341"/>
                  </a:lnTo>
                  <a:lnTo>
                    <a:pt x="595" y="312"/>
                  </a:lnTo>
                  <a:lnTo>
                    <a:pt x="595" y="256"/>
                  </a:lnTo>
                  <a:lnTo>
                    <a:pt x="623" y="199"/>
                  </a:lnTo>
                  <a:lnTo>
                    <a:pt x="652" y="199"/>
                  </a:lnTo>
                  <a:lnTo>
                    <a:pt x="680" y="142"/>
                  </a:lnTo>
                  <a:lnTo>
                    <a:pt x="652" y="114"/>
                  </a:lnTo>
                  <a:lnTo>
                    <a:pt x="652" y="57"/>
                  </a:lnTo>
                  <a:lnTo>
                    <a:pt x="482" y="0"/>
                  </a:lnTo>
                  <a:lnTo>
                    <a:pt x="453" y="29"/>
                  </a:lnTo>
                  <a:lnTo>
                    <a:pt x="397" y="29"/>
                  </a:lnTo>
                  <a:lnTo>
                    <a:pt x="368" y="114"/>
                  </a:lnTo>
                  <a:lnTo>
                    <a:pt x="255" y="199"/>
                  </a:lnTo>
                  <a:lnTo>
                    <a:pt x="170" y="171"/>
                  </a:lnTo>
                  <a:lnTo>
                    <a:pt x="170" y="227"/>
                  </a:lnTo>
                  <a:lnTo>
                    <a:pt x="113" y="256"/>
                  </a:lnTo>
                  <a:lnTo>
                    <a:pt x="141" y="341"/>
                  </a:lnTo>
                  <a:lnTo>
                    <a:pt x="85" y="426"/>
                  </a:lnTo>
                  <a:lnTo>
                    <a:pt x="0" y="454"/>
                  </a:lnTo>
                  <a:lnTo>
                    <a:pt x="28" y="482"/>
                  </a:lnTo>
                  <a:lnTo>
                    <a:pt x="113" y="482"/>
                  </a:lnTo>
                  <a:lnTo>
                    <a:pt x="226" y="511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39" name="Freeform 966">
              <a:extLst>
                <a:ext uri="{FF2B5EF4-FFF2-40B4-BE49-F238E27FC236}">
                  <a16:creationId xmlns:a16="http://schemas.microsoft.com/office/drawing/2014/main" id="{1A7FCEDA-9E59-465A-B3D3-765FFC5F2617}"/>
                </a:ext>
              </a:extLst>
            </p:cNvPr>
            <p:cNvSpPr>
              <a:spLocks/>
            </p:cNvSpPr>
            <p:nvPr/>
          </p:nvSpPr>
          <p:spPr bwMode="auto">
            <a:xfrm>
              <a:off x="2529" y="1947"/>
              <a:ext cx="567" cy="595"/>
            </a:xfrm>
            <a:custGeom>
              <a:avLst/>
              <a:gdLst>
                <a:gd name="T0" fmla="*/ 454 w 567"/>
                <a:gd name="T1" fmla="*/ 56 h 595"/>
                <a:gd name="T2" fmla="*/ 369 w 567"/>
                <a:gd name="T3" fmla="*/ 56 h 595"/>
                <a:gd name="T4" fmla="*/ 341 w 567"/>
                <a:gd name="T5" fmla="*/ 28 h 595"/>
                <a:gd name="T6" fmla="*/ 284 w 567"/>
                <a:gd name="T7" fmla="*/ 0 h 595"/>
                <a:gd name="T8" fmla="*/ 199 w 567"/>
                <a:gd name="T9" fmla="*/ 28 h 595"/>
                <a:gd name="T10" fmla="*/ 171 w 567"/>
                <a:gd name="T11" fmla="*/ 85 h 595"/>
                <a:gd name="T12" fmla="*/ 114 w 567"/>
                <a:gd name="T13" fmla="*/ 113 h 595"/>
                <a:gd name="T14" fmla="*/ 57 w 567"/>
                <a:gd name="T15" fmla="*/ 85 h 595"/>
                <a:gd name="T16" fmla="*/ 0 w 567"/>
                <a:gd name="T17" fmla="*/ 113 h 595"/>
                <a:gd name="T18" fmla="*/ 57 w 567"/>
                <a:gd name="T19" fmla="*/ 170 h 595"/>
                <a:gd name="T20" fmla="*/ 86 w 567"/>
                <a:gd name="T21" fmla="*/ 453 h 595"/>
                <a:gd name="T22" fmla="*/ 57 w 567"/>
                <a:gd name="T23" fmla="*/ 595 h 595"/>
                <a:gd name="T24" fmla="*/ 142 w 567"/>
                <a:gd name="T25" fmla="*/ 538 h 595"/>
                <a:gd name="T26" fmla="*/ 199 w 567"/>
                <a:gd name="T27" fmla="*/ 595 h 595"/>
                <a:gd name="T28" fmla="*/ 227 w 567"/>
                <a:gd name="T29" fmla="*/ 595 h 595"/>
                <a:gd name="T30" fmla="*/ 199 w 567"/>
                <a:gd name="T31" fmla="*/ 538 h 595"/>
                <a:gd name="T32" fmla="*/ 227 w 567"/>
                <a:gd name="T33" fmla="*/ 538 h 595"/>
                <a:gd name="T34" fmla="*/ 312 w 567"/>
                <a:gd name="T35" fmla="*/ 482 h 595"/>
                <a:gd name="T36" fmla="*/ 369 w 567"/>
                <a:gd name="T37" fmla="*/ 482 h 595"/>
                <a:gd name="T38" fmla="*/ 397 w 567"/>
                <a:gd name="T39" fmla="*/ 453 h 595"/>
                <a:gd name="T40" fmla="*/ 341 w 567"/>
                <a:gd name="T41" fmla="*/ 397 h 595"/>
                <a:gd name="T42" fmla="*/ 397 w 567"/>
                <a:gd name="T43" fmla="*/ 397 h 595"/>
                <a:gd name="T44" fmla="*/ 426 w 567"/>
                <a:gd name="T45" fmla="*/ 312 h 595"/>
                <a:gd name="T46" fmla="*/ 511 w 567"/>
                <a:gd name="T47" fmla="*/ 227 h 595"/>
                <a:gd name="T48" fmla="*/ 511 w 567"/>
                <a:gd name="T49" fmla="*/ 113 h 595"/>
                <a:gd name="T50" fmla="*/ 539 w 567"/>
                <a:gd name="T51" fmla="*/ 113 h 595"/>
                <a:gd name="T52" fmla="*/ 567 w 567"/>
                <a:gd name="T53" fmla="*/ 85 h 595"/>
                <a:gd name="T54" fmla="*/ 454 w 567"/>
                <a:gd name="T55" fmla="*/ 56 h 5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567" h="595">
                  <a:moveTo>
                    <a:pt x="454" y="56"/>
                  </a:moveTo>
                  <a:lnTo>
                    <a:pt x="369" y="56"/>
                  </a:lnTo>
                  <a:lnTo>
                    <a:pt x="341" y="28"/>
                  </a:lnTo>
                  <a:lnTo>
                    <a:pt x="284" y="0"/>
                  </a:lnTo>
                  <a:lnTo>
                    <a:pt x="199" y="28"/>
                  </a:lnTo>
                  <a:lnTo>
                    <a:pt x="171" y="85"/>
                  </a:lnTo>
                  <a:lnTo>
                    <a:pt x="114" y="113"/>
                  </a:lnTo>
                  <a:lnTo>
                    <a:pt x="57" y="85"/>
                  </a:lnTo>
                  <a:lnTo>
                    <a:pt x="0" y="113"/>
                  </a:lnTo>
                  <a:lnTo>
                    <a:pt x="57" y="170"/>
                  </a:lnTo>
                  <a:lnTo>
                    <a:pt x="86" y="453"/>
                  </a:lnTo>
                  <a:lnTo>
                    <a:pt x="57" y="595"/>
                  </a:lnTo>
                  <a:lnTo>
                    <a:pt x="142" y="538"/>
                  </a:lnTo>
                  <a:lnTo>
                    <a:pt x="199" y="595"/>
                  </a:lnTo>
                  <a:lnTo>
                    <a:pt x="227" y="595"/>
                  </a:lnTo>
                  <a:lnTo>
                    <a:pt x="199" y="538"/>
                  </a:lnTo>
                  <a:lnTo>
                    <a:pt x="227" y="538"/>
                  </a:lnTo>
                  <a:lnTo>
                    <a:pt x="312" y="482"/>
                  </a:lnTo>
                  <a:lnTo>
                    <a:pt x="369" y="482"/>
                  </a:lnTo>
                  <a:lnTo>
                    <a:pt x="397" y="453"/>
                  </a:lnTo>
                  <a:lnTo>
                    <a:pt x="341" y="397"/>
                  </a:lnTo>
                  <a:lnTo>
                    <a:pt x="397" y="397"/>
                  </a:lnTo>
                  <a:lnTo>
                    <a:pt x="426" y="312"/>
                  </a:lnTo>
                  <a:lnTo>
                    <a:pt x="511" y="227"/>
                  </a:lnTo>
                  <a:lnTo>
                    <a:pt x="511" y="113"/>
                  </a:lnTo>
                  <a:lnTo>
                    <a:pt x="539" y="113"/>
                  </a:lnTo>
                  <a:lnTo>
                    <a:pt x="567" y="85"/>
                  </a:lnTo>
                  <a:lnTo>
                    <a:pt x="454" y="56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40" name="Freeform 967">
              <a:extLst>
                <a:ext uri="{FF2B5EF4-FFF2-40B4-BE49-F238E27FC236}">
                  <a16:creationId xmlns:a16="http://schemas.microsoft.com/office/drawing/2014/main" id="{42DD6D5D-8224-487B-AEF3-18D08CD29CDF}"/>
                </a:ext>
              </a:extLst>
            </p:cNvPr>
            <p:cNvSpPr>
              <a:spLocks/>
            </p:cNvSpPr>
            <p:nvPr/>
          </p:nvSpPr>
          <p:spPr bwMode="auto">
            <a:xfrm>
              <a:off x="2359" y="1436"/>
              <a:ext cx="454" cy="624"/>
            </a:xfrm>
            <a:custGeom>
              <a:avLst/>
              <a:gdLst>
                <a:gd name="T0" fmla="*/ 454 w 454"/>
                <a:gd name="T1" fmla="*/ 511 h 624"/>
                <a:gd name="T2" fmla="*/ 369 w 454"/>
                <a:gd name="T3" fmla="*/ 539 h 624"/>
                <a:gd name="T4" fmla="*/ 341 w 454"/>
                <a:gd name="T5" fmla="*/ 596 h 624"/>
                <a:gd name="T6" fmla="*/ 284 w 454"/>
                <a:gd name="T7" fmla="*/ 624 h 624"/>
                <a:gd name="T8" fmla="*/ 227 w 454"/>
                <a:gd name="T9" fmla="*/ 596 h 624"/>
                <a:gd name="T10" fmla="*/ 170 w 454"/>
                <a:gd name="T11" fmla="*/ 624 h 624"/>
                <a:gd name="T12" fmla="*/ 142 w 454"/>
                <a:gd name="T13" fmla="*/ 567 h 624"/>
                <a:gd name="T14" fmla="*/ 0 w 454"/>
                <a:gd name="T15" fmla="*/ 539 h 624"/>
                <a:gd name="T16" fmla="*/ 0 w 454"/>
                <a:gd name="T17" fmla="*/ 511 h 624"/>
                <a:gd name="T18" fmla="*/ 29 w 454"/>
                <a:gd name="T19" fmla="*/ 454 h 624"/>
                <a:gd name="T20" fmla="*/ 57 w 454"/>
                <a:gd name="T21" fmla="*/ 482 h 624"/>
                <a:gd name="T22" fmla="*/ 85 w 454"/>
                <a:gd name="T23" fmla="*/ 454 h 624"/>
                <a:gd name="T24" fmla="*/ 199 w 454"/>
                <a:gd name="T25" fmla="*/ 482 h 624"/>
                <a:gd name="T26" fmla="*/ 199 w 454"/>
                <a:gd name="T27" fmla="*/ 426 h 624"/>
                <a:gd name="T28" fmla="*/ 256 w 454"/>
                <a:gd name="T29" fmla="*/ 426 h 624"/>
                <a:gd name="T30" fmla="*/ 312 w 454"/>
                <a:gd name="T31" fmla="*/ 256 h 624"/>
                <a:gd name="T32" fmla="*/ 256 w 454"/>
                <a:gd name="T33" fmla="*/ 85 h 624"/>
                <a:gd name="T34" fmla="*/ 312 w 454"/>
                <a:gd name="T35" fmla="*/ 0 h 624"/>
                <a:gd name="T36" fmla="*/ 369 w 454"/>
                <a:gd name="T37" fmla="*/ 29 h 624"/>
                <a:gd name="T38" fmla="*/ 426 w 454"/>
                <a:gd name="T39" fmla="*/ 199 h 624"/>
                <a:gd name="T40" fmla="*/ 397 w 454"/>
                <a:gd name="T41" fmla="*/ 397 h 624"/>
                <a:gd name="T42" fmla="*/ 454 w 454"/>
                <a:gd name="T43" fmla="*/ 511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454" h="624">
                  <a:moveTo>
                    <a:pt x="454" y="511"/>
                  </a:moveTo>
                  <a:lnTo>
                    <a:pt x="369" y="539"/>
                  </a:lnTo>
                  <a:lnTo>
                    <a:pt x="341" y="596"/>
                  </a:lnTo>
                  <a:lnTo>
                    <a:pt x="284" y="624"/>
                  </a:lnTo>
                  <a:lnTo>
                    <a:pt x="227" y="596"/>
                  </a:lnTo>
                  <a:lnTo>
                    <a:pt x="170" y="624"/>
                  </a:lnTo>
                  <a:lnTo>
                    <a:pt x="142" y="567"/>
                  </a:lnTo>
                  <a:lnTo>
                    <a:pt x="0" y="539"/>
                  </a:lnTo>
                  <a:lnTo>
                    <a:pt x="0" y="511"/>
                  </a:lnTo>
                  <a:lnTo>
                    <a:pt x="29" y="454"/>
                  </a:lnTo>
                  <a:lnTo>
                    <a:pt x="57" y="482"/>
                  </a:lnTo>
                  <a:lnTo>
                    <a:pt x="85" y="454"/>
                  </a:lnTo>
                  <a:lnTo>
                    <a:pt x="199" y="482"/>
                  </a:lnTo>
                  <a:lnTo>
                    <a:pt x="199" y="426"/>
                  </a:lnTo>
                  <a:lnTo>
                    <a:pt x="256" y="426"/>
                  </a:lnTo>
                  <a:lnTo>
                    <a:pt x="312" y="256"/>
                  </a:lnTo>
                  <a:lnTo>
                    <a:pt x="256" y="85"/>
                  </a:lnTo>
                  <a:lnTo>
                    <a:pt x="312" y="0"/>
                  </a:lnTo>
                  <a:lnTo>
                    <a:pt x="369" y="29"/>
                  </a:lnTo>
                  <a:lnTo>
                    <a:pt x="426" y="199"/>
                  </a:lnTo>
                  <a:lnTo>
                    <a:pt x="397" y="397"/>
                  </a:lnTo>
                  <a:lnTo>
                    <a:pt x="454" y="511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41" name="Freeform 968">
              <a:extLst>
                <a:ext uri="{FF2B5EF4-FFF2-40B4-BE49-F238E27FC236}">
                  <a16:creationId xmlns:a16="http://schemas.microsoft.com/office/drawing/2014/main" id="{FB84FA62-5A1E-49CE-9A41-E734718F3F5E}"/>
                </a:ext>
              </a:extLst>
            </p:cNvPr>
            <p:cNvSpPr>
              <a:spLocks/>
            </p:cNvSpPr>
            <p:nvPr/>
          </p:nvSpPr>
          <p:spPr bwMode="auto">
            <a:xfrm>
              <a:off x="2671" y="1380"/>
              <a:ext cx="369" cy="595"/>
            </a:xfrm>
            <a:custGeom>
              <a:avLst/>
              <a:gdLst>
                <a:gd name="T0" fmla="*/ 0 w 369"/>
                <a:gd name="T1" fmla="*/ 56 h 595"/>
                <a:gd name="T2" fmla="*/ 0 w 369"/>
                <a:gd name="T3" fmla="*/ 0 h 595"/>
                <a:gd name="T4" fmla="*/ 199 w 369"/>
                <a:gd name="T5" fmla="*/ 113 h 595"/>
                <a:gd name="T6" fmla="*/ 199 w 369"/>
                <a:gd name="T7" fmla="*/ 170 h 595"/>
                <a:gd name="T8" fmla="*/ 284 w 369"/>
                <a:gd name="T9" fmla="*/ 198 h 595"/>
                <a:gd name="T10" fmla="*/ 312 w 369"/>
                <a:gd name="T11" fmla="*/ 283 h 595"/>
                <a:gd name="T12" fmla="*/ 369 w 369"/>
                <a:gd name="T13" fmla="*/ 312 h 595"/>
                <a:gd name="T14" fmla="*/ 369 w 369"/>
                <a:gd name="T15" fmla="*/ 368 h 595"/>
                <a:gd name="T16" fmla="*/ 312 w 369"/>
                <a:gd name="T17" fmla="*/ 397 h 595"/>
                <a:gd name="T18" fmla="*/ 340 w 369"/>
                <a:gd name="T19" fmla="*/ 482 h 595"/>
                <a:gd name="T20" fmla="*/ 284 w 369"/>
                <a:gd name="T21" fmla="*/ 567 h 595"/>
                <a:gd name="T22" fmla="*/ 199 w 369"/>
                <a:gd name="T23" fmla="*/ 595 h 595"/>
                <a:gd name="T24" fmla="*/ 142 w 369"/>
                <a:gd name="T25" fmla="*/ 567 h 595"/>
                <a:gd name="T26" fmla="*/ 85 w 369"/>
                <a:gd name="T27" fmla="*/ 453 h 595"/>
                <a:gd name="T28" fmla="*/ 114 w 369"/>
                <a:gd name="T29" fmla="*/ 255 h 595"/>
                <a:gd name="T30" fmla="*/ 57 w 369"/>
                <a:gd name="T31" fmla="*/ 85 h 595"/>
                <a:gd name="T32" fmla="*/ 0 w 369"/>
                <a:gd name="T33" fmla="*/ 56 h 5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369" h="595">
                  <a:moveTo>
                    <a:pt x="0" y="56"/>
                  </a:moveTo>
                  <a:lnTo>
                    <a:pt x="0" y="0"/>
                  </a:lnTo>
                  <a:lnTo>
                    <a:pt x="199" y="113"/>
                  </a:lnTo>
                  <a:lnTo>
                    <a:pt x="199" y="170"/>
                  </a:lnTo>
                  <a:lnTo>
                    <a:pt x="284" y="198"/>
                  </a:lnTo>
                  <a:lnTo>
                    <a:pt x="312" y="283"/>
                  </a:lnTo>
                  <a:lnTo>
                    <a:pt x="369" y="312"/>
                  </a:lnTo>
                  <a:lnTo>
                    <a:pt x="369" y="368"/>
                  </a:lnTo>
                  <a:lnTo>
                    <a:pt x="312" y="397"/>
                  </a:lnTo>
                  <a:lnTo>
                    <a:pt x="340" y="482"/>
                  </a:lnTo>
                  <a:lnTo>
                    <a:pt x="284" y="567"/>
                  </a:lnTo>
                  <a:lnTo>
                    <a:pt x="199" y="595"/>
                  </a:lnTo>
                  <a:lnTo>
                    <a:pt x="142" y="567"/>
                  </a:lnTo>
                  <a:lnTo>
                    <a:pt x="85" y="453"/>
                  </a:lnTo>
                  <a:lnTo>
                    <a:pt x="114" y="255"/>
                  </a:lnTo>
                  <a:lnTo>
                    <a:pt x="57" y="85"/>
                  </a:lnTo>
                  <a:lnTo>
                    <a:pt x="0" y="56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8028205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10000">
        <p:fade/>
      </p:transition>
    </mc:Choice>
    <mc:Fallback xmlns="">
      <p:transition spd="med" advClick="0" advTm="10000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F0038069-8634-4F32-841E-4343E6E4EB68}"/>
              </a:ext>
            </a:extLst>
          </p:cNvPr>
          <p:cNvSpPr/>
          <p:nvPr/>
        </p:nvSpPr>
        <p:spPr bwMode="auto">
          <a:xfrm>
            <a:off x="0" y="6307108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A9168033-672B-45F1-A9ED-6A49F567C8EB}"/>
              </a:ext>
            </a:extLst>
          </p:cNvPr>
          <p:cNvSpPr/>
          <p:nvPr/>
        </p:nvSpPr>
        <p:spPr bwMode="auto">
          <a:xfrm>
            <a:off x="0" y="6307108"/>
            <a:ext cx="12192000" cy="270030"/>
          </a:xfrm>
          <a:prstGeom prst="rect">
            <a:avLst/>
          </a:prstGeom>
          <a:solidFill>
            <a:srgbClr val="00B0F0"/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8C9783D0-0270-4555-A92D-65165971C0CB}"/>
              </a:ext>
            </a:extLst>
          </p:cNvPr>
          <p:cNvSpPr txBox="1"/>
          <p:nvPr/>
        </p:nvSpPr>
        <p:spPr>
          <a:xfrm>
            <a:off x="549416" y="616042"/>
            <a:ext cx="631684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２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4D16442B-31E7-4530-BE82-50228E377E23}"/>
              </a:ext>
            </a:extLst>
          </p:cNvPr>
          <p:cNvSpPr txBox="1"/>
          <p:nvPr/>
        </p:nvSpPr>
        <p:spPr>
          <a:xfrm>
            <a:off x="251490" y="177589"/>
            <a:ext cx="1227536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問 題</a:t>
            </a:r>
          </a:p>
        </p:txBody>
      </p:sp>
      <p:grpSp>
        <p:nvGrpSpPr>
          <p:cNvPr id="57" name="Group 302">
            <a:extLst>
              <a:ext uri="{FF2B5EF4-FFF2-40B4-BE49-F238E27FC236}">
                <a16:creationId xmlns:a16="http://schemas.microsoft.com/office/drawing/2014/main" id="{552438AD-18B9-4BF7-9755-20AE259E7844}"/>
              </a:ext>
            </a:extLst>
          </p:cNvPr>
          <p:cNvGrpSpPr>
            <a:grpSpLocks/>
          </p:cNvGrpSpPr>
          <p:nvPr/>
        </p:nvGrpSpPr>
        <p:grpSpPr bwMode="auto">
          <a:xfrm>
            <a:off x="4064014" y="1396664"/>
            <a:ext cx="4063986" cy="4064676"/>
            <a:chOff x="76" y="1140"/>
            <a:chExt cx="5868" cy="5869"/>
          </a:xfrm>
        </p:grpSpPr>
        <p:sp>
          <p:nvSpPr>
            <p:cNvPr id="61" name="Freeform 260">
              <a:extLst>
                <a:ext uri="{FF2B5EF4-FFF2-40B4-BE49-F238E27FC236}">
                  <a16:creationId xmlns:a16="http://schemas.microsoft.com/office/drawing/2014/main" id="{F2DE16B2-BDA3-4A46-9FAE-82F24D517D26}"/>
                </a:ext>
              </a:extLst>
            </p:cNvPr>
            <p:cNvSpPr>
              <a:spLocks/>
            </p:cNvSpPr>
            <p:nvPr/>
          </p:nvSpPr>
          <p:spPr bwMode="auto">
            <a:xfrm>
              <a:off x="2427" y="2303"/>
              <a:ext cx="823" cy="1390"/>
            </a:xfrm>
            <a:custGeom>
              <a:avLst/>
              <a:gdLst>
                <a:gd name="T0" fmla="*/ 482 w 822"/>
                <a:gd name="T1" fmla="*/ 1389 h 1389"/>
                <a:gd name="T2" fmla="*/ 595 w 822"/>
                <a:gd name="T3" fmla="*/ 1389 h 1389"/>
                <a:gd name="T4" fmla="*/ 595 w 822"/>
                <a:gd name="T5" fmla="*/ 1332 h 1389"/>
                <a:gd name="T6" fmla="*/ 652 w 822"/>
                <a:gd name="T7" fmla="*/ 1247 h 1389"/>
                <a:gd name="T8" fmla="*/ 623 w 822"/>
                <a:gd name="T9" fmla="*/ 1162 h 1389"/>
                <a:gd name="T10" fmla="*/ 567 w 822"/>
                <a:gd name="T11" fmla="*/ 1134 h 1389"/>
                <a:gd name="T12" fmla="*/ 567 w 822"/>
                <a:gd name="T13" fmla="*/ 1105 h 1389"/>
                <a:gd name="T14" fmla="*/ 538 w 822"/>
                <a:gd name="T15" fmla="*/ 1049 h 1389"/>
                <a:gd name="T16" fmla="*/ 538 w 822"/>
                <a:gd name="T17" fmla="*/ 992 h 1389"/>
                <a:gd name="T18" fmla="*/ 482 w 822"/>
                <a:gd name="T19" fmla="*/ 992 h 1389"/>
                <a:gd name="T20" fmla="*/ 482 w 822"/>
                <a:gd name="T21" fmla="*/ 935 h 1389"/>
                <a:gd name="T22" fmla="*/ 567 w 822"/>
                <a:gd name="T23" fmla="*/ 935 h 1389"/>
                <a:gd name="T24" fmla="*/ 623 w 822"/>
                <a:gd name="T25" fmla="*/ 907 h 1389"/>
                <a:gd name="T26" fmla="*/ 623 w 822"/>
                <a:gd name="T27" fmla="*/ 822 h 1389"/>
                <a:gd name="T28" fmla="*/ 680 w 822"/>
                <a:gd name="T29" fmla="*/ 737 h 1389"/>
                <a:gd name="T30" fmla="*/ 652 w 822"/>
                <a:gd name="T31" fmla="*/ 652 h 1389"/>
                <a:gd name="T32" fmla="*/ 708 w 822"/>
                <a:gd name="T33" fmla="*/ 567 h 1389"/>
                <a:gd name="T34" fmla="*/ 793 w 822"/>
                <a:gd name="T35" fmla="*/ 538 h 1389"/>
                <a:gd name="T36" fmla="*/ 822 w 822"/>
                <a:gd name="T37" fmla="*/ 510 h 1389"/>
                <a:gd name="T38" fmla="*/ 822 w 822"/>
                <a:gd name="T39" fmla="*/ 397 h 1389"/>
                <a:gd name="T40" fmla="*/ 680 w 822"/>
                <a:gd name="T41" fmla="*/ 283 h 1389"/>
                <a:gd name="T42" fmla="*/ 708 w 822"/>
                <a:gd name="T43" fmla="*/ 170 h 1389"/>
                <a:gd name="T44" fmla="*/ 680 w 822"/>
                <a:gd name="T45" fmla="*/ 113 h 1389"/>
                <a:gd name="T46" fmla="*/ 595 w 822"/>
                <a:gd name="T47" fmla="*/ 113 h 1389"/>
                <a:gd name="T48" fmla="*/ 567 w 822"/>
                <a:gd name="T49" fmla="*/ 56 h 1389"/>
                <a:gd name="T50" fmla="*/ 482 w 822"/>
                <a:gd name="T51" fmla="*/ 85 h 1389"/>
                <a:gd name="T52" fmla="*/ 425 w 822"/>
                <a:gd name="T53" fmla="*/ 0 h 1389"/>
                <a:gd name="T54" fmla="*/ 283 w 822"/>
                <a:gd name="T55" fmla="*/ 56 h 1389"/>
                <a:gd name="T56" fmla="*/ 312 w 822"/>
                <a:gd name="T57" fmla="*/ 141 h 1389"/>
                <a:gd name="T58" fmla="*/ 255 w 822"/>
                <a:gd name="T59" fmla="*/ 425 h 1389"/>
                <a:gd name="T60" fmla="*/ 198 w 822"/>
                <a:gd name="T61" fmla="*/ 482 h 1389"/>
                <a:gd name="T62" fmla="*/ 56 w 822"/>
                <a:gd name="T63" fmla="*/ 482 h 1389"/>
                <a:gd name="T64" fmla="*/ 28 w 822"/>
                <a:gd name="T65" fmla="*/ 595 h 1389"/>
                <a:gd name="T66" fmla="*/ 113 w 822"/>
                <a:gd name="T67" fmla="*/ 652 h 1389"/>
                <a:gd name="T68" fmla="*/ 28 w 822"/>
                <a:gd name="T69" fmla="*/ 708 h 1389"/>
                <a:gd name="T70" fmla="*/ 28 w 822"/>
                <a:gd name="T71" fmla="*/ 737 h 1389"/>
                <a:gd name="T72" fmla="*/ 0 w 822"/>
                <a:gd name="T73" fmla="*/ 765 h 1389"/>
                <a:gd name="T74" fmla="*/ 0 w 822"/>
                <a:gd name="T75" fmla="*/ 907 h 1389"/>
                <a:gd name="T76" fmla="*/ 113 w 822"/>
                <a:gd name="T77" fmla="*/ 907 h 1389"/>
                <a:gd name="T78" fmla="*/ 170 w 822"/>
                <a:gd name="T79" fmla="*/ 907 h 1389"/>
                <a:gd name="T80" fmla="*/ 312 w 822"/>
                <a:gd name="T81" fmla="*/ 964 h 1389"/>
                <a:gd name="T82" fmla="*/ 397 w 822"/>
                <a:gd name="T83" fmla="*/ 992 h 1389"/>
                <a:gd name="T84" fmla="*/ 368 w 822"/>
                <a:gd name="T85" fmla="*/ 1020 h 1389"/>
                <a:gd name="T86" fmla="*/ 368 w 822"/>
                <a:gd name="T87" fmla="*/ 1134 h 1389"/>
                <a:gd name="T88" fmla="*/ 482 w 822"/>
                <a:gd name="T89" fmla="*/ 1275 h 1389"/>
                <a:gd name="T90" fmla="*/ 482 w 822"/>
                <a:gd name="T91" fmla="*/ 1389 h 13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822" h="1389">
                  <a:moveTo>
                    <a:pt x="482" y="1389"/>
                  </a:moveTo>
                  <a:lnTo>
                    <a:pt x="595" y="1389"/>
                  </a:lnTo>
                  <a:lnTo>
                    <a:pt x="595" y="1332"/>
                  </a:lnTo>
                  <a:lnTo>
                    <a:pt x="652" y="1247"/>
                  </a:lnTo>
                  <a:lnTo>
                    <a:pt x="623" y="1162"/>
                  </a:lnTo>
                  <a:lnTo>
                    <a:pt x="567" y="1134"/>
                  </a:lnTo>
                  <a:lnTo>
                    <a:pt x="567" y="1105"/>
                  </a:lnTo>
                  <a:lnTo>
                    <a:pt x="538" y="1049"/>
                  </a:lnTo>
                  <a:lnTo>
                    <a:pt x="538" y="992"/>
                  </a:lnTo>
                  <a:lnTo>
                    <a:pt x="482" y="992"/>
                  </a:lnTo>
                  <a:lnTo>
                    <a:pt x="482" y="935"/>
                  </a:lnTo>
                  <a:lnTo>
                    <a:pt x="567" y="935"/>
                  </a:lnTo>
                  <a:lnTo>
                    <a:pt x="623" y="907"/>
                  </a:lnTo>
                  <a:lnTo>
                    <a:pt x="623" y="822"/>
                  </a:lnTo>
                  <a:lnTo>
                    <a:pt x="680" y="737"/>
                  </a:lnTo>
                  <a:lnTo>
                    <a:pt x="652" y="652"/>
                  </a:lnTo>
                  <a:lnTo>
                    <a:pt x="708" y="567"/>
                  </a:lnTo>
                  <a:lnTo>
                    <a:pt x="793" y="538"/>
                  </a:lnTo>
                  <a:lnTo>
                    <a:pt x="822" y="510"/>
                  </a:lnTo>
                  <a:lnTo>
                    <a:pt x="822" y="397"/>
                  </a:lnTo>
                  <a:lnTo>
                    <a:pt x="680" y="283"/>
                  </a:lnTo>
                  <a:lnTo>
                    <a:pt x="708" y="170"/>
                  </a:lnTo>
                  <a:lnTo>
                    <a:pt x="680" y="113"/>
                  </a:lnTo>
                  <a:lnTo>
                    <a:pt x="595" y="113"/>
                  </a:lnTo>
                  <a:lnTo>
                    <a:pt x="567" y="56"/>
                  </a:lnTo>
                  <a:lnTo>
                    <a:pt x="482" y="85"/>
                  </a:lnTo>
                  <a:lnTo>
                    <a:pt x="425" y="0"/>
                  </a:lnTo>
                  <a:lnTo>
                    <a:pt x="283" y="56"/>
                  </a:lnTo>
                  <a:lnTo>
                    <a:pt x="312" y="141"/>
                  </a:lnTo>
                  <a:lnTo>
                    <a:pt x="255" y="425"/>
                  </a:lnTo>
                  <a:lnTo>
                    <a:pt x="198" y="482"/>
                  </a:lnTo>
                  <a:lnTo>
                    <a:pt x="56" y="482"/>
                  </a:lnTo>
                  <a:lnTo>
                    <a:pt x="28" y="595"/>
                  </a:lnTo>
                  <a:lnTo>
                    <a:pt x="113" y="652"/>
                  </a:lnTo>
                  <a:lnTo>
                    <a:pt x="28" y="708"/>
                  </a:lnTo>
                  <a:lnTo>
                    <a:pt x="28" y="737"/>
                  </a:lnTo>
                  <a:lnTo>
                    <a:pt x="0" y="765"/>
                  </a:lnTo>
                  <a:lnTo>
                    <a:pt x="0" y="907"/>
                  </a:lnTo>
                  <a:lnTo>
                    <a:pt x="113" y="907"/>
                  </a:lnTo>
                  <a:lnTo>
                    <a:pt x="170" y="907"/>
                  </a:lnTo>
                  <a:lnTo>
                    <a:pt x="312" y="964"/>
                  </a:lnTo>
                  <a:lnTo>
                    <a:pt x="397" y="992"/>
                  </a:lnTo>
                  <a:lnTo>
                    <a:pt x="368" y="1020"/>
                  </a:lnTo>
                  <a:lnTo>
                    <a:pt x="368" y="1134"/>
                  </a:lnTo>
                  <a:lnTo>
                    <a:pt x="482" y="1275"/>
                  </a:lnTo>
                  <a:lnTo>
                    <a:pt x="482" y="138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2" name="Freeform 261">
              <a:extLst>
                <a:ext uri="{FF2B5EF4-FFF2-40B4-BE49-F238E27FC236}">
                  <a16:creationId xmlns:a16="http://schemas.microsoft.com/office/drawing/2014/main" id="{DE3E6FC2-9827-4502-9359-785AD7A274C4}"/>
                </a:ext>
              </a:extLst>
            </p:cNvPr>
            <p:cNvSpPr>
              <a:spLocks/>
            </p:cNvSpPr>
            <p:nvPr/>
          </p:nvSpPr>
          <p:spPr bwMode="auto">
            <a:xfrm>
              <a:off x="2400" y="3210"/>
              <a:ext cx="341" cy="170"/>
            </a:xfrm>
            <a:custGeom>
              <a:avLst/>
              <a:gdLst>
                <a:gd name="T0" fmla="*/ 29 w 341"/>
                <a:gd name="T1" fmla="*/ 0 h 170"/>
                <a:gd name="T2" fmla="*/ 0 w 341"/>
                <a:gd name="T3" fmla="*/ 28 h 170"/>
                <a:gd name="T4" fmla="*/ 57 w 341"/>
                <a:gd name="T5" fmla="*/ 142 h 170"/>
                <a:gd name="T6" fmla="*/ 114 w 341"/>
                <a:gd name="T7" fmla="*/ 170 h 170"/>
                <a:gd name="T8" fmla="*/ 170 w 341"/>
                <a:gd name="T9" fmla="*/ 142 h 170"/>
                <a:gd name="T10" fmla="*/ 170 w 341"/>
                <a:gd name="T11" fmla="*/ 113 h 170"/>
                <a:gd name="T12" fmla="*/ 312 w 341"/>
                <a:gd name="T13" fmla="*/ 85 h 170"/>
                <a:gd name="T14" fmla="*/ 341 w 341"/>
                <a:gd name="T15" fmla="*/ 57 h 170"/>
                <a:gd name="T16" fmla="*/ 199 w 341"/>
                <a:gd name="T17" fmla="*/ 0 h 170"/>
                <a:gd name="T18" fmla="*/ 57 w 341"/>
                <a:gd name="T19" fmla="*/ 0 h 170"/>
                <a:gd name="T20" fmla="*/ 29 w 341"/>
                <a:gd name="T21" fmla="*/ 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41" h="170">
                  <a:moveTo>
                    <a:pt x="29" y="0"/>
                  </a:moveTo>
                  <a:lnTo>
                    <a:pt x="0" y="28"/>
                  </a:lnTo>
                  <a:lnTo>
                    <a:pt x="57" y="142"/>
                  </a:lnTo>
                  <a:lnTo>
                    <a:pt x="114" y="170"/>
                  </a:lnTo>
                  <a:lnTo>
                    <a:pt x="170" y="142"/>
                  </a:lnTo>
                  <a:lnTo>
                    <a:pt x="170" y="113"/>
                  </a:lnTo>
                  <a:lnTo>
                    <a:pt x="312" y="85"/>
                  </a:lnTo>
                  <a:lnTo>
                    <a:pt x="341" y="57"/>
                  </a:lnTo>
                  <a:lnTo>
                    <a:pt x="199" y="0"/>
                  </a:lnTo>
                  <a:lnTo>
                    <a:pt x="57" y="0"/>
                  </a:lnTo>
                  <a:lnTo>
                    <a:pt x="29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3" name="Freeform 262">
              <a:extLst>
                <a:ext uri="{FF2B5EF4-FFF2-40B4-BE49-F238E27FC236}">
                  <a16:creationId xmlns:a16="http://schemas.microsoft.com/office/drawing/2014/main" id="{60717777-11A9-4936-9CA5-2D2975CA0FE3}"/>
                </a:ext>
              </a:extLst>
            </p:cNvPr>
            <p:cNvSpPr>
              <a:spLocks/>
            </p:cNvSpPr>
            <p:nvPr/>
          </p:nvSpPr>
          <p:spPr bwMode="auto">
            <a:xfrm>
              <a:off x="1748" y="2416"/>
              <a:ext cx="114" cy="113"/>
            </a:xfrm>
            <a:custGeom>
              <a:avLst/>
              <a:gdLst>
                <a:gd name="T0" fmla="*/ 57 w 114"/>
                <a:gd name="T1" fmla="*/ 0 h 113"/>
                <a:gd name="T2" fmla="*/ 0 w 114"/>
                <a:gd name="T3" fmla="*/ 28 h 113"/>
                <a:gd name="T4" fmla="*/ 0 w 114"/>
                <a:gd name="T5" fmla="*/ 113 h 113"/>
                <a:gd name="T6" fmla="*/ 114 w 114"/>
                <a:gd name="T7" fmla="*/ 28 h 113"/>
                <a:gd name="T8" fmla="*/ 57 w 114"/>
                <a:gd name="T9" fmla="*/ 0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4" h="113">
                  <a:moveTo>
                    <a:pt x="57" y="0"/>
                  </a:moveTo>
                  <a:lnTo>
                    <a:pt x="0" y="28"/>
                  </a:lnTo>
                  <a:lnTo>
                    <a:pt x="0" y="113"/>
                  </a:lnTo>
                  <a:lnTo>
                    <a:pt x="114" y="28"/>
                  </a:lnTo>
                  <a:lnTo>
                    <a:pt x="57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4" name="Freeform 263">
              <a:extLst>
                <a:ext uri="{FF2B5EF4-FFF2-40B4-BE49-F238E27FC236}">
                  <a16:creationId xmlns:a16="http://schemas.microsoft.com/office/drawing/2014/main" id="{91543AD7-48C7-4409-9A02-349409796563}"/>
                </a:ext>
              </a:extLst>
            </p:cNvPr>
            <p:cNvSpPr>
              <a:spLocks/>
            </p:cNvSpPr>
            <p:nvPr/>
          </p:nvSpPr>
          <p:spPr bwMode="auto">
            <a:xfrm>
              <a:off x="1890" y="2416"/>
              <a:ext cx="113" cy="142"/>
            </a:xfrm>
            <a:custGeom>
              <a:avLst/>
              <a:gdLst>
                <a:gd name="T0" fmla="*/ 28 w 113"/>
                <a:gd name="T1" fmla="*/ 28 h 142"/>
                <a:gd name="T2" fmla="*/ 0 w 113"/>
                <a:gd name="T3" fmla="*/ 113 h 142"/>
                <a:gd name="T4" fmla="*/ 28 w 113"/>
                <a:gd name="T5" fmla="*/ 142 h 142"/>
                <a:gd name="T6" fmla="*/ 85 w 113"/>
                <a:gd name="T7" fmla="*/ 57 h 142"/>
                <a:gd name="T8" fmla="*/ 113 w 113"/>
                <a:gd name="T9" fmla="*/ 0 h 142"/>
                <a:gd name="T10" fmla="*/ 28 w 113"/>
                <a:gd name="T11" fmla="*/ 28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13" h="142">
                  <a:moveTo>
                    <a:pt x="28" y="28"/>
                  </a:moveTo>
                  <a:lnTo>
                    <a:pt x="0" y="113"/>
                  </a:lnTo>
                  <a:lnTo>
                    <a:pt x="28" y="142"/>
                  </a:lnTo>
                  <a:lnTo>
                    <a:pt x="85" y="57"/>
                  </a:lnTo>
                  <a:lnTo>
                    <a:pt x="113" y="0"/>
                  </a:lnTo>
                  <a:lnTo>
                    <a:pt x="28" y="2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5" name="Freeform 264">
              <a:extLst>
                <a:ext uri="{FF2B5EF4-FFF2-40B4-BE49-F238E27FC236}">
                  <a16:creationId xmlns:a16="http://schemas.microsoft.com/office/drawing/2014/main" id="{91AC20F7-0B75-490D-9F4E-C373C10C659F}"/>
                </a:ext>
              </a:extLst>
            </p:cNvPr>
            <p:cNvSpPr>
              <a:spLocks/>
            </p:cNvSpPr>
            <p:nvPr/>
          </p:nvSpPr>
          <p:spPr bwMode="auto">
            <a:xfrm>
              <a:off x="1805" y="2643"/>
              <a:ext cx="170" cy="85"/>
            </a:xfrm>
            <a:custGeom>
              <a:avLst/>
              <a:gdLst>
                <a:gd name="T0" fmla="*/ 28 w 170"/>
                <a:gd name="T1" fmla="*/ 0 h 85"/>
                <a:gd name="T2" fmla="*/ 85 w 170"/>
                <a:gd name="T3" fmla="*/ 28 h 85"/>
                <a:gd name="T4" fmla="*/ 170 w 170"/>
                <a:gd name="T5" fmla="*/ 0 h 85"/>
                <a:gd name="T6" fmla="*/ 113 w 170"/>
                <a:gd name="T7" fmla="*/ 85 h 85"/>
                <a:gd name="T8" fmla="*/ 57 w 170"/>
                <a:gd name="T9" fmla="*/ 85 h 85"/>
                <a:gd name="T10" fmla="*/ 0 w 170"/>
                <a:gd name="T11" fmla="*/ 28 h 85"/>
                <a:gd name="T12" fmla="*/ 28 w 170"/>
                <a:gd name="T13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0" h="85">
                  <a:moveTo>
                    <a:pt x="28" y="0"/>
                  </a:moveTo>
                  <a:lnTo>
                    <a:pt x="85" y="28"/>
                  </a:lnTo>
                  <a:lnTo>
                    <a:pt x="170" y="0"/>
                  </a:lnTo>
                  <a:lnTo>
                    <a:pt x="113" y="85"/>
                  </a:lnTo>
                  <a:lnTo>
                    <a:pt x="57" y="85"/>
                  </a:lnTo>
                  <a:lnTo>
                    <a:pt x="0" y="28"/>
                  </a:lnTo>
                  <a:lnTo>
                    <a:pt x="28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6" name="Freeform 265">
              <a:extLst>
                <a:ext uri="{FF2B5EF4-FFF2-40B4-BE49-F238E27FC236}">
                  <a16:creationId xmlns:a16="http://schemas.microsoft.com/office/drawing/2014/main" id="{59ED0E71-BA73-4A85-BF49-2AA631F9727E}"/>
                </a:ext>
              </a:extLst>
            </p:cNvPr>
            <p:cNvSpPr>
              <a:spLocks/>
            </p:cNvSpPr>
            <p:nvPr/>
          </p:nvSpPr>
          <p:spPr bwMode="auto">
            <a:xfrm>
              <a:off x="2032" y="2331"/>
              <a:ext cx="255" cy="312"/>
            </a:xfrm>
            <a:custGeom>
              <a:avLst/>
              <a:gdLst>
                <a:gd name="T0" fmla="*/ 0 w 255"/>
                <a:gd name="T1" fmla="*/ 198 h 312"/>
                <a:gd name="T2" fmla="*/ 255 w 255"/>
                <a:gd name="T3" fmla="*/ 0 h 312"/>
                <a:gd name="T4" fmla="*/ 227 w 255"/>
                <a:gd name="T5" fmla="*/ 85 h 312"/>
                <a:gd name="T6" fmla="*/ 255 w 255"/>
                <a:gd name="T7" fmla="*/ 142 h 312"/>
                <a:gd name="T8" fmla="*/ 198 w 255"/>
                <a:gd name="T9" fmla="*/ 170 h 312"/>
                <a:gd name="T10" fmla="*/ 227 w 255"/>
                <a:gd name="T11" fmla="*/ 198 h 312"/>
                <a:gd name="T12" fmla="*/ 227 w 255"/>
                <a:gd name="T13" fmla="*/ 255 h 312"/>
                <a:gd name="T14" fmla="*/ 198 w 255"/>
                <a:gd name="T15" fmla="*/ 255 h 312"/>
                <a:gd name="T16" fmla="*/ 142 w 255"/>
                <a:gd name="T17" fmla="*/ 255 h 312"/>
                <a:gd name="T18" fmla="*/ 85 w 255"/>
                <a:gd name="T19" fmla="*/ 312 h 312"/>
                <a:gd name="T20" fmla="*/ 0 w 255"/>
                <a:gd name="T21" fmla="*/ 198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55" h="312">
                  <a:moveTo>
                    <a:pt x="0" y="198"/>
                  </a:moveTo>
                  <a:lnTo>
                    <a:pt x="255" y="0"/>
                  </a:lnTo>
                  <a:lnTo>
                    <a:pt x="227" y="85"/>
                  </a:lnTo>
                  <a:lnTo>
                    <a:pt x="255" y="142"/>
                  </a:lnTo>
                  <a:lnTo>
                    <a:pt x="198" y="170"/>
                  </a:lnTo>
                  <a:lnTo>
                    <a:pt x="227" y="198"/>
                  </a:lnTo>
                  <a:lnTo>
                    <a:pt x="227" y="255"/>
                  </a:lnTo>
                  <a:lnTo>
                    <a:pt x="198" y="255"/>
                  </a:lnTo>
                  <a:lnTo>
                    <a:pt x="142" y="255"/>
                  </a:lnTo>
                  <a:lnTo>
                    <a:pt x="85" y="312"/>
                  </a:lnTo>
                  <a:lnTo>
                    <a:pt x="0" y="19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7" name="Freeform 266">
              <a:extLst>
                <a:ext uri="{FF2B5EF4-FFF2-40B4-BE49-F238E27FC236}">
                  <a16:creationId xmlns:a16="http://schemas.microsoft.com/office/drawing/2014/main" id="{24CA79DE-641B-41A7-A851-EEBCD6E49CD0}"/>
                </a:ext>
              </a:extLst>
            </p:cNvPr>
            <p:cNvSpPr>
              <a:spLocks/>
            </p:cNvSpPr>
            <p:nvPr/>
          </p:nvSpPr>
          <p:spPr bwMode="auto">
            <a:xfrm>
              <a:off x="2315" y="2501"/>
              <a:ext cx="57" cy="114"/>
            </a:xfrm>
            <a:custGeom>
              <a:avLst/>
              <a:gdLst>
                <a:gd name="T0" fmla="*/ 0 w 57"/>
                <a:gd name="T1" fmla="*/ 114 h 114"/>
                <a:gd name="T2" fmla="*/ 0 w 57"/>
                <a:gd name="T3" fmla="*/ 28 h 114"/>
                <a:gd name="T4" fmla="*/ 29 w 57"/>
                <a:gd name="T5" fmla="*/ 0 h 114"/>
                <a:gd name="T6" fmla="*/ 57 w 57"/>
                <a:gd name="T7" fmla="*/ 28 h 114"/>
                <a:gd name="T8" fmla="*/ 57 w 57"/>
                <a:gd name="T9" fmla="*/ 114 h 114"/>
                <a:gd name="T10" fmla="*/ 0 w 57"/>
                <a:gd name="T11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7" h="114">
                  <a:moveTo>
                    <a:pt x="0" y="114"/>
                  </a:moveTo>
                  <a:lnTo>
                    <a:pt x="0" y="28"/>
                  </a:lnTo>
                  <a:lnTo>
                    <a:pt x="29" y="0"/>
                  </a:lnTo>
                  <a:lnTo>
                    <a:pt x="57" y="28"/>
                  </a:lnTo>
                  <a:lnTo>
                    <a:pt x="57" y="114"/>
                  </a:lnTo>
                  <a:lnTo>
                    <a:pt x="0" y="11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8" name="Freeform 267">
              <a:extLst>
                <a:ext uri="{FF2B5EF4-FFF2-40B4-BE49-F238E27FC236}">
                  <a16:creationId xmlns:a16="http://schemas.microsoft.com/office/drawing/2014/main" id="{152A90E8-50D8-4CE7-8AB0-89EF0408DA13}"/>
                </a:ext>
              </a:extLst>
            </p:cNvPr>
            <p:cNvSpPr>
              <a:spLocks/>
            </p:cNvSpPr>
            <p:nvPr/>
          </p:nvSpPr>
          <p:spPr bwMode="auto">
            <a:xfrm>
              <a:off x="2429" y="2473"/>
              <a:ext cx="56" cy="85"/>
            </a:xfrm>
            <a:custGeom>
              <a:avLst/>
              <a:gdLst>
                <a:gd name="T0" fmla="*/ 0 w 56"/>
                <a:gd name="T1" fmla="*/ 28 h 85"/>
                <a:gd name="T2" fmla="*/ 28 w 56"/>
                <a:gd name="T3" fmla="*/ 0 h 85"/>
                <a:gd name="T4" fmla="*/ 56 w 56"/>
                <a:gd name="T5" fmla="*/ 56 h 85"/>
                <a:gd name="T6" fmla="*/ 28 w 56"/>
                <a:gd name="T7" fmla="*/ 85 h 85"/>
                <a:gd name="T8" fmla="*/ 0 w 56"/>
                <a:gd name="T9" fmla="*/ 28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6" h="85">
                  <a:moveTo>
                    <a:pt x="0" y="28"/>
                  </a:moveTo>
                  <a:lnTo>
                    <a:pt x="28" y="0"/>
                  </a:lnTo>
                  <a:lnTo>
                    <a:pt x="56" y="56"/>
                  </a:lnTo>
                  <a:lnTo>
                    <a:pt x="28" y="85"/>
                  </a:lnTo>
                  <a:lnTo>
                    <a:pt x="0" y="2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9" name="Freeform 268">
              <a:extLst>
                <a:ext uri="{FF2B5EF4-FFF2-40B4-BE49-F238E27FC236}">
                  <a16:creationId xmlns:a16="http://schemas.microsoft.com/office/drawing/2014/main" id="{CF7A0B96-082F-49F6-90B3-9F76997BD295}"/>
                </a:ext>
              </a:extLst>
            </p:cNvPr>
            <p:cNvSpPr>
              <a:spLocks/>
            </p:cNvSpPr>
            <p:nvPr/>
          </p:nvSpPr>
          <p:spPr bwMode="auto">
            <a:xfrm>
              <a:off x="2287" y="2700"/>
              <a:ext cx="198" cy="226"/>
            </a:xfrm>
            <a:custGeom>
              <a:avLst/>
              <a:gdLst>
                <a:gd name="T0" fmla="*/ 142 w 198"/>
                <a:gd name="T1" fmla="*/ 226 h 226"/>
                <a:gd name="T2" fmla="*/ 28 w 198"/>
                <a:gd name="T3" fmla="*/ 226 h 226"/>
                <a:gd name="T4" fmla="*/ 57 w 198"/>
                <a:gd name="T5" fmla="*/ 113 h 226"/>
                <a:gd name="T6" fmla="*/ 0 w 198"/>
                <a:gd name="T7" fmla="*/ 113 h 226"/>
                <a:gd name="T8" fmla="*/ 28 w 198"/>
                <a:gd name="T9" fmla="*/ 56 h 226"/>
                <a:gd name="T10" fmla="*/ 85 w 198"/>
                <a:gd name="T11" fmla="*/ 56 h 226"/>
                <a:gd name="T12" fmla="*/ 113 w 198"/>
                <a:gd name="T13" fmla="*/ 0 h 226"/>
                <a:gd name="T14" fmla="*/ 198 w 198"/>
                <a:gd name="T15" fmla="*/ 0 h 226"/>
                <a:gd name="T16" fmla="*/ 142 w 198"/>
                <a:gd name="T17" fmla="*/ 56 h 226"/>
                <a:gd name="T18" fmla="*/ 170 w 198"/>
                <a:gd name="T19" fmla="*/ 85 h 226"/>
                <a:gd name="T20" fmla="*/ 113 w 198"/>
                <a:gd name="T21" fmla="*/ 113 h 226"/>
                <a:gd name="T22" fmla="*/ 142 w 198"/>
                <a:gd name="T23" fmla="*/ 226 h 2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98" h="226">
                  <a:moveTo>
                    <a:pt x="142" y="226"/>
                  </a:moveTo>
                  <a:lnTo>
                    <a:pt x="28" y="226"/>
                  </a:lnTo>
                  <a:lnTo>
                    <a:pt x="57" y="113"/>
                  </a:lnTo>
                  <a:lnTo>
                    <a:pt x="0" y="113"/>
                  </a:lnTo>
                  <a:lnTo>
                    <a:pt x="28" y="56"/>
                  </a:lnTo>
                  <a:lnTo>
                    <a:pt x="85" y="56"/>
                  </a:lnTo>
                  <a:lnTo>
                    <a:pt x="113" y="0"/>
                  </a:lnTo>
                  <a:lnTo>
                    <a:pt x="198" y="0"/>
                  </a:lnTo>
                  <a:lnTo>
                    <a:pt x="142" y="56"/>
                  </a:lnTo>
                  <a:lnTo>
                    <a:pt x="170" y="85"/>
                  </a:lnTo>
                  <a:lnTo>
                    <a:pt x="113" y="113"/>
                  </a:lnTo>
                  <a:lnTo>
                    <a:pt x="142" y="226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0" name="Freeform 269">
              <a:extLst>
                <a:ext uri="{FF2B5EF4-FFF2-40B4-BE49-F238E27FC236}">
                  <a16:creationId xmlns:a16="http://schemas.microsoft.com/office/drawing/2014/main" id="{1569E0C8-BD53-47FA-9BC7-862511D4CA41}"/>
                </a:ext>
              </a:extLst>
            </p:cNvPr>
            <p:cNvSpPr>
              <a:spLocks/>
            </p:cNvSpPr>
            <p:nvPr/>
          </p:nvSpPr>
          <p:spPr bwMode="auto">
            <a:xfrm>
              <a:off x="3052" y="1594"/>
              <a:ext cx="114" cy="57"/>
            </a:xfrm>
            <a:custGeom>
              <a:avLst/>
              <a:gdLst>
                <a:gd name="T0" fmla="*/ 114 w 114"/>
                <a:gd name="T1" fmla="*/ 0 h 57"/>
                <a:gd name="T2" fmla="*/ 0 w 114"/>
                <a:gd name="T3" fmla="*/ 0 h 57"/>
                <a:gd name="T4" fmla="*/ 57 w 114"/>
                <a:gd name="T5" fmla="*/ 57 h 57"/>
                <a:gd name="T6" fmla="*/ 114 w 114"/>
                <a:gd name="T7" fmla="*/ 0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14" h="57">
                  <a:moveTo>
                    <a:pt x="114" y="0"/>
                  </a:moveTo>
                  <a:lnTo>
                    <a:pt x="0" y="0"/>
                  </a:lnTo>
                  <a:lnTo>
                    <a:pt x="57" y="57"/>
                  </a:lnTo>
                  <a:lnTo>
                    <a:pt x="114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1" name="Freeform 270">
              <a:extLst>
                <a:ext uri="{FF2B5EF4-FFF2-40B4-BE49-F238E27FC236}">
                  <a16:creationId xmlns:a16="http://schemas.microsoft.com/office/drawing/2014/main" id="{A8F602D3-4725-474E-B7F3-189EB2771475}"/>
                </a:ext>
              </a:extLst>
            </p:cNvPr>
            <p:cNvSpPr>
              <a:spLocks/>
            </p:cNvSpPr>
            <p:nvPr/>
          </p:nvSpPr>
          <p:spPr bwMode="auto">
            <a:xfrm>
              <a:off x="3222" y="1537"/>
              <a:ext cx="57" cy="85"/>
            </a:xfrm>
            <a:custGeom>
              <a:avLst/>
              <a:gdLst>
                <a:gd name="T0" fmla="*/ 29 w 57"/>
                <a:gd name="T1" fmla="*/ 0 h 85"/>
                <a:gd name="T2" fmla="*/ 0 w 57"/>
                <a:gd name="T3" fmla="*/ 57 h 85"/>
                <a:gd name="T4" fmla="*/ 57 w 57"/>
                <a:gd name="T5" fmla="*/ 85 h 85"/>
                <a:gd name="T6" fmla="*/ 57 w 57"/>
                <a:gd name="T7" fmla="*/ 57 h 85"/>
                <a:gd name="T8" fmla="*/ 29 w 57"/>
                <a:gd name="T9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7" h="85">
                  <a:moveTo>
                    <a:pt x="29" y="0"/>
                  </a:moveTo>
                  <a:lnTo>
                    <a:pt x="0" y="57"/>
                  </a:lnTo>
                  <a:lnTo>
                    <a:pt x="57" y="85"/>
                  </a:lnTo>
                  <a:lnTo>
                    <a:pt x="57" y="57"/>
                  </a:lnTo>
                  <a:lnTo>
                    <a:pt x="29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2" name="Freeform 271">
              <a:extLst>
                <a:ext uri="{FF2B5EF4-FFF2-40B4-BE49-F238E27FC236}">
                  <a16:creationId xmlns:a16="http://schemas.microsoft.com/office/drawing/2014/main" id="{75E84B1C-CB67-4D8D-9A34-6C0C764EC3EF}"/>
                </a:ext>
              </a:extLst>
            </p:cNvPr>
            <p:cNvSpPr>
              <a:spLocks/>
            </p:cNvSpPr>
            <p:nvPr/>
          </p:nvSpPr>
          <p:spPr bwMode="auto">
            <a:xfrm>
              <a:off x="3307" y="1140"/>
              <a:ext cx="397" cy="454"/>
            </a:xfrm>
            <a:custGeom>
              <a:avLst/>
              <a:gdLst>
                <a:gd name="T0" fmla="*/ 0 w 397"/>
                <a:gd name="T1" fmla="*/ 341 h 454"/>
                <a:gd name="T2" fmla="*/ 29 w 397"/>
                <a:gd name="T3" fmla="*/ 397 h 454"/>
                <a:gd name="T4" fmla="*/ 57 w 397"/>
                <a:gd name="T5" fmla="*/ 454 h 454"/>
                <a:gd name="T6" fmla="*/ 227 w 397"/>
                <a:gd name="T7" fmla="*/ 397 h 454"/>
                <a:gd name="T8" fmla="*/ 227 w 397"/>
                <a:gd name="T9" fmla="*/ 369 h 454"/>
                <a:gd name="T10" fmla="*/ 312 w 397"/>
                <a:gd name="T11" fmla="*/ 369 h 454"/>
                <a:gd name="T12" fmla="*/ 397 w 397"/>
                <a:gd name="T13" fmla="*/ 312 h 454"/>
                <a:gd name="T14" fmla="*/ 397 w 397"/>
                <a:gd name="T15" fmla="*/ 142 h 454"/>
                <a:gd name="T16" fmla="*/ 312 w 397"/>
                <a:gd name="T17" fmla="*/ 29 h 454"/>
                <a:gd name="T18" fmla="*/ 256 w 397"/>
                <a:gd name="T19" fmla="*/ 0 h 454"/>
                <a:gd name="T20" fmla="*/ 142 w 397"/>
                <a:gd name="T21" fmla="*/ 29 h 454"/>
                <a:gd name="T22" fmla="*/ 171 w 397"/>
                <a:gd name="T23" fmla="*/ 85 h 454"/>
                <a:gd name="T24" fmla="*/ 142 w 397"/>
                <a:gd name="T25" fmla="*/ 114 h 454"/>
                <a:gd name="T26" fmla="*/ 86 w 397"/>
                <a:gd name="T27" fmla="*/ 114 h 454"/>
                <a:gd name="T28" fmla="*/ 114 w 397"/>
                <a:gd name="T29" fmla="*/ 170 h 454"/>
                <a:gd name="T30" fmla="*/ 171 w 397"/>
                <a:gd name="T31" fmla="*/ 142 h 454"/>
                <a:gd name="T32" fmla="*/ 199 w 397"/>
                <a:gd name="T33" fmla="*/ 170 h 454"/>
                <a:gd name="T34" fmla="*/ 199 w 397"/>
                <a:gd name="T35" fmla="*/ 284 h 454"/>
                <a:gd name="T36" fmla="*/ 114 w 397"/>
                <a:gd name="T37" fmla="*/ 284 h 454"/>
                <a:gd name="T38" fmla="*/ 0 w 397"/>
                <a:gd name="T39" fmla="*/ 341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397" h="454">
                  <a:moveTo>
                    <a:pt x="0" y="341"/>
                  </a:moveTo>
                  <a:lnTo>
                    <a:pt x="29" y="397"/>
                  </a:lnTo>
                  <a:lnTo>
                    <a:pt x="57" y="454"/>
                  </a:lnTo>
                  <a:lnTo>
                    <a:pt x="227" y="397"/>
                  </a:lnTo>
                  <a:lnTo>
                    <a:pt x="227" y="369"/>
                  </a:lnTo>
                  <a:lnTo>
                    <a:pt x="312" y="369"/>
                  </a:lnTo>
                  <a:lnTo>
                    <a:pt x="397" y="312"/>
                  </a:lnTo>
                  <a:lnTo>
                    <a:pt x="397" y="142"/>
                  </a:lnTo>
                  <a:lnTo>
                    <a:pt x="312" y="29"/>
                  </a:lnTo>
                  <a:lnTo>
                    <a:pt x="256" y="0"/>
                  </a:lnTo>
                  <a:lnTo>
                    <a:pt x="142" y="29"/>
                  </a:lnTo>
                  <a:lnTo>
                    <a:pt x="171" y="85"/>
                  </a:lnTo>
                  <a:lnTo>
                    <a:pt x="142" y="114"/>
                  </a:lnTo>
                  <a:lnTo>
                    <a:pt x="86" y="114"/>
                  </a:lnTo>
                  <a:lnTo>
                    <a:pt x="114" y="170"/>
                  </a:lnTo>
                  <a:lnTo>
                    <a:pt x="171" y="142"/>
                  </a:lnTo>
                  <a:lnTo>
                    <a:pt x="199" y="170"/>
                  </a:lnTo>
                  <a:lnTo>
                    <a:pt x="199" y="284"/>
                  </a:lnTo>
                  <a:lnTo>
                    <a:pt x="114" y="284"/>
                  </a:lnTo>
                  <a:lnTo>
                    <a:pt x="0" y="341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3" name="Freeform 272">
              <a:extLst>
                <a:ext uri="{FF2B5EF4-FFF2-40B4-BE49-F238E27FC236}">
                  <a16:creationId xmlns:a16="http://schemas.microsoft.com/office/drawing/2014/main" id="{C744CF8C-6733-4D0A-98D2-20BE88D0CD36}"/>
                </a:ext>
              </a:extLst>
            </p:cNvPr>
            <p:cNvSpPr>
              <a:spLocks/>
            </p:cNvSpPr>
            <p:nvPr/>
          </p:nvSpPr>
          <p:spPr bwMode="auto">
            <a:xfrm>
              <a:off x="3704" y="1367"/>
              <a:ext cx="312" cy="199"/>
            </a:xfrm>
            <a:custGeom>
              <a:avLst/>
              <a:gdLst>
                <a:gd name="T0" fmla="*/ 57 w 312"/>
                <a:gd name="T1" fmla="*/ 28 h 199"/>
                <a:gd name="T2" fmla="*/ 57 w 312"/>
                <a:gd name="T3" fmla="*/ 114 h 199"/>
                <a:gd name="T4" fmla="*/ 0 w 312"/>
                <a:gd name="T5" fmla="*/ 114 h 199"/>
                <a:gd name="T6" fmla="*/ 114 w 312"/>
                <a:gd name="T7" fmla="*/ 170 h 199"/>
                <a:gd name="T8" fmla="*/ 114 w 312"/>
                <a:gd name="T9" fmla="*/ 199 h 199"/>
                <a:gd name="T10" fmla="*/ 170 w 312"/>
                <a:gd name="T11" fmla="*/ 170 h 199"/>
                <a:gd name="T12" fmla="*/ 227 w 312"/>
                <a:gd name="T13" fmla="*/ 199 h 199"/>
                <a:gd name="T14" fmla="*/ 256 w 312"/>
                <a:gd name="T15" fmla="*/ 142 h 199"/>
                <a:gd name="T16" fmla="*/ 312 w 312"/>
                <a:gd name="T17" fmla="*/ 114 h 199"/>
                <a:gd name="T18" fmla="*/ 199 w 312"/>
                <a:gd name="T19" fmla="*/ 85 h 199"/>
                <a:gd name="T20" fmla="*/ 170 w 312"/>
                <a:gd name="T21" fmla="*/ 0 h 199"/>
                <a:gd name="T22" fmla="*/ 142 w 312"/>
                <a:gd name="T23" fmla="*/ 28 h 199"/>
                <a:gd name="T24" fmla="*/ 85 w 312"/>
                <a:gd name="T25" fmla="*/ 57 h 199"/>
                <a:gd name="T26" fmla="*/ 57 w 312"/>
                <a:gd name="T27" fmla="*/ 28 h 1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12" h="199">
                  <a:moveTo>
                    <a:pt x="57" y="28"/>
                  </a:moveTo>
                  <a:lnTo>
                    <a:pt x="57" y="114"/>
                  </a:lnTo>
                  <a:lnTo>
                    <a:pt x="0" y="114"/>
                  </a:lnTo>
                  <a:lnTo>
                    <a:pt x="114" y="170"/>
                  </a:lnTo>
                  <a:lnTo>
                    <a:pt x="114" y="199"/>
                  </a:lnTo>
                  <a:lnTo>
                    <a:pt x="170" y="170"/>
                  </a:lnTo>
                  <a:lnTo>
                    <a:pt x="227" y="199"/>
                  </a:lnTo>
                  <a:lnTo>
                    <a:pt x="256" y="142"/>
                  </a:lnTo>
                  <a:lnTo>
                    <a:pt x="312" y="114"/>
                  </a:lnTo>
                  <a:lnTo>
                    <a:pt x="199" y="85"/>
                  </a:lnTo>
                  <a:lnTo>
                    <a:pt x="170" y="0"/>
                  </a:lnTo>
                  <a:lnTo>
                    <a:pt x="142" y="28"/>
                  </a:lnTo>
                  <a:lnTo>
                    <a:pt x="85" y="57"/>
                  </a:lnTo>
                  <a:lnTo>
                    <a:pt x="57" y="2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4" name="Freeform 273">
              <a:extLst>
                <a:ext uri="{FF2B5EF4-FFF2-40B4-BE49-F238E27FC236}">
                  <a16:creationId xmlns:a16="http://schemas.microsoft.com/office/drawing/2014/main" id="{2B9913D3-6B04-4D91-B398-896DE4EF265A}"/>
                </a:ext>
              </a:extLst>
            </p:cNvPr>
            <p:cNvSpPr>
              <a:spLocks/>
            </p:cNvSpPr>
            <p:nvPr/>
          </p:nvSpPr>
          <p:spPr bwMode="auto">
            <a:xfrm>
              <a:off x="3988" y="1225"/>
              <a:ext cx="113" cy="142"/>
            </a:xfrm>
            <a:custGeom>
              <a:avLst/>
              <a:gdLst>
                <a:gd name="T0" fmla="*/ 0 w 113"/>
                <a:gd name="T1" fmla="*/ 142 h 142"/>
                <a:gd name="T2" fmla="*/ 113 w 113"/>
                <a:gd name="T3" fmla="*/ 85 h 142"/>
                <a:gd name="T4" fmla="*/ 57 w 113"/>
                <a:gd name="T5" fmla="*/ 0 h 142"/>
                <a:gd name="T6" fmla="*/ 0 w 113"/>
                <a:gd name="T7" fmla="*/ 57 h 142"/>
                <a:gd name="T8" fmla="*/ 0 w 113"/>
                <a:gd name="T9" fmla="*/ 142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3" h="142">
                  <a:moveTo>
                    <a:pt x="0" y="142"/>
                  </a:moveTo>
                  <a:lnTo>
                    <a:pt x="113" y="85"/>
                  </a:lnTo>
                  <a:lnTo>
                    <a:pt x="57" y="0"/>
                  </a:lnTo>
                  <a:lnTo>
                    <a:pt x="0" y="57"/>
                  </a:lnTo>
                  <a:lnTo>
                    <a:pt x="0" y="14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5" name="Freeform 274">
              <a:extLst>
                <a:ext uri="{FF2B5EF4-FFF2-40B4-BE49-F238E27FC236}">
                  <a16:creationId xmlns:a16="http://schemas.microsoft.com/office/drawing/2014/main" id="{2F6A3D35-423C-4620-821B-85FC30CBF338}"/>
                </a:ext>
              </a:extLst>
            </p:cNvPr>
            <p:cNvSpPr>
              <a:spLocks/>
            </p:cNvSpPr>
            <p:nvPr/>
          </p:nvSpPr>
          <p:spPr bwMode="auto">
            <a:xfrm>
              <a:off x="4243" y="1140"/>
              <a:ext cx="113" cy="255"/>
            </a:xfrm>
            <a:custGeom>
              <a:avLst/>
              <a:gdLst>
                <a:gd name="T0" fmla="*/ 57 w 113"/>
                <a:gd name="T1" fmla="*/ 0 h 255"/>
                <a:gd name="T2" fmla="*/ 0 w 113"/>
                <a:gd name="T3" fmla="*/ 114 h 255"/>
                <a:gd name="T4" fmla="*/ 0 w 113"/>
                <a:gd name="T5" fmla="*/ 255 h 255"/>
                <a:gd name="T6" fmla="*/ 57 w 113"/>
                <a:gd name="T7" fmla="*/ 227 h 255"/>
                <a:gd name="T8" fmla="*/ 28 w 113"/>
                <a:gd name="T9" fmla="*/ 142 h 255"/>
                <a:gd name="T10" fmla="*/ 113 w 113"/>
                <a:gd name="T11" fmla="*/ 85 h 255"/>
                <a:gd name="T12" fmla="*/ 57 w 113"/>
                <a:gd name="T13" fmla="*/ 0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3" h="255">
                  <a:moveTo>
                    <a:pt x="57" y="0"/>
                  </a:moveTo>
                  <a:lnTo>
                    <a:pt x="0" y="114"/>
                  </a:lnTo>
                  <a:lnTo>
                    <a:pt x="0" y="255"/>
                  </a:lnTo>
                  <a:lnTo>
                    <a:pt x="57" y="227"/>
                  </a:lnTo>
                  <a:lnTo>
                    <a:pt x="28" y="142"/>
                  </a:lnTo>
                  <a:lnTo>
                    <a:pt x="113" y="85"/>
                  </a:lnTo>
                  <a:lnTo>
                    <a:pt x="57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6" name="Freeform 275">
              <a:extLst>
                <a:ext uri="{FF2B5EF4-FFF2-40B4-BE49-F238E27FC236}">
                  <a16:creationId xmlns:a16="http://schemas.microsoft.com/office/drawing/2014/main" id="{484765A6-9B78-4595-815A-A9D226BC9172}"/>
                </a:ext>
              </a:extLst>
            </p:cNvPr>
            <p:cNvSpPr>
              <a:spLocks/>
            </p:cNvSpPr>
            <p:nvPr/>
          </p:nvSpPr>
          <p:spPr bwMode="auto">
            <a:xfrm>
              <a:off x="4130" y="1310"/>
              <a:ext cx="56" cy="114"/>
            </a:xfrm>
            <a:custGeom>
              <a:avLst/>
              <a:gdLst>
                <a:gd name="T0" fmla="*/ 56 w 56"/>
                <a:gd name="T1" fmla="*/ 0 h 114"/>
                <a:gd name="T2" fmla="*/ 56 w 56"/>
                <a:gd name="T3" fmla="*/ 114 h 114"/>
                <a:gd name="T4" fmla="*/ 0 w 56"/>
                <a:gd name="T5" fmla="*/ 114 h 114"/>
                <a:gd name="T6" fmla="*/ 28 w 56"/>
                <a:gd name="T7" fmla="*/ 0 h 114"/>
                <a:gd name="T8" fmla="*/ 56 w 56"/>
                <a:gd name="T9" fmla="*/ 0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6" h="114">
                  <a:moveTo>
                    <a:pt x="56" y="0"/>
                  </a:moveTo>
                  <a:lnTo>
                    <a:pt x="56" y="114"/>
                  </a:lnTo>
                  <a:lnTo>
                    <a:pt x="0" y="114"/>
                  </a:lnTo>
                  <a:lnTo>
                    <a:pt x="28" y="0"/>
                  </a:lnTo>
                  <a:lnTo>
                    <a:pt x="56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7" name="Freeform 276">
              <a:extLst>
                <a:ext uri="{FF2B5EF4-FFF2-40B4-BE49-F238E27FC236}">
                  <a16:creationId xmlns:a16="http://schemas.microsoft.com/office/drawing/2014/main" id="{3C8450BF-42AA-4653-919E-6D6CEC2F5D20}"/>
                </a:ext>
              </a:extLst>
            </p:cNvPr>
            <p:cNvSpPr>
              <a:spLocks/>
            </p:cNvSpPr>
            <p:nvPr/>
          </p:nvSpPr>
          <p:spPr bwMode="auto">
            <a:xfrm>
              <a:off x="4016" y="1367"/>
              <a:ext cx="85" cy="142"/>
            </a:xfrm>
            <a:custGeom>
              <a:avLst/>
              <a:gdLst>
                <a:gd name="T0" fmla="*/ 85 w 85"/>
                <a:gd name="T1" fmla="*/ 0 h 142"/>
                <a:gd name="T2" fmla="*/ 29 w 85"/>
                <a:gd name="T3" fmla="*/ 142 h 142"/>
                <a:gd name="T4" fmla="*/ 0 w 85"/>
                <a:gd name="T5" fmla="*/ 57 h 142"/>
                <a:gd name="T6" fmla="*/ 29 w 85"/>
                <a:gd name="T7" fmla="*/ 0 h 142"/>
                <a:gd name="T8" fmla="*/ 85 w 85"/>
                <a:gd name="T9" fmla="*/ 0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5" h="142">
                  <a:moveTo>
                    <a:pt x="85" y="0"/>
                  </a:moveTo>
                  <a:lnTo>
                    <a:pt x="29" y="142"/>
                  </a:lnTo>
                  <a:lnTo>
                    <a:pt x="0" y="57"/>
                  </a:lnTo>
                  <a:lnTo>
                    <a:pt x="29" y="0"/>
                  </a:lnTo>
                  <a:lnTo>
                    <a:pt x="85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8" name="Freeform 277">
              <a:extLst>
                <a:ext uri="{FF2B5EF4-FFF2-40B4-BE49-F238E27FC236}">
                  <a16:creationId xmlns:a16="http://schemas.microsoft.com/office/drawing/2014/main" id="{E7B15518-D9B6-46EC-9C0D-D44F103BC3FB}"/>
                </a:ext>
              </a:extLst>
            </p:cNvPr>
            <p:cNvSpPr>
              <a:spLocks/>
            </p:cNvSpPr>
            <p:nvPr/>
          </p:nvSpPr>
          <p:spPr bwMode="auto">
            <a:xfrm>
              <a:off x="3563" y="1566"/>
              <a:ext cx="340" cy="368"/>
            </a:xfrm>
            <a:custGeom>
              <a:avLst/>
              <a:gdLst>
                <a:gd name="T0" fmla="*/ 340 w 340"/>
                <a:gd name="T1" fmla="*/ 85 h 368"/>
                <a:gd name="T2" fmla="*/ 311 w 340"/>
                <a:gd name="T3" fmla="*/ 170 h 368"/>
                <a:gd name="T4" fmla="*/ 255 w 340"/>
                <a:gd name="T5" fmla="*/ 170 h 368"/>
                <a:gd name="T6" fmla="*/ 198 w 340"/>
                <a:gd name="T7" fmla="*/ 255 h 368"/>
                <a:gd name="T8" fmla="*/ 85 w 340"/>
                <a:gd name="T9" fmla="*/ 368 h 368"/>
                <a:gd name="T10" fmla="*/ 0 w 340"/>
                <a:gd name="T11" fmla="*/ 368 h 368"/>
                <a:gd name="T12" fmla="*/ 28 w 340"/>
                <a:gd name="T13" fmla="*/ 311 h 368"/>
                <a:gd name="T14" fmla="*/ 0 w 340"/>
                <a:gd name="T15" fmla="*/ 226 h 368"/>
                <a:gd name="T16" fmla="*/ 56 w 340"/>
                <a:gd name="T17" fmla="*/ 170 h 368"/>
                <a:gd name="T18" fmla="*/ 85 w 340"/>
                <a:gd name="T19" fmla="*/ 198 h 368"/>
                <a:gd name="T20" fmla="*/ 85 w 340"/>
                <a:gd name="T21" fmla="*/ 113 h 368"/>
                <a:gd name="T22" fmla="*/ 28 w 340"/>
                <a:gd name="T23" fmla="*/ 85 h 368"/>
                <a:gd name="T24" fmla="*/ 56 w 340"/>
                <a:gd name="T25" fmla="*/ 0 h 368"/>
                <a:gd name="T26" fmla="*/ 226 w 340"/>
                <a:gd name="T27" fmla="*/ 28 h 368"/>
                <a:gd name="T28" fmla="*/ 255 w 340"/>
                <a:gd name="T29" fmla="*/ 113 h 368"/>
                <a:gd name="T30" fmla="*/ 340 w 340"/>
                <a:gd name="T31" fmla="*/ 85 h 3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40" h="368">
                  <a:moveTo>
                    <a:pt x="340" y="85"/>
                  </a:moveTo>
                  <a:lnTo>
                    <a:pt x="311" y="170"/>
                  </a:lnTo>
                  <a:lnTo>
                    <a:pt x="255" y="170"/>
                  </a:lnTo>
                  <a:lnTo>
                    <a:pt x="198" y="255"/>
                  </a:lnTo>
                  <a:lnTo>
                    <a:pt x="85" y="368"/>
                  </a:lnTo>
                  <a:lnTo>
                    <a:pt x="0" y="368"/>
                  </a:lnTo>
                  <a:lnTo>
                    <a:pt x="28" y="311"/>
                  </a:lnTo>
                  <a:lnTo>
                    <a:pt x="0" y="226"/>
                  </a:lnTo>
                  <a:lnTo>
                    <a:pt x="56" y="170"/>
                  </a:lnTo>
                  <a:lnTo>
                    <a:pt x="85" y="198"/>
                  </a:lnTo>
                  <a:lnTo>
                    <a:pt x="85" y="113"/>
                  </a:lnTo>
                  <a:lnTo>
                    <a:pt x="28" y="85"/>
                  </a:lnTo>
                  <a:lnTo>
                    <a:pt x="56" y="0"/>
                  </a:lnTo>
                  <a:lnTo>
                    <a:pt x="226" y="28"/>
                  </a:lnTo>
                  <a:lnTo>
                    <a:pt x="255" y="113"/>
                  </a:lnTo>
                  <a:lnTo>
                    <a:pt x="340" y="8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9" name="Freeform 278">
              <a:extLst>
                <a:ext uri="{FF2B5EF4-FFF2-40B4-BE49-F238E27FC236}">
                  <a16:creationId xmlns:a16="http://schemas.microsoft.com/office/drawing/2014/main" id="{7DC7B3EF-0BBB-4DDF-B9A7-6CA08E43EBA1}"/>
                </a:ext>
              </a:extLst>
            </p:cNvPr>
            <p:cNvSpPr>
              <a:spLocks/>
            </p:cNvSpPr>
            <p:nvPr/>
          </p:nvSpPr>
          <p:spPr bwMode="auto">
            <a:xfrm>
              <a:off x="4725" y="2359"/>
              <a:ext cx="85" cy="85"/>
            </a:xfrm>
            <a:custGeom>
              <a:avLst/>
              <a:gdLst>
                <a:gd name="T0" fmla="*/ 57 w 85"/>
                <a:gd name="T1" fmla="*/ 0 h 85"/>
                <a:gd name="T2" fmla="*/ 0 w 85"/>
                <a:gd name="T3" fmla="*/ 29 h 85"/>
                <a:gd name="T4" fmla="*/ 57 w 85"/>
                <a:gd name="T5" fmla="*/ 85 h 85"/>
                <a:gd name="T6" fmla="*/ 85 w 85"/>
                <a:gd name="T7" fmla="*/ 57 h 85"/>
                <a:gd name="T8" fmla="*/ 85 w 85"/>
                <a:gd name="T9" fmla="*/ 0 h 85"/>
                <a:gd name="T10" fmla="*/ 57 w 85"/>
                <a:gd name="T11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5" h="85">
                  <a:moveTo>
                    <a:pt x="57" y="0"/>
                  </a:moveTo>
                  <a:lnTo>
                    <a:pt x="0" y="29"/>
                  </a:lnTo>
                  <a:lnTo>
                    <a:pt x="57" y="85"/>
                  </a:lnTo>
                  <a:lnTo>
                    <a:pt x="85" y="57"/>
                  </a:lnTo>
                  <a:lnTo>
                    <a:pt x="85" y="0"/>
                  </a:lnTo>
                  <a:lnTo>
                    <a:pt x="57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0" name="Freeform 279">
              <a:extLst>
                <a:ext uri="{FF2B5EF4-FFF2-40B4-BE49-F238E27FC236}">
                  <a16:creationId xmlns:a16="http://schemas.microsoft.com/office/drawing/2014/main" id="{7FC2082B-2CC2-48DF-BA2F-7EE011184D74}"/>
                </a:ext>
              </a:extLst>
            </p:cNvPr>
            <p:cNvSpPr>
              <a:spLocks/>
            </p:cNvSpPr>
            <p:nvPr/>
          </p:nvSpPr>
          <p:spPr bwMode="auto">
            <a:xfrm>
              <a:off x="2854" y="1764"/>
              <a:ext cx="907" cy="1049"/>
            </a:xfrm>
            <a:custGeom>
              <a:avLst/>
              <a:gdLst>
                <a:gd name="T0" fmla="*/ 397 w 907"/>
                <a:gd name="T1" fmla="*/ 1021 h 1049"/>
                <a:gd name="T2" fmla="*/ 397 w 907"/>
                <a:gd name="T3" fmla="*/ 936 h 1049"/>
                <a:gd name="T4" fmla="*/ 255 w 907"/>
                <a:gd name="T5" fmla="*/ 822 h 1049"/>
                <a:gd name="T6" fmla="*/ 283 w 907"/>
                <a:gd name="T7" fmla="*/ 709 h 1049"/>
                <a:gd name="T8" fmla="*/ 255 w 907"/>
                <a:gd name="T9" fmla="*/ 652 h 1049"/>
                <a:gd name="T10" fmla="*/ 170 w 907"/>
                <a:gd name="T11" fmla="*/ 652 h 1049"/>
                <a:gd name="T12" fmla="*/ 142 w 907"/>
                <a:gd name="T13" fmla="*/ 595 h 1049"/>
                <a:gd name="T14" fmla="*/ 57 w 907"/>
                <a:gd name="T15" fmla="*/ 624 h 1049"/>
                <a:gd name="T16" fmla="*/ 0 w 907"/>
                <a:gd name="T17" fmla="*/ 539 h 1049"/>
                <a:gd name="T18" fmla="*/ 170 w 907"/>
                <a:gd name="T19" fmla="*/ 369 h 1049"/>
                <a:gd name="T20" fmla="*/ 227 w 907"/>
                <a:gd name="T21" fmla="*/ 369 h 1049"/>
                <a:gd name="T22" fmla="*/ 312 w 907"/>
                <a:gd name="T23" fmla="*/ 340 h 1049"/>
                <a:gd name="T24" fmla="*/ 368 w 907"/>
                <a:gd name="T25" fmla="*/ 369 h 1049"/>
                <a:gd name="T26" fmla="*/ 397 w 907"/>
                <a:gd name="T27" fmla="*/ 312 h 1049"/>
                <a:gd name="T28" fmla="*/ 368 w 907"/>
                <a:gd name="T29" fmla="*/ 255 h 1049"/>
                <a:gd name="T30" fmla="*/ 425 w 907"/>
                <a:gd name="T31" fmla="*/ 227 h 1049"/>
                <a:gd name="T32" fmla="*/ 397 w 907"/>
                <a:gd name="T33" fmla="*/ 170 h 1049"/>
                <a:gd name="T34" fmla="*/ 312 w 907"/>
                <a:gd name="T35" fmla="*/ 170 h 1049"/>
                <a:gd name="T36" fmla="*/ 255 w 907"/>
                <a:gd name="T37" fmla="*/ 113 h 1049"/>
                <a:gd name="T38" fmla="*/ 368 w 907"/>
                <a:gd name="T39" fmla="*/ 113 h 1049"/>
                <a:gd name="T40" fmla="*/ 425 w 907"/>
                <a:gd name="T41" fmla="*/ 85 h 1049"/>
                <a:gd name="T42" fmla="*/ 453 w 907"/>
                <a:gd name="T43" fmla="*/ 0 h 1049"/>
                <a:gd name="T44" fmla="*/ 539 w 907"/>
                <a:gd name="T45" fmla="*/ 113 h 1049"/>
                <a:gd name="T46" fmla="*/ 567 w 907"/>
                <a:gd name="T47" fmla="*/ 198 h 1049"/>
                <a:gd name="T48" fmla="*/ 595 w 907"/>
                <a:gd name="T49" fmla="*/ 142 h 1049"/>
                <a:gd name="T50" fmla="*/ 680 w 907"/>
                <a:gd name="T51" fmla="*/ 340 h 1049"/>
                <a:gd name="T52" fmla="*/ 794 w 907"/>
                <a:gd name="T53" fmla="*/ 454 h 1049"/>
                <a:gd name="T54" fmla="*/ 907 w 907"/>
                <a:gd name="T55" fmla="*/ 709 h 1049"/>
                <a:gd name="T56" fmla="*/ 794 w 907"/>
                <a:gd name="T57" fmla="*/ 737 h 1049"/>
                <a:gd name="T58" fmla="*/ 794 w 907"/>
                <a:gd name="T59" fmla="*/ 765 h 1049"/>
                <a:gd name="T60" fmla="*/ 765 w 907"/>
                <a:gd name="T61" fmla="*/ 794 h 1049"/>
                <a:gd name="T62" fmla="*/ 737 w 907"/>
                <a:gd name="T63" fmla="*/ 794 h 1049"/>
                <a:gd name="T64" fmla="*/ 680 w 907"/>
                <a:gd name="T65" fmla="*/ 851 h 1049"/>
                <a:gd name="T66" fmla="*/ 652 w 907"/>
                <a:gd name="T67" fmla="*/ 794 h 1049"/>
                <a:gd name="T68" fmla="*/ 567 w 907"/>
                <a:gd name="T69" fmla="*/ 879 h 1049"/>
                <a:gd name="T70" fmla="*/ 595 w 907"/>
                <a:gd name="T71" fmla="*/ 1021 h 1049"/>
                <a:gd name="T72" fmla="*/ 510 w 907"/>
                <a:gd name="T73" fmla="*/ 1049 h 1049"/>
                <a:gd name="T74" fmla="*/ 453 w 907"/>
                <a:gd name="T75" fmla="*/ 1021 h 1049"/>
                <a:gd name="T76" fmla="*/ 425 w 907"/>
                <a:gd name="T77" fmla="*/ 1049 h 1049"/>
                <a:gd name="T78" fmla="*/ 397 w 907"/>
                <a:gd name="T79" fmla="*/ 1021 h 10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907" h="1049">
                  <a:moveTo>
                    <a:pt x="397" y="1021"/>
                  </a:moveTo>
                  <a:lnTo>
                    <a:pt x="397" y="936"/>
                  </a:lnTo>
                  <a:lnTo>
                    <a:pt x="255" y="822"/>
                  </a:lnTo>
                  <a:lnTo>
                    <a:pt x="283" y="709"/>
                  </a:lnTo>
                  <a:lnTo>
                    <a:pt x="255" y="652"/>
                  </a:lnTo>
                  <a:lnTo>
                    <a:pt x="170" y="652"/>
                  </a:lnTo>
                  <a:lnTo>
                    <a:pt x="142" y="595"/>
                  </a:lnTo>
                  <a:lnTo>
                    <a:pt x="57" y="624"/>
                  </a:lnTo>
                  <a:lnTo>
                    <a:pt x="0" y="539"/>
                  </a:lnTo>
                  <a:lnTo>
                    <a:pt x="170" y="369"/>
                  </a:lnTo>
                  <a:lnTo>
                    <a:pt x="227" y="369"/>
                  </a:lnTo>
                  <a:lnTo>
                    <a:pt x="312" y="340"/>
                  </a:lnTo>
                  <a:lnTo>
                    <a:pt x="368" y="369"/>
                  </a:lnTo>
                  <a:lnTo>
                    <a:pt x="397" y="312"/>
                  </a:lnTo>
                  <a:lnTo>
                    <a:pt x="368" y="255"/>
                  </a:lnTo>
                  <a:lnTo>
                    <a:pt x="425" y="227"/>
                  </a:lnTo>
                  <a:lnTo>
                    <a:pt x="397" y="170"/>
                  </a:lnTo>
                  <a:lnTo>
                    <a:pt x="312" y="170"/>
                  </a:lnTo>
                  <a:lnTo>
                    <a:pt x="255" y="113"/>
                  </a:lnTo>
                  <a:lnTo>
                    <a:pt x="368" y="113"/>
                  </a:lnTo>
                  <a:lnTo>
                    <a:pt x="425" y="85"/>
                  </a:lnTo>
                  <a:lnTo>
                    <a:pt x="453" y="0"/>
                  </a:lnTo>
                  <a:lnTo>
                    <a:pt x="539" y="113"/>
                  </a:lnTo>
                  <a:lnTo>
                    <a:pt x="567" y="198"/>
                  </a:lnTo>
                  <a:lnTo>
                    <a:pt x="595" y="142"/>
                  </a:lnTo>
                  <a:lnTo>
                    <a:pt x="680" y="340"/>
                  </a:lnTo>
                  <a:lnTo>
                    <a:pt x="794" y="454"/>
                  </a:lnTo>
                  <a:lnTo>
                    <a:pt x="907" y="709"/>
                  </a:lnTo>
                  <a:lnTo>
                    <a:pt x="794" y="737"/>
                  </a:lnTo>
                  <a:lnTo>
                    <a:pt x="794" y="765"/>
                  </a:lnTo>
                  <a:lnTo>
                    <a:pt x="765" y="794"/>
                  </a:lnTo>
                  <a:lnTo>
                    <a:pt x="737" y="794"/>
                  </a:lnTo>
                  <a:lnTo>
                    <a:pt x="680" y="851"/>
                  </a:lnTo>
                  <a:lnTo>
                    <a:pt x="652" y="794"/>
                  </a:lnTo>
                  <a:lnTo>
                    <a:pt x="567" y="879"/>
                  </a:lnTo>
                  <a:lnTo>
                    <a:pt x="595" y="1021"/>
                  </a:lnTo>
                  <a:lnTo>
                    <a:pt x="510" y="1049"/>
                  </a:lnTo>
                  <a:lnTo>
                    <a:pt x="453" y="1021"/>
                  </a:lnTo>
                  <a:lnTo>
                    <a:pt x="425" y="1049"/>
                  </a:lnTo>
                  <a:lnTo>
                    <a:pt x="397" y="1021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1" name="Freeform 280">
              <a:extLst>
                <a:ext uri="{FF2B5EF4-FFF2-40B4-BE49-F238E27FC236}">
                  <a16:creationId xmlns:a16="http://schemas.microsoft.com/office/drawing/2014/main" id="{B335F55C-FD61-4A09-B176-8DEE17CA567C}"/>
                </a:ext>
              </a:extLst>
            </p:cNvPr>
            <p:cNvSpPr>
              <a:spLocks/>
            </p:cNvSpPr>
            <p:nvPr/>
          </p:nvSpPr>
          <p:spPr bwMode="auto">
            <a:xfrm>
              <a:off x="3364" y="2473"/>
              <a:ext cx="1134" cy="964"/>
            </a:xfrm>
            <a:custGeom>
              <a:avLst/>
              <a:gdLst>
                <a:gd name="T0" fmla="*/ 397 w 1134"/>
                <a:gd name="T1" fmla="*/ 0 h 964"/>
                <a:gd name="T2" fmla="*/ 284 w 1134"/>
                <a:gd name="T3" fmla="*/ 28 h 964"/>
                <a:gd name="T4" fmla="*/ 284 w 1134"/>
                <a:gd name="T5" fmla="*/ 56 h 964"/>
                <a:gd name="T6" fmla="*/ 255 w 1134"/>
                <a:gd name="T7" fmla="*/ 85 h 964"/>
                <a:gd name="T8" fmla="*/ 227 w 1134"/>
                <a:gd name="T9" fmla="*/ 85 h 964"/>
                <a:gd name="T10" fmla="*/ 170 w 1134"/>
                <a:gd name="T11" fmla="*/ 142 h 964"/>
                <a:gd name="T12" fmla="*/ 142 w 1134"/>
                <a:gd name="T13" fmla="*/ 85 h 964"/>
                <a:gd name="T14" fmla="*/ 57 w 1134"/>
                <a:gd name="T15" fmla="*/ 170 h 964"/>
                <a:gd name="T16" fmla="*/ 85 w 1134"/>
                <a:gd name="T17" fmla="*/ 312 h 964"/>
                <a:gd name="T18" fmla="*/ 0 w 1134"/>
                <a:gd name="T19" fmla="*/ 340 h 964"/>
                <a:gd name="T20" fmla="*/ 0 w 1134"/>
                <a:gd name="T21" fmla="*/ 453 h 964"/>
                <a:gd name="T22" fmla="*/ 57 w 1134"/>
                <a:gd name="T23" fmla="*/ 482 h 964"/>
                <a:gd name="T24" fmla="*/ 57 w 1134"/>
                <a:gd name="T25" fmla="*/ 538 h 964"/>
                <a:gd name="T26" fmla="*/ 29 w 1134"/>
                <a:gd name="T27" fmla="*/ 595 h 964"/>
                <a:gd name="T28" fmla="*/ 85 w 1134"/>
                <a:gd name="T29" fmla="*/ 652 h 964"/>
                <a:gd name="T30" fmla="*/ 114 w 1134"/>
                <a:gd name="T31" fmla="*/ 737 h 964"/>
                <a:gd name="T32" fmla="*/ 142 w 1134"/>
                <a:gd name="T33" fmla="*/ 709 h 964"/>
                <a:gd name="T34" fmla="*/ 199 w 1134"/>
                <a:gd name="T35" fmla="*/ 709 h 964"/>
                <a:gd name="T36" fmla="*/ 199 w 1134"/>
                <a:gd name="T37" fmla="*/ 765 h 964"/>
                <a:gd name="T38" fmla="*/ 255 w 1134"/>
                <a:gd name="T39" fmla="*/ 822 h 964"/>
                <a:gd name="T40" fmla="*/ 199 w 1134"/>
                <a:gd name="T41" fmla="*/ 850 h 964"/>
                <a:gd name="T42" fmla="*/ 227 w 1134"/>
                <a:gd name="T43" fmla="*/ 907 h 964"/>
                <a:gd name="T44" fmla="*/ 340 w 1134"/>
                <a:gd name="T45" fmla="*/ 964 h 964"/>
                <a:gd name="T46" fmla="*/ 454 w 1134"/>
                <a:gd name="T47" fmla="*/ 964 h 964"/>
                <a:gd name="T48" fmla="*/ 510 w 1134"/>
                <a:gd name="T49" fmla="*/ 879 h 964"/>
                <a:gd name="T50" fmla="*/ 709 w 1134"/>
                <a:gd name="T51" fmla="*/ 964 h 964"/>
                <a:gd name="T52" fmla="*/ 794 w 1134"/>
                <a:gd name="T53" fmla="*/ 907 h 964"/>
                <a:gd name="T54" fmla="*/ 822 w 1134"/>
                <a:gd name="T55" fmla="*/ 794 h 964"/>
                <a:gd name="T56" fmla="*/ 879 w 1134"/>
                <a:gd name="T57" fmla="*/ 794 h 964"/>
                <a:gd name="T58" fmla="*/ 907 w 1134"/>
                <a:gd name="T59" fmla="*/ 850 h 964"/>
                <a:gd name="T60" fmla="*/ 992 w 1134"/>
                <a:gd name="T61" fmla="*/ 850 h 964"/>
                <a:gd name="T62" fmla="*/ 1077 w 1134"/>
                <a:gd name="T63" fmla="*/ 765 h 964"/>
                <a:gd name="T64" fmla="*/ 1077 w 1134"/>
                <a:gd name="T65" fmla="*/ 680 h 964"/>
                <a:gd name="T66" fmla="*/ 1134 w 1134"/>
                <a:gd name="T67" fmla="*/ 623 h 964"/>
                <a:gd name="T68" fmla="*/ 1106 w 1134"/>
                <a:gd name="T69" fmla="*/ 567 h 964"/>
                <a:gd name="T70" fmla="*/ 1021 w 1134"/>
                <a:gd name="T71" fmla="*/ 510 h 964"/>
                <a:gd name="T72" fmla="*/ 1021 w 1134"/>
                <a:gd name="T73" fmla="*/ 453 h 964"/>
                <a:gd name="T74" fmla="*/ 1049 w 1134"/>
                <a:gd name="T75" fmla="*/ 453 h 964"/>
                <a:gd name="T76" fmla="*/ 1021 w 1134"/>
                <a:gd name="T77" fmla="*/ 312 h 964"/>
                <a:gd name="T78" fmla="*/ 992 w 1134"/>
                <a:gd name="T79" fmla="*/ 283 h 964"/>
                <a:gd name="T80" fmla="*/ 1021 w 1134"/>
                <a:gd name="T81" fmla="*/ 255 h 964"/>
                <a:gd name="T82" fmla="*/ 1021 w 1134"/>
                <a:gd name="T83" fmla="*/ 198 h 964"/>
                <a:gd name="T84" fmla="*/ 964 w 1134"/>
                <a:gd name="T85" fmla="*/ 198 h 964"/>
                <a:gd name="T86" fmla="*/ 964 w 1134"/>
                <a:gd name="T87" fmla="*/ 113 h 964"/>
                <a:gd name="T88" fmla="*/ 766 w 1134"/>
                <a:gd name="T89" fmla="*/ 170 h 964"/>
                <a:gd name="T90" fmla="*/ 709 w 1134"/>
                <a:gd name="T91" fmla="*/ 198 h 964"/>
                <a:gd name="T92" fmla="*/ 709 w 1134"/>
                <a:gd name="T93" fmla="*/ 255 h 964"/>
                <a:gd name="T94" fmla="*/ 681 w 1134"/>
                <a:gd name="T95" fmla="*/ 255 h 964"/>
                <a:gd name="T96" fmla="*/ 652 w 1134"/>
                <a:gd name="T97" fmla="*/ 227 h 964"/>
                <a:gd name="T98" fmla="*/ 596 w 1134"/>
                <a:gd name="T99" fmla="*/ 227 h 964"/>
                <a:gd name="T100" fmla="*/ 596 w 1134"/>
                <a:gd name="T101" fmla="*/ 170 h 964"/>
                <a:gd name="T102" fmla="*/ 539 w 1134"/>
                <a:gd name="T103" fmla="*/ 142 h 964"/>
                <a:gd name="T104" fmla="*/ 510 w 1134"/>
                <a:gd name="T105" fmla="*/ 170 h 964"/>
                <a:gd name="T106" fmla="*/ 397 w 1134"/>
                <a:gd name="T107" fmla="*/ 0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1134" h="964">
                  <a:moveTo>
                    <a:pt x="397" y="0"/>
                  </a:moveTo>
                  <a:lnTo>
                    <a:pt x="284" y="28"/>
                  </a:lnTo>
                  <a:lnTo>
                    <a:pt x="284" y="56"/>
                  </a:lnTo>
                  <a:lnTo>
                    <a:pt x="255" y="85"/>
                  </a:lnTo>
                  <a:lnTo>
                    <a:pt x="227" y="85"/>
                  </a:lnTo>
                  <a:lnTo>
                    <a:pt x="170" y="142"/>
                  </a:lnTo>
                  <a:lnTo>
                    <a:pt x="142" y="85"/>
                  </a:lnTo>
                  <a:lnTo>
                    <a:pt x="57" y="170"/>
                  </a:lnTo>
                  <a:lnTo>
                    <a:pt x="85" y="312"/>
                  </a:lnTo>
                  <a:lnTo>
                    <a:pt x="0" y="340"/>
                  </a:lnTo>
                  <a:lnTo>
                    <a:pt x="0" y="453"/>
                  </a:lnTo>
                  <a:lnTo>
                    <a:pt x="57" y="482"/>
                  </a:lnTo>
                  <a:lnTo>
                    <a:pt x="57" y="538"/>
                  </a:lnTo>
                  <a:lnTo>
                    <a:pt x="29" y="595"/>
                  </a:lnTo>
                  <a:lnTo>
                    <a:pt x="85" y="652"/>
                  </a:lnTo>
                  <a:lnTo>
                    <a:pt x="114" y="737"/>
                  </a:lnTo>
                  <a:lnTo>
                    <a:pt x="142" y="709"/>
                  </a:lnTo>
                  <a:lnTo>
                    <a:pt x="199" y="709"/>
                  </a:lnTo>
                  <a:lnTo>
                    <a:pt x="199" y="765"/>
                  </a:lnTo>
                  <a:lnTo>
                    <a:pt x="255" y="822"/>
                  </a:lnTo>
                  <a:lnTo>
                    <a:pt x="199" y="850"/>
                  </a:lnTo>
                  <a:lnTo>
                    <a:pt x="227" y="907"/>
                  </a:lnTo>
                  <a:lnTo>
                    <a:pt x="340" y="964"/>
                  </a:lnTo>
                  <a:lnTo>
                    <a:pt x="454" y="964"/>
                  </a:lnTo>
                  <a:lnTo>
                    <a:pt x="510" y="879"/>
                  </a:lnTo>
                  <a:lnTo>
                    <a:pt x="709" y="964"/>
                  </a:lnTo>
                  <a:lnTo>
                    <a:pt x="794" y="907"/>
                  </a:lnTo>
                  <a:lnTo>
                    <a:pt x="822" y="794"/>
                  </a:lnTo>
                  <a:lnTo>
                    <a:pt x="879" y="794"/>
                  </a:lnTo>
                  <a:lnTo>
                    <a:pt x="907" y="850"/>
                  </a:lnTo>
                  <a:lnTo>
                    <a:pt x="992" y="850"/>
                  </a:lnTo>
                  <a:lnTo>
                    <a:pt x="1077" y="765"/>
                  </a:lnTo>
                  <a:lnTo>
                    <a:pt x="1077" y="680"/>
                  </a:lnTo>
                  <a:lnTo>
                    <a:pt x="1134" y="623"/>
                  </a:lnTo>
                  <a:lnTo>
                    <a:pt x="1106" y="567"/>
                  </a:lnTo>
                  <a:lnTo>
                    <a:pt x="1021" y="510"/>
                  </a:lnTo>
                  <a:lnTo>
                    <a:pt x="1021" y="453"/>
                  </a:lnTo>
                  <a:lnTo>
                    <a:pt x="1049" y="453"/>
                  </a:lnTo>
                  <a:lnTo>
                    <a:pt x="1021" y="312"/>
                  </a:lnTo>
                  <a:lnTo>
                    <a:pt x="992" y="283"/>
                  </a:lnTo>
                  <a:lnTo>
                    <a:pt x="1021" y="255"/>
                  </a:lnTo>
                  <a:lnTo>
                    <a:pt x="1021" y="198"/>
                  </a:lnTo>
                  <a:lnTo>
                    <a:pt x="964" y="198"/>
                  </a:lnTo>
                  <a:lnTo>
                    <a:pt x="964" y="113"/>
                  </a:lnTo>
                  <a:lnTo>
                    <a:pt x="766" y="170"/>
                  </a:lnTo>
                  <a:lnTo>
                    <a:pt x="709" y="198"/>
                  </a:lnTo>
                  <a:lnTo>
                    <a:pt x="709" y="255"/>
                  </a:lnTo>
                  <a:lnTo>
                    <a:pt x="681" y="255"/>
                  </a:lnTo>
                  <a:lnTo>
                    <a:pt x="652" y="227"/>
                  </a:lnTo>
                  <a:lnTo>
                    <a:pt x="596" y="227"/>
                  </a:lnTo>
                  <a:lnTo>
                    <a:pt x="596" y="170"/>
                  </a:lnTo>
                  <a:lnTo>
                    <a:pt x="539" y="142"/>
                  </a:lnTo>
                  <a:lnTo>
                    <a:pt x="510" y="170"/>
                  </a:lnTo>
                  <a:lnTo>
                    <a:pt x="397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2" name="Freeform 281">
              <a:extLst>
                <a:ext uri="{FF2B5EF4-FFF2-40B4-BE49-F238E27FC236}">
                  <a16:creationId xmlns:a16="http://schemas.microsoft.com/office/drawing/2014/main" id="{A081978E-68F9-49BA-A1EB-92816BAB64F2}"/>
                </a:ext>
              </a:extLst>
            </p:cNvPr>
            <p:cNvSpPr>
              <a:spLocks/>
            </p:cNvSpPr>
            <p:nvPr/>
          </p:nvSpPr>
          <p:spPr bwMode="auto">
            <a:xfrm>
              <a:off x="4328" y="2416"/>
              <a:ext cx="794" cy="766"/>
            </a:xfrm>
            <a:custGeom>
              <a:avLst/>
              <a:gdLst>
                <a:gd name="T0" fmla="*/ 170 w 794"/>
                <a:gd name="T1" fmla="*/ 680 h 766"/>
                <a:gd name="T2" fmla="*/ 142 w 794"/>
                <a:gd name="T3" fmla="*/ 624 h 766"/>
                <a:gd name="T4" fmla="*/ 57 w 794"/>
                <a:gd name="T5" fmla="*/ 567 h 766"/>
                <a:gd name="T6" fmla="*/ 57 w 794"/>
                <a:gd name="T7" fmla="*/ 510 h 766"/>
                <a:gd name="T8" fmla="*/ 85 w 794"/>
                <a:gd name="T9" fmla="*/ 510 h 766"/>
                <a:gd name="T10" fmla="*/ 57 w 794"/>
                <a:gd name="T11" fmla="*/ 369 h 766"/>
                <a:gd name="T12" fmla="*/ 28 w 794"/>
                <a:gd name="T13" fmla="*/ 340 h 766"/>
                <a:gd name="T14" fmla="*/ 57 w 794"/>
                <a:gd name="T15" fmla="*/ 312 h 766"/>
                <a:gd name="T16" fmla="*/ 57 w 794"/>
                <a:gd name="T17" fmla="*/ 255 h 766"/>
                <a:gd name="T18" fmla="*/ 0 w 794"/>
                <a:gd name="T19" fmla="*/ 255 h 766"/>
                <a:gd name="T20" fmla="*/ 0 w 794"/>
                <a:gd name="T21" fmla="*/ 170 h 766"/>
                <a:gd name="T22" fmla="*/ 57 w 794"/>
                <a:gd name="T23" fmla="*/ 142 h 766"/>
                <a:gd name="T24" fmla="*/ 57 w 794"/>
                <a:gd name="T25" fmla="*/ 85 h 766"/>
                <a:gd name="T26" fmla="*/ 85 w 794"/>
                <a:gd name="T27" fmla="*/ 57 h 766"/>
                <a:gd name="T28" fmla="*/ 113 w 794"/>
                <a:gd name="T29" fmla="*/ 113 h 766"/>
                <a:gd name="T30" fmla="*/ 142 w 794"/>
                <a:gd name="T31" fmla="*/ 85 h 766"/>
                <a:gd name="T32" fmla="*/ 113 w 794"/>
                <a:gd name="T33" fmla="*/ 57 h 766"/>
                <a:gd name="T34" fmla="*/ 170 w 794"/>
                <a:gd name="T35" fmla="*/ 28 h 766"/>
                <a:gd name="T36" fmla="*/ 227 w 794"/>
                <a:gd name="T37" fmla="*/ 57 h 766"/>
                <a:gd name="T38" fmla="*/ 255 w 794"/>
                <a:gd name="T39" fmla="*/ 57 h 766"/>
                <a:gd name="T40" fmla="*/ 340 w 794"/>
                <a:gd name="T41" fmla="*/ 0 h 766"/>
                <a:gd name="T42" fmla="*/ 397 w 794"/>
                <a:gd name="T43" fmla="*/ 28 h 766"/>
                <a:gd name="T44" fmla="*/ 454 w 794"/>
                <a:gd name="T45" fmla="*/ 85 h 766"/>
                <a:gd name="T46" fmla="*/ 539 w 794"/>
                <a:gd name="T47" fmla="*/ 28 h 766"/>
                <a:gd name="T48" fmla="*/ 567 w 794"/>
                <a:gd name="T49" fmla="*/ 85 h 766"/>
                <a:gd name="T50" fmla="*/ 510 w 794"/>
                <a:gd name="T51" fmla="*/ 142 h 766"/>
                <a:gd name="T52" fmla="*/ 482 w 794"/>
                <a:gd name="T53" fmla="*/ 284 h 766"/>
                <a:gd name="T54" fmla="*/ 482 w 794"/>
                <a:gd name="T55" fmla="*/ 340 h 766"/>
                <a:gd name="T56" fmla="*/ 397 w 794"/>
                <a:gd name="T57" fmla="*/ 454 h 766"/>
                <a:gd name="T58" fmla="*/ 454 w 794"/>
                <a:gd name="T59" fmla="*/ 510 h 766"/>
                <a:gd name="T60" fmla="*/ 539 w 794"/>
                <a:gd name="T61" fmla="*/ 510 h 766"/>
                <a:gd name="T62" fmla="*/ 595 w 794"/>
                <a:gd name="T63" fmla="*/ 454 h 766"/>
                <a:gd name="T64" fmla="*/ 737 w 794"/>
                <a:gd name="T65" fmla="*/ 425 h 766"/>
                <a:gd name="T66" fmla="*/ 794 w 794"/>
                <a:gd name="T67" fmla="*/ 539 h 766"/>
                <a:gd name="T68" fmla="*/ 737 w 794"/>
                <a:gd name="T69" fmla="*/ 539 h 766"/>
                <a:gd name="T70" fmla="*/ 794 w 794"/>
                <a:gd name="T71" fmla="*/ 652 h 766"/>
                <a:gd name="T72" fmla="*/ 794 w 794"/>
                <a:gd name="T73" fmla="*/ 680 h 766"/>
                <a:gd name="T74" fmla="*/ 737 w 794"/>
                <a:gd name="T75" fmla="*/ 680 h 766"/>
                <a:gd name="T76" fmla="*/ 680 w 794"/>
                <a:gd name="T77" fmla="*/ 652 h 766"/>
                <a:gd name="T78" fmla="*/ 595 w 794"/>
                <a:gd name="T79" fmla="*/ 680 h 766"/>
                <a:gd name="T80" fmla="*/ 567 w 794"/>
                <a:gd name="T81" fmla="*/ 709 h 766"/>
                <a:gd name="T82" fmla="*/ 425 w 794"/>
                <a:gd name="T83" fmla="*/ 680 h 766"/>
                <a:gd name="T84" fmla="*/ 340 w 794"/>
                <a:gd name="T85" fmla="*/ 766 h 766"/>
                <a:gd name="T86" fmla="*/ 255 w 794"/>
                <a:gd name="T87" fmla="*/ 766 h 766"/>
                <a:gd name="T88" fmla="*/ 170 w 794"/>
                <a:gd name="T89" fmla="*/ 680 h 7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794" h="766">
                  <a:moveTo>
                    <a:pt x="170" y="680"/>
                  </a:moveTo>
                  <a:lnTo>
                    <a:pt x="142" y="624"/>
                  </a:lnTo>
                  <a:lnTo>
                    <a:pt x="57" y="567"/>
                  </a:lnTo>
                  <a:lnTo>
                    <a:pt x="57" y="510"/>
                  </a:lnTo>
                  <a:lnTo>
                    <a:pt x="85" y="510"/>
                  </a:lnTo>
                  <a:lnTo>
                    <a:pt x="57" y="369"/>
                  </a:lnTo>
                  <a:lnTo>
                    <a:pt x="28" y="340"/>
                  </a:lnTo>
                  <a:lnTo>
                    <a:pt x="57" y="312"/>
                  </a:lnTo>
                  <a:lnTo>
                    <a:pt x="57" y="255"/>
                  </a:lnTo>
                  <a:lnTo>
                    <a:pt x="0" y="255"/>
                  </a:lnTo>
                  <a:lnTo>
                    <a:pt x="0" y="170"/>
                  </a:lnTo>
                  <a:lnTo>
                    <a:pt x="57" y="142"/>
                  </a:lnTo>
                  <a:lnTo>
                    <a:pt x="57" y="85"/>
                  </a:lnTo>
                  <a:lnTo>
                    <a:pt x="85" y="57"/>
                  </a:lnTo>
                  <a:lnTo>
                    <a:pt x="113" y="113"/>
                  </a:lnTo>
                  <a:lnTo>
                    <a:pt x="142" y="85"/>
                  </a:lnTo>
                  <a:lnTo>
                    <a:pt x="113" y="57"/>
                  </a:lnTo>
                  <a:lnTo>
                    <a:pt x="170" y="28"/>
                  </a:lnTo>
                  <a:lnTo>
                    <a:pt x="227" y="57"/>
                  </a:lnTo>
                  <a:lnTo>
                    <a:pt x="255" y="57"/>
                  </a:lnTo>
                  <a:lnTo>
                    <a:pt x="340" y="0"/>
                  </a:lnTo>
                  <a:lnTo>
                    <a:pt x="397" y="28"/>
                  </a:lnTo>
                  <a:lnTo>
                    <a:pt x="454" y="85"/>
                  </a:lnTo>
                  <a:lnTo>
                    <a:pt x="539" y="28"/>
                  </a:lnTo>
                  <a:lnTo>
                    <a:pt x="567" y="85"/>
                  </a:lnTo>
                  <a:lnTo>
                    <a:pt x="510" y="142"/>
                  </a:lnTo>
                  <a:lnTo>
                    <a:pt x="482" y="284"/>
                  </a:lnTo>
                  <a:lnTo>
                    <a:pt x="482" y="340"/>
                  </a:lnTo>
                  <a:lnTo>
                    <a:pt x="397" y="454"/>
                  </a:lnTo>
                  <a:lnTo>
                    <a:pt x="454" y="510"/>
                  </a:lnTo>
                  <a:lnTo>
                    <a:pt x="539" y="510"/>
                  </a:lnTo>
                  <a:lnTo>
                    <a:pt x="595" y="454"/>
                  </a:lnTo>
                  <a:lnTo>
                    <a:pt x="737" y="425"/>
                  </a:lnTo>
                  <a:lnTo>
                    <a:pt x="794" y="539"/>
                  </a:lnTo>
                  <a:lnTo>
                    <a:pt x="737" y="539"/>
                  </a:lnTo>
                  <a:lnTo>
                    <a:pt x="794" y="652"/>
                  </a:lnTo>
                  <a:lnTo>
                    <a:pt x="794" y="680"/>
                  </a:lnTo>
                  <a:lnTo>
                    <a:pt x="737" y="680"/>
                  </a:lnTo>
                  <a:lnTo>
                    <a:pt x="680" y="652"/>
                  </a:lnTo>
                  <a:lnTo>
                    <a:pt x="595" y="680"/>
                  </a:lnTo>
                  <a:lnTo>
                    <a:pt x="567" y="709"/>
                  </a:lnTo>
                  <a:lnTo>
                    <a:pt x="425" y="680"/>
                  </a:lnTo>
                  <a:lnTo>
                    <a:pt x="340" y="766"/>
                  </a:lnTo>
                  <a:lnTo>
                    <a:pt x="255" y="766"/>
                  </a:lnTo>
                  <a:lnTo>
                    <a:pt x="170" y="68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3" name="Freeform 282">
              <a:extLst>
                <a:ext uri="{FF2B5EF4-FFF2-40B4-BE49-F238E27FC236}">
                  <a16:creationId xmlns:a16="http://schemas.microsoft.com/office/drawing/2014/main" id="{9736D89C-9D48-4A78-9A28-1080975A0E51}"/>
                </a:ext>
              </a:extLst>
            </p:cNvPr>
            <p:cNvSpPr>
              <a:spLocks/>
            </p:cNvSpPr>
            <p:nvPr/>
          </p:nvSpPr>
          <p:spPr bwMode="auto">
            <a:xfrm>
              <a:off x="4725" y="2218"/>
              <a:ext cx="1219" cy="907"/>
            </a:xfrm>
            <a:custGeom>
              <a:avLst/>
              <a:gdLst>
                <a:gd name="T0" fmla="*/ 397 w 1219"/>
                <a:gd name="T1" fmla="*/ 878 h 907"/>
                <a:gd name="T2" fmla="*/ 397 w 1219"/>
                <a:gd name="T3" fmla="*/ 850 h 907"/>
                <a:gd name="T4" fmla="*/ 340 w 1219"/>
                <a:gd name="T5" fmla="*/ 737 h 907"/>
                <a:gd name="T6" fmla="*/ 397 w 1219"/>
                <a:gd name="T7" fmla="*/ 737 h 907"/>
                <a:gd name="T8" fmla="*/ 340 w 1219"/>
                <a:gd name="T9" fmla="*/ 623 h 907"/>
                <a:gd name="T10" fmla="*/ 198 w 1219"/>
                <a:gd name="T11" fmla="*/ 652 h 907"/>
                <a:gd name="T12" fmla="*/ 142 w 1219"/>
                <a:gd name="T13" fmla="*/ 708 h 907"/>
                <a:gd name="T14" fmla="*/ 57 w 1219"/>
                <a:gd name="T15" fmla="*/ 708 h 907"/>
                <a:gd name="T16" fmla="*/ 0 w 1219"/>
                <a:gd name="T17" fmla="*/ 652 h 907"/>
                <a:gd name="T18" fmla="*/ 85 w 1219"/>
                <a:gd name="T19" fmla="*/ 538 h 907"/>
                <a:gd name="T20" fmla="*/ 85 w 1219"/>
                <a:gd name="T21" fmla="*/ 482 h 907"/>
                <a:gd name="T22" fmla="*/ 113 w 1219"/>
                <a:gd name="T23" fmla="*/ 340 h 907"/>
                <a:gd name="T24" fmla="*/ 170 w 1219"/>
                <a:gd name="T25" fmla="*/ 283 h 907"/>
                <a:gd name="T26" fmla="*/ 142 w 1219"/>
                <a:gd name="T27" fmla="*/ 226 h 907"/>
                <a:gd name="T28" fmla="*/ 227 w 1219"/>
                <a:gd name="T29" fmla="*/ 226 h 907"/>
                <a:gd name="T30" fmla="*/ 255 w 1219"/>
                <a:gd name="T31" fmla="*/ 255 h 907"/>
                <a:gd name="T32" fmla="*/ 283 w 1219"/>
                <a:gd name="T33" fmla="*/ 226 h 907"/>
                <a:gd name="T34" fmla="*/ 340 w 1219"/>
                <a:gd name="T35" fmla="*/ 255 h 907"/>
                <a:gd name="T36" fmla="*/ 397 w 1219"/>
                <a:gd name="T37" fmla="*/ 255 h 907"/>
                <a:gd name="T38" fmla="*/ 510 w 1219"/>
                <a:gd name="T39" fmla="*/ 311 h 907"/>
                <a:gd name="T40" fmla="*/ 624 w 1219"/>
                <a:gd name="T41" fmla="*/ 283 h 907"/>
                <a:gd name="T42" fmla="*/ 737 w 1219"/>
                <a:gd name="T43" fmla="*/ 198 h 907"/>
                <a:gd name="T44" fmla="*/ 680 w 1219"/>
                <a:gd name="T45" fmla="*/ 170 h 907"/>
                <a:gd name="T46" fmla="*/ 737 w 1219"/>
                <a:gd name="T47" fmla="*/ 85 h 907"/>
                <a:gd name="T48" fmla="*/ 765 w 1219"/>
                <a:gd name="T49" fmla="*/ 113 h 907"/>
                <a:gd name="T50" fmla="*/ 822 w 1219"/>
                <a:gd name="T51" fmla="*/ 56 h 907"/>
                <a:gd name="T52" fmla="*/ 879 w 1219"/>
                <a:gd name="T53" fmla="*/ 0 h 907"/>
                <a:gd name="T54" fmla="*/ 964 w 1219"/>
                <a:gd name="T55" fmla="*/ 56 h 907"/>
                <a:gd name="T56" fmla="*/ 992 w 1219"/>
                <a:gd name="T57" fmla="*/ 28 h 907"/>
                <a:gd name="T58" fmla="*/ 1021 w 1219"/>
                <a:gd name="T59" fmla="*/ 56 h 907"/>
                <a:gd name="T60" fmla="*/ 1134 w 1219"/>
                <a:gd name="T61" fmla="*/ 85 h 907"/>
                <a:gd name="T62" fmla="*/ 1191 w 1219"/>
                <a:gd name="T63" fmla="*/ 141 h 907"/>
                <a:gd name="T64" fmla="*/ 1162 w 1219"/>
                <a:gd name="T65" fmla="*/ 226 h 907"/>
                <a:gd name="T66" fmla="*/ 1191 w 1219"/>
                <a:gd name="T67" fmla="*/ 255 h 907"/>
                <a:gd name="T68" fmla="*/ 1191 w 1219"/>
                <a:gd name="T69" fmla="*/ 311 h 907"/>
                <a:gd name="T70" fmla="*/ 1219 w 1219"/>
                <a:gd name="T71" fmla="*/ 340 h 907"/>
                <a:gd name="T72" fmla="*/ 1219 w 1219"/>
                <a:gd name="T73" fmla="*/ 368 h 907"/>
                <a:gd name="T74" fmla="*/ 1219 w 1219"/>
                <a:gd name="T75" fmla="*/ 397 h 907"/>
                <a:gd name="T76" fmla="*/ 1191 w 1219"/>
                <a:gd name="T77" fmla="*/ 425 h 907"/>
                <a:gd name="T78" fmla="*/ 1162 w 1219"/>
                <a:gd name="T79" fmla="*/ 482 h 907"/>
                <a:gd name="T80" fmla="*/ 1191 w 1219"/>
                <a:gd name="T81" fmla="*/ 482 h 907"/>
                <a:gd name="T82" fmla="*/ 1219 w 1219"/>
                <a:gd name="T83" fmla="*/ 538 h 907"/>
                <a:gd name="T84" fmla="*/ 1162 w 1219"/>
                <a:gd name="T85" fmla="*/ 567 h 907"/>
                <a:gd name="T86" fmla="*/ 1134 w 1219"/>
                <a:gd name="T87" fmla="*/ 595 h 907"/>
                <a:gd name="T88" fmla="*/ 1162 w 1219"/>
                <a:gd name="T89" fmla="*/ 623 h 907"/>
                <a:gd name="T90" fmla="*/ 1106 w 1219"/>
                <a:gd name="T91" fmla="*/ 680 h 907"/>
                <a:gd name="T92" fmla="*/ 1049 w 1219"/>
                <a:gd name="T93" fmla="*/ 680 h 907"/>
                <a:gd name="T94" fmla="*/ 992 w 1219"/>
                <a:gd name="T95" fmla="*/ 708 h 907"/>
                <a:gd name="T96" fmla="*/ 936 w 1219"/>
                <a:gd name="T97" fmla="*/ 680 h 907"/>
                <a:gd name="T98" fmla="*/ 879 w 1219"/>
                <a:gd name="T99" fmla="*/ 680 h 907"/>
                <a:gd name="T100" fmla="*/ 822 w 1219"/>
                <a:gd name="T101" fmla="*/ 737 h 907"/>
                <a:gd name="T102" fmla="*/ 737 w 1219"/>
                <a:gd name="T103" fmla="*/ 680 h 907"/>
                <a:gd name="T104" fmla="*/ 680 w 1219"/>
                <a:gd name="T105" fmla="*/ 680 h 907"/>
                <a:gd name="T106" fmla="*/ 539 w 1219"/>
                <a:gd name="T107" fmla="*/ 907 h 907"/>
                <a:gd name="T108" fmla="*/ 482 w 1219"/>
                <a:gd name="T109" fmla="*/ 878 h 907"/>
                <a:gd name="T110" fmla="*/ 397 w 1219"/>
                <a:gd name="T111" fmla="*/ 878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1219" h="907">
                  <a:moveTo>
                    <a:pt x="397" y="878"/>
                  </a:moveTo>
                  <a:lnTo>
                    <a:pt x="397" y="850"/>
                  </a:lnTo>
                  <a:lnTo>
                    <a:pt x="340" y="737"/>
                  </a:lnTo>
                  <a:lnTo>
                    <a:pt x="397" y="737"/>
                  </a:lnTo>
                  <a:lnTo>
                    <a:pt x="340" y="623"/>
                  </a:lnTo>
                  <a:lnTo>
                    <a:pt x="198" y="652"/>
                  </a:lnTo>
                  <a:lnTo>
                    <a:pt x="142" y="708"/>
                  </a:lnTo>
                  <a:lnTo>
                    <a:pt x="57" y="708"/>
                  </a:lnTo>
                  <a:lnTo>
                    <a:pt x="0" y="652"/>
                  </a:lnTo>
                  <a:lnTo>
                    <a:pt x="85" y="538"/>
                  </a:lnTo>
                  <a:lnTo>
                    <a:pt x="85" y="482"/>
                  </a:lnTo>
                  <a:lnTo>
                    <a:pt x="113" y="340"/>
                  </a:lnTo>
                  <a:lnTo>
                    <a:pt x="170" y="283"/>
                  </a:lnTo>
                  <a:lnTo>
                    <a:pt x="142" y="226"/>
                  </a:lnTo>
                  <a:lnTo>
                    <a:pt x="227" y="226"/>
                  </a:lnTo>
                  <a:lnTo>
                    <a:pt x="255" y="255"/>
                  </a:lnTo>
                  <a:lnTo>
                    <a:pt x="283" y="226"/>
                  </a:lnTo>
                  <a:lnTo>
                    <a:pt x="340" y="255"/>
                  </a:lnTo>
                  <a:lnTo>
                    <a:pt x="397" y="255"/>
                  </a:lnTo>
                  <a:lnTo>
                    <a:pt x="510" y="311"/>
                  </a:lnTo>
                  <a:lnTo>
                    <a:pt x="624" y="283"/>
                  </a:lnTo>
                  <a:lnTo>
                    <a:pt x="737" y="198"/>
                  </a:lnTo>
                  <a:lnTo>
                    <a:pt x="680" y="170"/>
                  </a:lnTo>
                  <a:lnTo>
                    <a:pt x="737" y="85"/>
                  </a:lnTo>
                  <a:lnTo>
                    <a:pt x="765" y="113"/>
                  </a:lnTo>
                  <a:lnTo>
                    <a:pt x="822" y="56"/>
                  </a:lnTo>
                  <a:lnTo>
                    <a:pt x="879" y="0"/>
                  </a:lnTo>
                  <a:lnTo>
                    <a:pt x="964" y="56"/>
                  </a:lnTo>
                  <a:lnTo>
                    <a:pt x="992" y="28"/>
                  </a:lnTo>
                  <a:lnTo>
                    <a:pt x="1021" y="56"/>
                  </a:lnTo>
                  <a:lnTo>
                    <a:pt x="1134" y="85"/>
                  </a:lnTo>
                  <a:lnTo>
                    <a:pt x="1191" y="141"/>
                  </a:lnTo>
                  <a:lnTo>
                    <a:pt x="1162" y="226"/>
                  </a:lnTo>
                  <a:lnTo>
                    <a:pt x="1191" y="255"/>
                  </a:lnTo>
                  <a:lnTo>
                    <a:pt x="1191" y="311"/>
                  </a:lnTo>
                  <a:lnTo>
                    <a:pt x="1219" y="340"/>
                  </a:lnTo>
                  <a:lnTo>
                    <a:pt x="1219" y="368"/>
                  </a:lnTo>
                  <a:lnTo>
                    <a:pt x="1219" y="397"/>
                  </a:lnTo>
                  <a:lnTo>
                    <a:pt x="1191" y="425"/>
                  </a:lnTo>
                  <a:lnTo>
                    <a:pt x="1162" y="482"/>
                  </a:lnTo>
                  <a:lnTo>
                    <a:pt x="1191" y="482"/>
                  </a:lnTo>
                  <a:lnTo>
                    <a:pt x="1219" y="538"/>
                  </a:lnTo>
                  <a:lnTo>
                    <a:pt x="1162" y="567"/>
                  </a:lnTo>
                  <a:lnTo>
                    <a:pt x="1134" y="595"/>
                  </a:lnTo>
                  <a:lnTo>
                    <a:pt x="1162" y="623"/>
                  </a:lnTo>
                  <a:lnTo>
                    <a:pt x="1106" y="680"/>
                  </a:lnTo>
                  <a:lnTo>
                    <a:pt x="1049" y="680"/>
                  </a:lnTo>
                  <a:lnTo>
                    <a:pt x="992" y="708"/>
                  </a:lnTo>
                  <a:lnTo>
                    <a:pt x="936" y="680"/>
                  </a:lnTo>
                  <a:lnTo>
                    <a:pt x="879" y="680"/>
                  </a:lnTo>
                  <a:lnTo>
                    <a:pt x="822" y="737"/>
                  </a:lnTo>
                  <a:lnTo>
                    <a:pt x="737" y="680"/>
                  </a:lnTo>
                  <a:lnTo>
                    <a:pt x="680" y="680"/>
                  </a:lnTo>
                  <a:lnTo>
                    <a:pt x="539" y="907"/>
                  </a:lnTo>
                  <a:lnTo>
                    <a:pt x="482" y="878"/>
                  </a:lnTo>
                  <a:lnTo>
                    <a:pt x="397" y="87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4" name="Freeform 283">
              <a:extLst>
                <a:ext uri="{FF2B5EF4-FFF2-40B4-BE49-F238E27FC236}">
                  <a16:creationId xmlns:a16="http://schemas.microsoft.com/office/drawing/2014/main" id="{CF91CEC1-412E-4BC3-9DB3-E707269ABE39}"/>
                </a:ext>
              </a:extLst>
            </p:cNvPr>
            <p:cNvSpPr>
              <a:spLocks/>
            </p:cNvSpPr>
            <p:nvPr/>
          </p:nvSpPr>
          <p:spPr bwMode="auto">
            <a:xfrm>
              <a:off x="2911" y="2785"/>
              <a:ext cx="708" cy="822"/>
            </a:xfrm>
            <a:custGeom>
              <a:avLst/>
              <a:gdLst>
                <a:gd name="T0" fmla="*/ 226 w 708"/>
                <a:gd name="T1" fmla="*/ 822 h 822"/>
                <a:gd name="T2" fmla="*/ 170 w 708"/>
                <a:gd name="T3" fmla="*/ 765 h 822"/>
                <a:gd name="T4" fmla="*/ 141 w 708"/>
                <a:gd name="T5" fmla="*/ 680 h 822"/>
                <a:gd name="T6" fmla="*/ 85 w 708"/>
                <a:gd name="T7" fmla="*/ 652 h 822"/>
                <a:gd name="T8" fmla="*/ 85 w 708"/>
                <a:gd name="T9" fmla="*/ 623 h 822"/>
                <a:gd name="T10" fmla="*/ 56 w 708"/>
                <a:gd name="T11" fmla="*/ 567 h 822"/>
                <a:gd name="T12" fmla="*/ 56 w 708"/>
                <a:gd name="T13" fmla="*/ 538 h 822"/>
                <a:gd name="T14" fmla="*/ 56 w 708"/>
                <a:gd name="T15" fmla="*/ 510 h 822"/>
                <a:gd name="T16" fmla="*/ 0 w 708"/>
                <a:gd name="T17" fmla="*/ 510 h 822"/>
                <a:gd name="T18" fmla="*/ 0 w 708"/>
                <a:gd name="T19" fmla="*/ 453 h 822"/>
                <a:gd name="T20" fmla="*/ 56 w 708"/>
                <a:gd name="T21" fmla="*/ 453 h 822"/>
                <a:gd name="T22" fmla="*/ 85 w 708"/>
                <a:gd name="T23" fmla="*/ 453 h 822"/>
                <a:gd name="T24" fmla="*/ 141 w 708"/>
                <a:gd name="T25" fmla="*/ 425 h 822"/>
                <a:gd name="T26" fmla="*/ 141 w 708"/>
                <a:gd name="T27" fmla="*/ 340 h 822"/>
                <a:gd name="T28" fmla="*/ 198 w 708"/>
                <a:gd name="T29" fmla="*/ 255 h 822"/>
                <a:gd name="T30" fmla="*/ 170 w 708"/>
                <a:gd name="T31" fmla="*/ 170 h 822"/>
                <a:gd name="T32" fmla="*/ 226 w 708"/>
                <a:gd name="T33" fmla="*/ 85 h 822"/>
                <a:gd name="T34" fmla="*/ 311 w 708"/>
                <a:gd name="T35" fmla="*/ 56 h 822"/>
                <a:gd name="T36" fmla="*/ 340 w 708"/>
                <a:gd name="T37" fmla="*/ 28 h 822"/>
                <a:gd name="T38" fmla="*/ 340 w 708"/>
                <a:gd name="T39" fmla="*/ 0 h 822"/>
                <a:gd name="T40" fmla="*/ 368 w 708"/>
                <a:gd name="T41" fmla="*/ 28 h 822"/>
                <a:gd name="T42" fmla="*/ 396 w 708"/>
                <a:gd name="T43" fmla="*/ 0 h 822"/>
                <a:gd name="T44" fmla="*/ 453 w 708"/>
                <a:gd name="T45" fmla="*/ 28 h 822"/>
                <a:gd name="T46" fmla="*/ 453 w 708"/>
                <a:gd name="T47" fmla="*/ 141 h 822"/>
                <a:gd name="T48" fmla="*/ 510 w 708"/>
                <a:gd name="T49" fmla="*/ 170 h 822"/>
                <a:gd name="T50" fmla="*/ 510 w 708"/>
                <a:gd name="T51" fmla="*/ 226 h 822"/>
                <a:gd name="T52" fmla="*/ 482 w 708"/>
                <a:gd name="T53" fmla="*/ 283 h 822"/>
                <a:gd name="T54" fmla="*/ 538 w 708"/>
                <a:gd name="T55" fmla="*/ 340 h 822"/>
                <a:gd name="T56" fmla="*/ 567 w 708"/>
                <a:gd name="T57" fmla="*/ 425 h 822"/>
                <a:gd name="T58" fmla="*/ 595 w 708"/>
                <a:gd name="T59" fmla="*/ 397 h 822"/>
                <a:gd name="T60" fmla="*/ 652 w 708"/>
                <a:gd name="T61" fmla="*/ 397 h 822"/>
                <a:gd name="T62" fmla="*/ 652 w 708"/>
                <a:gd name="T63" fmla="*/ 453 h 822"/>
                <a:gd name="T64" fmla="*/ 708 w 708"/>
                <a:gd name="T65" fmla="*/ 510 h 822"/>
                <a:gd name="T66" fmla="*/ 652 w 708"/>
                <a:gd name="T67" fmla="*/ 538 h 822"/>
                <a:gd name="T68" fmla="*/ 680 w 708"/>
                <a:gd name="T69" fmla="*/ 595 h 822"/>
                <a:gd name="T70" fmla="*/ 652 w 708"/>
                <a:gd name="T71" fmla="*/ 623 h 822"/>
                <a:gd name="T72" fmla="*/ 595 w 708"/>
                <a:gd name="T73" fmla="*/ 623 h 822"/>
                <a:gd name="T74" fmla="*/ 538 w 708"/>
                <a:gd name="T75" fmla="*/ 708 h 822"/>
                <a:gd name="T76" fmla="*/ 482 w 708"/>
                <a:gd name="T77" fmla="*/ 680 h 822"/>
                <a:gd name="T78" fmla="*/ 425 w 708"/>
                <a:gd name="T79" fmla="*/ 737 h 822"/>
                <a:gd name="T80" fmla="*/ 283 w 708"/>
                <a:gd name="T81" fmla="*/ 765 h 822"/>
                <a:gd name="T82" fmla="*/ 226 w 708"/>
                <a:gd name="T83" fmla="*/ 822 h 8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708" h="822">
                  <a:moveTo>
                    <a:pt x="226" y="822"/>
                  </a:moveTo>
                  <a:lnTo>
                    <a:pt x="170" y="765"/>
                  </a:lnTo>
                  <a:lnTo>
                    <a:pt x="141" y="680"/>
                  </a:lnTo>
                  <a:lnTo>
                    <a:pt x="85" y="652"/>
                  </a:lnTo>
                  <a:lnTo>
                    <a:pt x="85" y="623"/>
                  </a:lnTo>
                  <a:lnTo>
                    <a:pt x="56" y="567"/>
                  </a:lnTo>
                  <a:lnTo>
                    <a:pt x="56" y="538"/>
                  </a:lnTo>
                  <a:lnTo>
                    <a:pt x="56" y="510"/>
                  </a:lnTo>
                  <a:lnTo>
                    <a:pt x="0" y="510"/>
                  </a:lnTo>
                  <a:lnTo>
                    <a:pt x="0" y="453"/>
                  </a:lnTo>
                  <a:lnTo>
                    <a:pt x="56" y="453"/>
                  </a:lnTo>
                  <a:lnTo>
                    <a:pt x="85" y="453"/>
                  </a:lnTo>
                  <a:lnTo>
                    <a:pt x="141" y="425"/>
                  </a:lnTo>
                  <a:lnTo>
                    <a:pt x="141" y="340"/>
                  </a:lnTo>
                  <a:lnTo>
                    <a:pt x="198" y="255"/>
                  </a:lnTo>
                  <a:lnTo>
                    <a:pt x="170" y="170"/>
                  </a:lnTo>
                  <a:lnTo>
                    <a:pt x="226" y="85"/>
                  </a:lnTo>
                  <a:lnTo>
                    <a:pt x="311" y="56"/>
                  </a:lnTo>
                  <a:lnTo>
                    <a:pt x="340" y="28"/>
                  </a:lnTo>
                  <a:lnTo>
                    <a:pt x="340" y="0"/>
                  </a:lnTo>
                  <a:lnTo>
                    <a:pt x="368" y="28"/>
                  </a:lnTo>
                  <a:lnTo>
                    <a:pt x="396" y="0"/>
                  </a:lnTo>
                  <a:lnTo>
                    <a:pt x="453" y="28"/>
                  </a:lnTo>
                  <a:lnTo>
                    <a:pt x="453" y="141"/>
                  </a:lnTo>
                  <a:lnTo>
                    <a:pt x="510" y="170"/>
                  </a:lnTo>
                  <a:lnTo>
                    <a:pt x="510" y="226"/>
                  </a:lnTo>
                  <a:lnTo>
                    <a:pt x="482" y="283"/>
                  </a:lnTo>
                  <a:lnTo>
                    <a:pt x="538" y="340"/>
                  </a:lnTo>
                  <a:lnTo>
                    <a:pt x="567" y="425"/>
                  </a:lnTo>
                  <a:lnTo>
                    <a:pt x="595" y="397"/>
                  </a:lnTo>
                  <a:lnTo>
                    <a:pt x="652" y="397"/>
                  </a:lnTo>
                  <a:lnTo>
                    <a:pt x="652" y="453"/>
                  </a:lnTo>
                  <a:lnTo>
                    <a:pt x="708" y="510"/>
                  </a:lnTo>
                  <a:lnTo>
                    <a:pt x="652" y="538"/>
                  </a:lnTo>
                  <a:lnTo>
                    <a:pt x="680" y="595"/>
                  </a:lnTo>
                  <a:lnTo>
                    <a:pt x="652" y="623"/>
                  </a:lnTo>
                  <a:lnTo>
                    <a:pt x="595" y="623"/>
                  </a:lnTo>
                  <a:lnTo>
                    <a:pt x="538" y="708"/>
                  </a:lnTo>
                  <a:lnTo>
                    <a:pt x="482" y="680"/>
                  </a:lnTo>
                  <a:lnTo>
                    <a:pt x="425" y="737"/>
                  </a:lnTo>
                  <a:lnTo>
                    <a:pt x="283" y="765"/>
                  </a:lnTo>
                  <a:lnTo>
                    <a:pt x="226" y="82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5" name="Freeform 284">
              <a:extLst>
                <a:ext uri="{FF2B5EF4-FFF2-40B4-BE49-F238E27FC236}">
                  <a16:creationId xmlns:a16="http://schemas.microsoft.com/office/drawing/2014/main" id="{FE1C0F3B-5357-4368-8F17-0B87663D9E83}"/>
                </a:ext>
              </a:extLst>
            </p:cNvPr>
            <p:cNvSpPr>
              <a:spLocks/>
            </p:cNvSpPr>
            <p:nvPr/>
          </p:nvSpPr>
          <p:spPr bwMode="auto">
            <a:xfrm>
              <a:off x="2599" y="3267"/>
              <a:ext cx="340" cy="793"/>
            </a:xfrm>
            <a:custGeom>
              <a:avLst/>
              <a:gdLst>
                <a:gd name="T0" fmla="*/ 113 w 340"/>
                <a:gd name="T1" fmla="*/ 28 h 793"/>
                <a:gd name="T2" fmla="*/ 142 w 340"/>
                <a:gd name="T3" fmla="*/ 0 h 793"/>
                <a:gd name="T4" fmla="*/ 227 w 340"/>
                <a:gd name="T5" fmla="*/ 28 h 793"/>
                <a:gd name="T6" fmla="*/ 198 w 340"/>
                <a:gd name="T7" fmla="*/ 56 h 793"/>
                <a:gd name="T8" fmla="*/ 198 w 340"/>
                <a:gd name="T9" fmla="*/ 170 h 793"/>
                <a:gd name="T10" fmla="*/ 312 w 340"/>
                <a:gd name="T11" fmla="*/ 311 h 793"/>
                <a:gd name="T12" fmla="*/ 312 w 340"/>
                <a:gd name="T13" fmla="*/ 425 h 793"/>
                <a:gd name="T14" fmla="*/ 340 w 340"/>
                <a:gd name="T15" fmla="*/ 453 h 793"/>
                <a:gd name="T16" fmla="*/ 283 w 340"/>
                <a:gd name="T17" fmla="*/ 510 h 793"/>
                <a:gd name="T18" fmla="*/ 340 w 340"/>
                <a:gd name="T19" fmla="*/ 538 h 793"/>
                <a:gd name="T20" fmla="*/ 340 w 340"/>
                <a:gd name="T21" fmla="*/ 652 h 793"/>
                <a:gd name="T22" fmla="*/ 255 w 340"/>
                <a:gd name="T23" fmla="*/ 708 h 793"/>
                <a:gd name="T24" fmla="*/ 198 w 340"/>
                <a:gd name="T25" fmla="*/ 765 h 793"/>
                <a:gd name="T26" fmla="*/ 170 w 340"/>
                <a:gd name="T27" fmla="*/ 737 h 793"/>
                <a:gd name="T28" fmla="*/ 113 w 340"/>
                <a:gd name="T29" fmla="*/ 793 h 793"/>
                <a:gd name="T30" fmla="*/ 85 w 340"/>
                <a:gd name="T31" fmla="*/ 737 h 793"/>
                <a:gd name="T32" fmla="*/ 28 w 340"/>
                <a:gd name="T33" fmla="*/ 708 h 793"/>
                <a:gd name="T34" fmla="*/ 56 w 340"/>
                <a:gd name="T35" fmla="*/ 623 h 793"/>
                <a:gd name="T36" fmla="*/ 85 w 340"/>
                <a:gd name="T37" fmla="*/ 623 h 793"/>
                <a:gd name="T38" fmla="*/ 113 w 340"/>
                <a:gd name="T39" fmla="*/ 510 h 793"/>
                <a:gd name="T40" fmla="*/ 170 w 340"/>
                <a:gd name="T41" fmla="*/ 510 h 793"/>
                <a:gd name="T42" fmla="*/ 142 w 340"/>
                <a:gd name="T43" fmla="*/ 482 h 793"/>
                <a:gd name="T44" fmla="*/ 142 w 340"/>
                <a:gd name="T45" fmla="*/ 425 h 793"/>
                <a:gd name="T46" fmla="*/ 113 w 340"/>
                <a:gd name="T47" fmla="*/ 396 h 793"/>
                <a:gd name="T48" fmla="*/ 85 w 340"/>
                <a:gd name="T49" fmla="*/ 311 h 793"/>
                <a:gd name="T50" fmla="*/ 28 w 340"/>
                <a:gd name="T51" fmla="*/ 283 h 793"/>
                <a:gd name="T52" fmla="*/ 0 w 340"/>
                <a:gd name="T53" fmla="*/ 255 h 793"/>
                <a:gd name="T54" fmla="*/ 28 w 340"/>
                <a:gd name="T55" fmla="*/ 198 h 793"/>
                <a:gd name="T56" fmla="*/ 28 w 340"/>
                <a:gd name="T57" fmla="*/ 170 h 793"/>
                <a:gd name="T58" fmla="*/ 85 w 340"/>
                <a:gd name="T59" fmla="*/ 141 h 793"/>
                <a:gd name="T60" fmla="*/ 113 w 340"/>
                <a:gd name="T61" fmla="*/ 56 h 793"/>
                <a:gd name="T62" fmla="*/ 113 w 340"/>
                <a:gd name="T63" fmla="*/ 28 h 7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340" h="793">
                  <a:moveTo>
                    <a:pt x="113" y="28"/>
                  </a:moveTo>
                  <a:lnTo>
                    <a:pt x="142" y="0"/>
                  </a:lnTo>
                  <a:lnTo>
                    <a:pt x="227" y="28"/>
                  </a:lnTo>
                  <a:lnTo>
                    <a:pt x="198" y="56"/>
                  </a:lnTo>
                  <a:lnTo>
                    <a:pt x="198" y="170"/>
                  </a:lnTo>
                  <a:lnTo>
                    <a:pt x="312" y="311"/>
                  </a:lnTo>
                  <a:lnTo>
                    <a:pt x="312" y="425"/>
                  </a:lnTo>
                  <a:lnTo>
                    <a:pt x="340" y="453"/>
                  </a:lnTo>
                  <a:lnTo>
                    <a:pt x="283" y="510"/>
                  </a:lnTo>
                  <a:lnTo>
                    <a:pt x="340" y="538"/>
                  </a:lnTo>
                  <a:lnTo>
                    <a:pt x="340" y="652"/>
                  </a:lnTo>
                  <a:lnTo>
                    <a:pt x="255" y="708"/>
                  </a:lnTo>
                  <a:lnTo>
                    <a:pt x="198" y="765"/>
                  </a:lnTo>
                  <a:lnTo>
                    <a:pt x="170" y="737"/>
                  </a:lnTo>
                  <a:lnTo>
                    <a:pt x="113" y="793"/>
                  </a:lnTo>
                  <a:lnTo>
                    <a:pt x="85" y="737"/>
                  </a:lnTo>
                  <a:lnTo>
                    <a:pt x="28" y="708"/>
                  </a:lnTo>
                  <a:lnTo>
                    <a:pt x="56" y="623"/>
                  </a:lnTo>
                  <a:lnTo>
                    <a:pt x="85" y="623"/>
                  </a:lnTo>
                  <a:lnTo>
                    <a:pt x="113" y="510"/>
                  </a:lnTo>
                  <a:lnTo>
                    <a:pt x="170" y="510"/>
                  </a:lnTo>
                  <a:lnTo>
                    <a:pt x="142" y="482"/>
                  </a:lnTo>
                  <a:lnTo>
                    <a:pt x="142" y="425"/>
                  </a:lnTo>
                  <a:lnTo>
                    <a:pt x="113" y="396"/>
                  </a:lnTo>
                  <a:lnTo>
                    <a:pt x="85" y="311"/>
                  </a:lnTo>
                  <a:lnTo>
                    <a:pt x="28" y="283"/>
                  </a:lnTo>
                  <a:lnTo>
                    <a:pt x="0" y="255"/>
                  </a:lnTo>
                  <a:lnTo>
                    <a:pt x="28" y="198"/>
                  </a:lnTo>
                  <a:lnTo>
                    <a:pt x="28" y="170"/>
                  </a:lnTo>
                  <a:lnTo>
                    <a:pt x="85" y="141"/>
                  </a:lnTo>
                  <a:lnTo>
                    <a:pt x="113" y="56"/>
                  </a:lnTo>
                  <a:lnTo>
                    <a:pt x="113" y="2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6" name="Freeform 285">
              <a:extLst>
                <a:ext uri="{FF2B5EF4-FFF2-40B4-BE49-F238E27FC236}">
                  <a16:creationId xmlns:a16="http://schemas.microsoft.com/office/drawing/2014/main" id="{A1F70283-4BB3-4BBC-91B5-A18DE1345FDE}"/>
                </a:ext>
              </a:extLst>
            </p:cNvPr>
            <p:cNvSpPr>
              <a:spLocks/>
            </p:cNvSpPr>
            <p:nvPr/>
          </p:nvSpPr>
          <p:spPr bwMode="auto">
            <a:xfrm>
              <a:off x="1890" y="3295"/>
              <a:ext cx="879" cy="794"/>
            </a:xfrm>
            <a:custGeom>
              <a:avLst/>
              <a:gdLst>
                <a:gd name="T0" fmla="*/ 567 w 879"/>
                <a:gd name="T1" fmla="*/ 57 h 794"/>
                <a:gd name="T2" fmla="*/ 624 w 879"/>
                <a:gd name="T3" fmla="*/ 85 h 794"/>
                <a:gd name="T4" fmla="*/ 680 w 879"/>
                <a:gd name="T5" fmla="*/ 57 h 794"/>
                <a:gd name="T6" fmla="*/ 680 w 879"/>
                <a:gd name="T7" fmla="*/ 28 h 794"/>
                <a:gd name="T8" fmla="*/ 822 w 879"/>
                <a:gd name="T9" fmla="*/ 0 h 794"/>
                <a:gd name="T10" fmla="*/ 822 w 879"/>
                <a:gd name="T11" fmla="*/ 28 h 794"/>
                <a:gd name="T12" fmla="*/ 794 w 879"/>
                <a:gd name="T13" fmla="*/ 113 h 794"/>
                <a:gd name="T14" fmla="*/ 737 w 879"/>
                <a:gd name="T15" fmla="*/ 142 h 794"/>
                <a:gd name="T16" fmla="*/ 737 w 879"/>
                <a:gd name="T17" fmla="*/ 170 h 794"/>
                <a:gd name="T18" fmla="*/ 709 w 879"/>
                <a:gd name="T19" fmla="*/ 227 h 794"/>
                <a:gd name="T20" fmla="*/ 737 w 879"/>
                <a:gd name="T21" fmla="*/ 255 h 794"/>
                <a:gd name="T22" fmla="*/ 794 w 879"/>
                <a:gd name="T23" fmla="*/ 283 h 794"/>
                <a:gd name="T24" fmla="*/ 822 w 879"/>
                <a:gd name="T25" fmla="*/ 368 h 794"/>
                <a:gd name="T26" fmla="*/ 851 w 879"/>
                <a:gd name="T27" fmla="*/ 397 h 794"/>
                <a:gd name="T28" fmla="*/ 851 w 879"/>
                <a:gd name="T29" fmla="*/ 454 h 794"/>
                <a:gd name="T30" fmla="*/ 879 w 879"/>
                <a:gd name="T31" fmla="*/ 482 h 794"/>
                <a:gd name="T32" fmla="*/ 822 w 879"/>
                <a:gd name="T33" fmla="*/ 482 h 794"/>
                <a:gd name="T34" fmla="*/ 794 w 879"/>
                <a:gd name="T35" fmla="*/ 595 h 794"/>
                <a:gd name="T36" fmla="*/ 765 w 879"/>
                <a:gd name="T37" fmla="*/ 595 h 794"/>
                <a:gd name="T38" fmla="*/ 737 w 879"/>
                <a:gd name="T39" fmla="*/ 680 h 794"/>
                <a:gd name="T40" fmla="*/ 680 w 879"/>
                <a:gd name="T41" fmla="*/ 680 h 794"/>
                <a:gd name="T42" fmla="*/ 680 w 879"/>
                <a:gd name="T43" fmla="*/ 737 h 794"/>
                <a:gd name="T44" fmla="*/ 595 w 879"/>
                <a:gd name="T45" fmla="*/ 765 h 794"/>
                <a:gd name="T46" fmla="*/ 567 w 879"/>
                <a:gd name="T47" fmla="*/ 737 h 794"/>
                <a:gd name="T48" fmla="*/ 425 w 879"/>
                <a:gd name="T49" fmla="*/ 709 h 794"/>
                <a:gd name="T50" fmla="*/ 397 w 879"/>
                <a:gd name="T51" fmla="*/ 567 h 794"/>
                <a:gd name="T52" fmla="*/ 284 w 879"/>
                <a:gd name="T53" fmla="*/ 595 h 794"/>
                <a:gd name="T54" fmla="*/ 227 w 879"/>
                <a:gd name="T55" fmla="*/ 709 h 794"/>
                <a:gd name="T56" fmla="*/ 142 w 879"/>
                <a:gd name="T57" fmla="*/ 709 h 794"/>
                <a:gd name="T58" fmla="*/ 85 w 879"/>
                <a:gd name="T59" fmla="*/ 794 h 794"/>
                <a:gd name="T60" fmla="*/ 0 w 879"/>
                <a:gd name="T61" fmla="*/ 652 h 794"/>
                <a:gd name="T62" fmla="*/ 170 w 879"/>
                <a:gd name="T63" fmla="*/ 567 h 794"/>
                <a:gd name="T64" fmla="*/ 425 w 879"/>
                <a:gd name="T65" fmla="*/ 340 h 794"/>
                <a:gd name="T66" fmla="*/ 482 w 879"/>
                <a:gd name="T67" fmla="*/ 170 h 794"/>
                <a:gd name="T68" fmla="*/ 539 w 879"/>
                <a:gd name="T69" fmla="*/ 142 h 794"/>
                <a:gd name="T70" fmla="*/ 567 w 879"/>
                <a:gd name="T71" fmla="*/ 57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879" h="794">
                  <a:moveTo>
                    <a:pt x="567" y="57"/>
                  </a:moveTo>
                  <a:lnTo>
                    <a:pt x="624" y="85"/>
                  </a:lnTo>
                  <a:lnTo>
                    <a:pt x="680" y="57"/>
                  </a:lnTo>
                  <a:lnTo>
                    <a:pt x="680" y="28"/>
                  </a:lnTo>
                  <a:lnTo>
                    <a:pt x="822" y="0"/>
                  </a:lnTo>
                  <a:lnTo>
                    <a:pt x="822" y="28"/>
                  </a:lnTo>
                  <a:lnTo>
                    <a:pt x="794" y="113"/>
                  </a:lnTo>
                  <a:lnTo>
                    <a:pt x="737" y="142"/>
                  </a:lnTo>
                  <a:lnTo>
                    <a:pt x="737" y="170"/>
                  </a:lnTo>
                  <a:lnTo>
                    <a:pt x="709" y="227"/>
                  </a:lnTo>
                  <a:lnTo>
                    <a:pt x="737" y="255"/>
                  </a:lnTo>
                  <a:lnTo>
                    <a:pt x="794" y="283"/>
                  </a:lnTo>
                  <a:lnTo>
                    <a:pt x="822" y="368"/>
                  </a:lnTo>
                  <a:lnTo>
                    <a:pt x="851" y="397"/>
                  </a:lnTo>
                  <a:lnTo>
                    <a:pt x="851" y="454"/>
                  </a:lnTo>
                  <a:lnTo>
                    <a:pt x="879" y="482"/>
                  </a:lnTo>
                  <a:lnTo>
                    <a:pt x="822" y="482"/>
                  </a:lnTo>
                  <a:lnTo>
                    <a:pt x="794" y="595"/>
                  </a:lnTo>
                  <a:lnTo>
                    <a:pt x="765" y="595"/>
                  </a:lnTo>
                  <a:lnTo>
                    <a:pt x="737" y="680"/>
                  </a:lnTo>
                  <a:lnTo>
                    <a:pt x="680" y="680"/>
                  </a:lnTo>
                  <a:lnTo>
                    <a:pt x="680" y="737"/>
                  </a:lnTo>
                  <a:lnTo>
                    <a:pt x="595" y="765"/>
                  </a:lnTo>
                  <a:lnTo>
                    <a:pt x="567" y="737"/>
                  </a:lnTo>
                  <a:lnTo>
                    <a:pt x="425" y="709"/>
                  </a:lnTo>
                  <a:lnTo>
                    <a:pt x="397" y="567"/>
                  </a:lnTo>
                  <a:lnTo>
                    <a:pt x="284" y="595"/>
                  </a:lnTo>
                  <a:lnTo>
                    <a:pt x="227" y="709"/>
                  </a:lnTo>
                  <a:lnTo>
                    <a:pt x="142" y="709"/>
                  </a:lnTo>
                  <a:lnTo>
                    <a:pt x="85" y="794"/>
                  </a:lnTo>
                  <a:lnTo>
                    <a:pt x="0" y="652"/>
                  </a:lnTo>
                  <a:lnTo>
                    <a:pt x="170" y="567"/>
                  </a:lnTo>
                  <a:lnTo>
                    <a:pt x="425" y="340"/>
                  </a:lnTo>
                  <a:lnTo>
                    <a:pt x="482" y="170"/>
                  </a:lnTo>
                  <a:lnTo>
                    <a:pt x="539" y="142"/>
                  </a:lnTo>
                  <a:lnTo>
                    <a:pt x="567" y="5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7" name="Freeform 286">
              <a:extLst>
                <a:ext uri="{FF2B5EF4-FFF2-40B4-BE49-F238E27FC236}">
                  <a16:creationId xmlns:a16="http://schemas.microsoft.com/office/drawing/2014/main" id="{4EE4F9B6-17C0-40C9-B713-1B7010F0F1B5}"/>
                </a:ext>
              </a:extLst>
            </p:cNvPr>
            <p:cNvSpPr>
              <a:spLocks/>
            </p:cNvSpPr>
            <p:nvPr/>
          </p:nvSpPr>
          <p:spPr bwMode="auto">
            <a:xfrm>
              <a:off x="2117" y="3862"/>
              <a:ext cx="1162" cy="680"/>
            </a:xfrm>
            <a:custGeom>
              <a:avLst/>
              <a:gdLst>
                <a:gd name="T0" fmla="*/ 0 w 1162"/>
                <a:gd name="T1" fmla="*/ 142 h 680"/>
                <a:gd name="T2" fmla="*/ 57 w 1162"/>
                <a:gd name="T3" fmla="*/ 28 h 680"/>
                <a:gd name="T4" fmla="*/ 170 w 1162"/>
                <a:gd name="T5" fmla="*/ 0 h 680"/>
                <a:gd name="T6" fmla="*/ 198 w 1162"/>
                <a:gd name="T7" fmla="*/ 142 h 680"/>
                <a:gd name="T8" fmla="*/ 340 w 1162"/>
                <a:gd name="T9" fmla="*/ 170 h 680"/>
                <a:gd name="T10" fmla="*/ 368 w 1162"/>
                <a:gd name="T11" fmla="*/ 198 h 680"/>
                <a:gd name="T12" fmla="*/ 453 w 1162"/>
                <a:gd name="T13" fmla="*/ 170 h 680"/>
                <a:gd name="T14" fmla="*/ 453 w 1162"/>
                <a:gd name="T15" fmla="*/ 113 h 680"/>
                <a:gd name="T16" fmla="*/ 510 w 1162"/>
                <a:gd name="T17" fmla="*/ 113 h 680"/>
                <a:gd name="T18" fmla="*/ 567 w 1162"/>
                <a:gd name="T19" fmla="*/ 142 h 680"/>
                <a:gd name="T20" fmla="*/ 595 w 1162"/>
                <a:gd name="T21" fmla="*/ 198 h 680"/>
                <a:gd name="T22" fmla="*/ 652 w 1162"/>
                <a:gd name="T23" fmla="*/ 142 h 680"/>
                <a:gd name="T24" fmla="*/ 680 w 1162"/>
                <a:gd name="T25" fmla="*/ 170 h 680"/>
                <a:gd name="T26" fmla="*/ 737 w 1162"/>
                <a:gd name="T27" fmla="*/ 113 h 680"/>
                <a:gd name="T28" fmla="*/ 822 w 1162"/>
                <a:gd name="T29" fmla="*/ 57 h 680"/>
                <a:gd name="T30" fmla="*/ 879 w 1162"/>
                <a:gd name="T31" fmla="*/ 85 h 680"/>
                <a:gd name="T32" fmla="*/ 907 w 1162"/>
                <a:gd name="T33" fmla="*/ 170 h 680"/>
                <a:gd name="T34" fmla="*/ 850 w 1162"/>
                <a:gd name="T35" fmla="*/ 227 h 680"/>
                <a:gd name="T36" fmla="*/ 879 w 1162"/>
                <a:gd name="T37" fmla="*/ 255 h 680"/>
                <a:gd name="T38" fmla="*/ 1049 w 1162"/>
                <a:gd name="T39" fmla="*/ 255 h 680"/>
                <a:gd name="T40" fmla="*/ 1049 w 1162"/>
                <a:gd name="T41" fmla="*/ 312 h 680"/>
                <a:gd name="T42" fmla="*/ 1162 w 1162"/>
                <a:gd name="T43" fmla="*/ 368 h 680"/>
                <a:gd name="T44" fmla="*/ 1105 w 1162"/>
                <a:gd name="T45" fmla="*/ 539 h 680"/>
                <a:gd name="T46" fmla="*/ 1049 w 1162"/>
                <a:gd name="T47" fmla="*/ 624 h 680"/>
                <a:gd name="T48" fmla="*/ 1049 w 1162"/>
                <a:gd name="T49" fmla="*/ 652 h 680"/>
                <a:gd name="T50" fmla="*/ 935 w 1162"/>
                <a:gd name="T51" fmla="*/ 652 h 680"/>
                <a:gd name="T52" fmla="*/ 935 w 1162"/>
                <a:gd name="T53" fmla="*/ 624 h 680"/>
                <a:gd name="T54" fmla="*/ 850 w 1162"/>
                <a:gd name="T55" fmla="*/ 595 h 680"/>
                <a:gd name="T56" fmla="*/ 850 w 1162"/>
                <a:gd name="T57" fmla="*/ 539 h 680"/>
                <a:gd name="T58" fmla="*/ 822 w 1162"/>
                <a:gd name="T59" fmla="*/ 567 h 680"/>
                <a:gd name="T60" fmla="*/ 822 w 1162"/>
                <a:gd name="T61" fmla="*/ 510 h 680"/>
                <a:gd name="T62" fmla="*/ 765 w 1162"/>
                <a:gd name="T63" fmla="*/ 453 h 680"/>
                <a:gd name="T64" fmla="*/ 680 w 1162"/>
                <a:gd name="T65" fmla="*/ 510 h 680"/>
                <a:gd name="T66" fmla="*/ 567 w 1162"/>
                <a:gd name="T67" fmla="*/ 482 h 680"/>
                <a:gd name="T68" fmla="*/ 595 w 1162"/>
                <a:gd name="T69" fmla="*/ 510 h 680"/>
                <a:gd name="T70" fmla="*/ 510 w 1162"/>
                <a:gd name="T71" fmla="*/ 510 h 680"/>
                <a:gd name="T72" fmla="*/ 482 w 1162"/>
                <a:gd name="T73" fmla="*/ 567 h 680"/>
                <a:gd name="T74" fmla="*/ 425 w 1162"/>
                <a:gd name="T75" fmla="*/ 567 h 680"/>
                <a:gd name="T76" fmla="*/ 397 w 1162"/>
                <a:gd name="T77" fmla="*/ 595 h 680"/>
                <a:gd name="T78" fmla="*/ 312 w 1162"/>
                <a:gd name="T79" fmla="*/ 624 h 680"/>
                <a:gd name="T80" fmla="*/ 227 w 1162"/>
                <a:gd name="T81" fmla="*/ 680 h 680"/>
                <a:gd name="T82" fmla="*/ 227 w 1162"/>
                <a:gd name="T83" fmla="*/ 624 h 680"/>
                <a:gd name="T84" fmla="*/ 142 w 1162"/>
                <a:gd name="T85" fmla="*/ 624 h 680"/>
                <a:gd name="T86" fmla="*/ 142 w 1162"/>
                <a:gd name="T87" fmla="*/ 595 h 680"/>
                <a:gd name="T88" fmla="*/ 113 w 1162"/>
                <a:gd name="T89" fmla="*/ 595 h 680"/>
                <a:gd name="T90" fmla="*/ 113 w 1162"/>
                <a:gd name="T91" fmla="*/ 510 h 680"/>
                <a:gd name="T92" fmla="*/ 142 w 1162"/>
                <a:gd name="T93" fmla="*/ 397 h 680"/>
                <a:gd name="T94" fmla="*/ 85 w 1162"/>
                <a:gd name="T95" fmla="*/ 340 h 680"/>
                <a:gd name="T96" fmla="*/ 113 w 1162"/>
                <a:gd name="T97" fmla="*/ 283 h 680"/>
                <a:gd name="T98" fmla="*/ 57 w 1162"/>
                <a:gd name="T99" fmla="*/ 170 h 680"/>
                <a:gd name="T100" fmla="*/ 0 w 1162"/>
                <a:gd name="T101" fmla="*/ 142 h 6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1162" h="680">
                  <a:moveTo>
                    <a:pt x="0" y="142"/>
                  </a:moveTo>
                  <a:lnTo>
                    <a:pt x="57" y="28"/>
                  </a:lnTo>
                  <a:lnTo>
                    <a:pt x="170" y="0"/>
                  </a:lnTo>
                  <a:lnTo>
                    <a:pt x="198" y="142"/>
                  </a:lnTo>
                  <a:lnTo>
                    <a:pt x="340" y="170"/>
                  </a:lnTo>
                  <a:lnTo>
                    <a:pt x="368" y="198"/>
                  </a:lnTo>
                  <a:lnTo>
                    <a:pt x="453" y="170"/>
                  </a:lnTo>
                  <a:lnTo>
                    <a:pt x="453" y="113"/>
                  </a:lnTo>
                  <a:lnTo>
                    <a:pt x="510" y="113"/>
                  </a:lnTo>
                  <a:lnTo>
                    <a:pt x="567" y="142"/>
                  </a:lnTo>
                  <a:lnTo>
                    <a:pt x="595" y="198"/>
                  </a:lnTo>
                  <a:lnTo>
                    <a:pt x="652" y="142"/>
                  </a:lnTo>
                  <a:lnTo>
                    <a:pt x="680" y="170"/>
                  </a:lnTo>
                  <a:lnTo>
                    <a:pt x="737" y="113"/>
                  </a:lnTo>
                  <a:lnTo>
                    <a:pt x="822" y="57"/>
                  </a:lnTo>
                  <a:lnTo>
                    <a:pt x="879" y="85"/>
                  </a:lnTo>
                  <a:lnTo>
                    <a:pt x="907" y="170"/>
                  </a:lnTo>
                  <a:lnTo>
                    <a:pt x="850" y="227"/>
                  </a:lnTo>
                  <a:lnTo>
                    <a:pt x="879" y="255"/>
                  </a:lnTo>
                  <a:lnTo>
                    <a:pt x="1049" y="255"/>
                  </a:lnTo>
                  <a:lnTo>
                    <a:pt x="1049" y="312"/>
                  </a:lnTo>
                  <a:lnTo>
                    <a:pt x="1162" y="368"/>
                  </a:lnTo>
                  <a:lnTo>
                    <a:pt x="1105" y="539"/>
                  </a:lnTo>
                  <a:lnTo>
                    <a:pt x="1049" y="624"/>
                  </a:lnTo>
                  <a:lnTo>
                    <a:pt x="1049" y="652"/>
                  </a:lnTo>
                  <a:lnTo>
                    <a:pt x="935" y="652"/>
                  </a:lnTo>
                  <a:lnTo>
                    <a:pt x="935" y="624"/>
                  </a:lnTo>
                  <a:lnTo>
                    <a:pt x="850" y="595"/>
                  </a:lnTo>
                  <a:lnTo>
                    <a:pt x="850" y="539"/>
                  </a:lnTo>
                  <a:lnTo>
                    <a:pt x="822" y="567"/>
                  </a:lnTo>
                  <a:lnTo>
                    <a:pt x="822" y="510"/>
                  </a:lnTo>
                  <a:lnTo>
                    <a:pt x="765" y="453"/>
                  </a:lnTo>
                  <a:lnTo>
                    <a:pt x="680" y="510"/>
                  </a:lnTo>
                  <a:lnTo>
                    <a:pt x="567" y="482"/>
                  </a:lnTo>
                  <a:lnTo>
                    <a:pt x="595" y="510"/>
                  </a:lnTo>
                  <a:lnTo>
                    <a:pt x="510" y="510"/>
                  </a:lnTo>
                  <a:lnTo>
                    <a:pt x="482" y="567"/>
                  </a:lnTo>
                  <a:lnTo>
                    <a:pt x="425" y="567"/>
                  </a:lnTo>
                  <a:lnTo>
                    <a:pt x="397" y="595"/>
                  </a:lnTo>
                  <a:lnTo>
                    <a:pt x="312" y="624"/>
                  </a:lnTo>
                  <a:lnTo>
                    <a:pt x="227" y="680"/>
                  </a:lnTo>
                  <a:lnTo>
                    <a:pt x="227" y="624"/>
                  </a:lnTo>
                  <a:lnTo>
                    <a:pt x="142" y="624"/>
                  </a:lnTo>
                  <a:lnTo>
                    <a:pt x="142" y="595"/>
                  </a:lnTo>
                  <a:lnTo>
                    <a:pt x="113" y="595"/>
                  </a:lnTo>
                  <a:lnTo>
                    <a:pt x="113" y="510"/>
                  </a:lnTo>
                  <a:lnTo>
                    <a:pt x="142" y="397"/>
                  </a:lnTo>
                  <a:lnTo>
                    <a:pt x="85" y="340"/>
                  </a:lnTo>
                  <a:lnTo>
                    <a:pt x="113" y="283"/>
                  </a:lnTo>
                  <a:lnTo>
                    <a:pt x="57" y="170"/>
                  </a:lnTo>
                  <a:lnTo>
                    <a:pt x="0" y="14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8" name="Freeform 287">
              <a:extLst>
                <a:ext uri="{FF2B5EF4-FFF2-40B4-BE49-F238E27FC236}">
                  <a16:creationId xmlns:a16="http://schemas.microsoft.com/office/drawing/2014/main" id="{D0F500D7-B9B3-4A02-906E-193F0D4EEA36}"/>
                </a:ext>
              </a:extLst>
            </p:cNvPr>
            <p:cNvSpPr>
              <a:spLocks/>
            </p:cNvSpPr>
            <p:nvPr/>
          </p:nvSpPr>
          <p:spPr bwMode="auto">
            <a:xfrm>
              <a:off x="2882" y="3352"/>
              <a:ext cx="1219" cy="1304"/>
            </a:xfrm>
            <a:custGeom>
              <a:avLst/>
              <a:gdLst>
                <a:gd name="T0" fmla="*/ 284 w 1219"/>
                <a:gd name="T1" fmla="*/ 1275 h 1304"/>
                <a:gd name="T2" fmla="*/ 340 w 1219"/>
                <a:gd name="T3" fmla="*/ 1304 h 1304"/>
                <a:gd name="T4" fmla="*/ 596 w 1219"/>
                <a:gd name="T5" fmla="*/ 1275 h 1304"/>
                <a:gd name="T6" fmla="*/ 681 w 1219"/>
                <a:gd name="T7" fmla="*/ 1219 h 1304"/>
                <a:gd name="T8" fmla="*/ 681 w 1219"/>
                <a:gd name="T9" fmla="*/ 1162 h 1304"/>
                <a:gd name="T10" fmla="*/ 851 w 1219"/>
                <a:gd name="T11" fmla="*/ 963 h 1304"/>
                <a:gd name="T12" fmla="*/ 851 w 1219"/>
                <a:gd name="T13" fmla="*/ 907 h 1304"/>
                <a:gd name="T14" fmla="*/ 794 w 1219"/>
                <a:gd name="T15" fmla="*/ 822 h 1304"/>
                <a:gd name="T16" fmla="*/ 907 w 1219"/>
                <a:gd name="T17" fmla="*/ 708 h 1304"/>
                <a:gd name="T18" fmla="*/ 879 w 1219"/>
                <a:gd name="T19" fmla="*/ 652 h 1304"/>
                <a:gd name="T20" fmla="*/ 907 w 1219"/>
                <a:gd name="T21" fmla="*/ 538 h 1304"/>
                <a:gd name="T22" fmla="*/ 1021 w 1219"/>
                <a:gd name="T23" fmla="*/ 482 h 1304"/>
                <a:gd name="T24" fmla="*/ 1078 w 1219"/>
                <a:gd name="T25" fmla="*/ 311 h 1304"/>
                <a:gd name="T26" fmla="*/ 1134 w 1219"/>
                <a:gd name="T27" fmla="*/ 283 h 1304"/>
                <a:gd name="T28" fmla="*/ 1106 w 1219"/>
                <a:gd name="T29" fmla="*/ 226 h 1304"/>
                <a:gd name="T30" fmla="*/ 1219 w 1219"/>
                <a:gd name="T31" fmla="*/ 170 h 1304"/>
                <a:gd name="T32" fmla="*/ 1191 w 1219"/>
                <a:gd name="T33" fmla="*/ 85 h 1304"/>
                <a:gd name="T34" fmla="*/ 992 w 1219"/>
                <a:gd name="T35" fmla="*/ 0 h 1304"/>
                <a:gd name="T36" fmla="*/ 936 w 1219"/>
                <a:gd name="T37" fmla="*/ 85 h 1304"/>
                <a:gd name="T38" fmla="*/ 822 w 1219"/>
                <a:gd name="T39" fmla="*/ 85 h 1304"/>
                <a:gd name="T40" fmla="*/ 709 w 1219"/>
                <a:gd name="T41" fmla="*/ 28 h 1304"/>
                <a:gd name="T42" fmla="*/ 681 w 1219"/>
                <a:gd name="T43" fmla="*/ 56 h 1304"/>
                <a:gd name="T44" fmla="*/ 624 w 1219"/>
                <a:gd name="T45" fmla="*/ 56 h 1304"/>
                <a:gd name="T46" fmla="*/ 567 w 1219"/>
                <a:gd name="T47" fmla="*/ 141 h 1304"/>
                <a:gd name="T48" fmla="*/ 511 w 1219"/>
                <a:gd name="T49" fmla="*/ 113 h 1304"/>
                <a:gd name="T50" fmla="*/ 454 w 1219"/>
                <a:gd name="T51" fmla="*/ 170 h 1304"/>
                <a:gd name="T52" fmla="*/ 312 w 1219"/>
                <a:gd name="T53" fmla="*/ 198 h 1304"/>
                <a:gd name="T54" fmla="*/ 255 w 1219"/>
                <a:gd name="T55" fmla="*/ 255 h 1304"/>
                <a:gd name="T56" fmla="*/ 199 w 1219"/>
                <a:gd name="T57" fmla="*/ 198 h 1304"/>
                <a:gd name="T58" fmla="*/ 142 w 1219"/>
                <a:gd name="T59" fmla="*/ 283 h 1304"/>
                <a:gd name="T60" fmla="*/ 142 w 1219"/>
                <a:gd name="T61" fmla="*/ 340 h 1304"/>
                <a:gd name="T62" fmla="*/ 29 w 1219"/>
                <a:gd name="T63" fmla="*/ 340 h 1304"/>
                <a:gd name="T64" fmla="*/ 57 w 1219"/>
                <a:gd name="T65" fmla="*/ 368 h 1304"/>
                <a:gd name="T66" fmla="*/ 0 w 1219"/>
                <a:gd name="T67" fmla="*/ 425 h 1304"/>
                <a:gd name="T68" fmla="*/ 57 w 1219"/>
                <a:gd name="T69" fmla="*/ 453 h 1304"/>
                <a:gd name="T70" fmla="*/ 57 w 1219"/>
                <a:gd name="T71" fmla="*/ 538 h 1304"/>
                <a:gd name="T72" fmla="*/ 57 w 1219"/>
                <a:gd name="T73" fmla="*/ 567 h 1304"/>
                <a:gd name="T74" fmla="*/ 114 w 1219"/>
                <a:gd name="T75" fmla="*/ 595 h 1304"/>
                <a:gd name="T76" fmla="*/ 142 w 1219"/>
                <a:gd name="T77" fmla="*/ 680 h 1304"/>
                <a:gd name="T78" fmla="*/ 85 w 1219"/>
                <a:gd name="T79" fmla="*/ 737 h 1304"/>
                <a:gd name="T80" fmla="*/ 114 w 1219"/>
                <a:gd name="T81" fmla="*/ 765 h 1304"/>
                <a:gd name="T82" fmla="*/ 282 w 1219"/>
                <a:gd name="T83" fmla="*/ 766 h 1304"/>
                <a:gd name="T84" fmla="*/ 282 w 1219"/>
                <a:gd name="T85" fmla="*/ 820 h 1304"/>
                <a:gd name="T86" fmla="*/ 397 w 1219"/>
                <a:gd name="T87" fmla="*/ 878 h 1304"/>
                <a:gd name="T88" fmla="*/ 340 w 1219"/>
                <a:gd name="T89" fmla="*/ 1049 h 1304"/>
                <a:gd name="T90" fmla="*/ 312 w 1219"/>
                <a:gd name="T91" fmla="*/ 1077 h 1304"/>
                <a:gd name="T92" fmla="*/ 284 w 1219"/>
                <a:gd name="T93" fmla="*/ 1134 h 1304"/>
                <a:gd name="T94" fmla="*/ 284 w 1219"/>
                <a:gd name="T95" fmla="*/ 1219 h 1304"/>
                <a:gd name="T96" fmla="*/ 284 w 1219"/>
                <a:gd name="T97" fmla="*/ 1275 h 1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219" h="1304">
                  <a:moveTo>
                    <a:pt x="284" y="1275"/>
                  </a:moveTo>
                  <a:lnTo>
                    <a:pt x="340" y="1304"/>
                  </a:lnTo>
                  <a:lnTo>
                    <a:pt x="596" y="1275"/>
                  </a:lnTo>
                  <a:lnTo>
                    <a:pt x="681" y="1219"/>
                  </a:lnTo>
                  <a:lnTo>
                    <a:pt x="681" y="1162"/>
                  </a:lnTo>
                  <a:lnTo>
                    <a:pt x="851" y="963"/>
                  </a:lnTo>
                  <a:lnTo>
                    <a:pt x="851" y="907"/>
                  </a:lnTo>
                  <a:lnTo>
                    <a:pt x="794" y="822"/>
                  </a:lnTo>
                  <a:lnTo>
                    <a:pt x="907" y="708"/>
                  </a:lnTo>
                  <a:lnTo>
                    <a:pt x="879" y="652"/>
                  </a:lnTo>
                  <a:lnTo>
                    <a:pt x="907" y="538"/>
                  </a:lnTo>
                  <a:lnTo>
                    <a:pt x="1021" y="482"/>
                  </a:lnTo>
                  <a:lnTo>
                    <a:pt x="1078" y="311"/>
                  </a:lnTo>
                  <a:lnTo>
                    <a:pt x="1134" y="283"/>
                  </a:lnTo>
                  <a:lnTo>
                    <a:pt x="1106" y="226"/>
                  </a:lnTo>
                  <a:lnTo>
                    <a:pt x="1219" y="170"/>
                  </a:lnTo>
                  <a:lnTo>
                    <a:pt x="1191" y="85"/>
                  </a:lnTo>
                  <a:lnTo>
                    <a:pt x="992" y="0"/>
                  </a:lnTo>
                  <a:lnTo>
                    <a:pt x="936" y="85"/>
                  </a:lnTo>
                  <a:lnTo>
                    <a:pt x="822" y="85"/>
                  </a:lnTo>
                  <a:lnTo>
                    <a:pt x="709" y="28"/>
                  </a:lnTo>
                  <a:lnTo>
                    <a:pt x="681" y="56"/>
                  </a:lnTo>
                  <a:lnTo>
                    <a:pt x="624" y="56"/>
                  </a:lnTo>
                  <a:lnTo>
                    <a:pt x="567" y="141"/>
                  </a:lnTo>
                  <a:lnTo>
                    <a:pt x="511" y="113"/>
                  </a:lnTo>
                  <a:lnTo>
                    <a:pt x="454" y="170"/>
                  </a:lnTo>
                  <a:lnTo>
                    <a:pt x="312" y="198"/>
                  </a:lnTo>
                  <a:lnTo>
                    <a:pt x="255" y="255"/>
                  </a:lnTo>
                  <a:lnTo>
                    <a:pt x="199" y="198"/>
                  </a:lnTo>
                  <a:lnTo>
                    <a:pt x="142" y="283"/>
                  </a:lnTo>
                  <a:lnTo>
                    <a:pt x="142" y="340"/>
                  </a:lnTo>
                  <a:lnTo>
                    <a:pt x="29" y="340"/>
                  </a:lnTo>
                  <a:lnTo>
                    <a:pt x="57" y="368"/>
                  </a:lnTo>
                  <a:lnTo>
                    <a:pt x="0" y="425"/>
                  </a:lnTo>
                  <a:lnTo>
                    <a:pt x="57" y="453"/>
                  </a:lnTo>
                  <a:lnTo>
                    <a:pt x="57" y="538"/>
                  </a:lnTo>
                  <a:lnTo>
                    <a:pt x="57" y="567"/>
                  </a:lnTo>
                  <a:lnTo>
                    <a:pt x="114" y="595"/>
                  </a:lnTo>
                  <a:lnTo>
                    <a:pt x="142" y="680"/>
                  </a:lnTo>
                  <a:lnTo>
                    <a:pt x="85" y="737"/>
                  </a:lnTo>
                  <a:lnTo>
                    <a:pt x="114" y="765"/>
                  </a:lnTo>
                  <a:lnTo>
                    <a:pt x="282" y="766"/>
                  </a:lnTo>
                  <a:lnTo>
                    <a:pt x="282" y="820"/>
                  </a:lnTo>
                  <a:lnTo>
                    <a:pt x="397" y="878"/>
                  </a:lnTo>
                  <a:lnTo>
                    <a:pt x="340" y="1049"/>
                  </a:lnTo>
                  <a:lnTo>
                    <a:pt x="312" y="1077"/>
                  </a:lnTo>
                  <a:lnTo>
                    <a:pt x="284" y="1134"/>
                  </a:lnTo>
                  <a:lnTo>
                    <a:pt x="284" y="1219"/>
                  </a:lnTo>
                  <a:lnTo>
                    <a:pt x="284" y="127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9" name="Freeform 288">
              <a:extLst>
                <a:ext uri="{FF2B5EF4-FFF2-40B4-BE49-F238E27FC236}">
                  <a16:creationId xmlns:a16="http://schemas.microsoft.com/office/drawing/2014/main" id="{BBBA5E1D-8982-4E25-B640-2A43444920D3}"/>
                </a:ext>
              </a:extLst>
            </p:cNvPr>
            <p:cNvSpPr>
              <a:spLocks/>
            </p:cNvSpPr>
            <p:nvPr/>
          </p:nvSpPr>
          <p:spPr bwMode="auto">
            <a:xfrm>
              <a:off x="1493" y="3947"/>
              <a:ext cx="1446" cy="907"/>
            </a:xfrm>
            <a:custGeom>
              <a:avLst/>
              <a:gdLst>
                <a:gd name="T0" fmla="*/ 1446 w 1446"/>
                <a:gd name="T1" fmla="*/ 482 h 907"/>
                <a:gd name="T2" fmla="*/ 1446 w 1446"/>
                <a:gd name="T3" fmla="*/ 425 h 907"/>
                <a:gd name="T4" fmla="*/ 1389 w 1446"/>
                <a:gd name="T5" fmla="*/ 368 h 907"/>
                <a:gd name="T6" fmla="*/ 1304 w 1446"/>
                <a:gd name="T7" fmla="*/ 425 h 907"/>
                <a:gd name="T8" fmla="*/ 1191 w 1446"/>
                <a:gd name="T9" fmla="*/ 397 h 907"/>
                <a:gd name="T10" fmla="*/ 1219 w 1446"/>
                <a:gd name="T11" fmla="*/ 425 h 907"/>
                <a:gd name="T12" fmla="*/ 1134 w 1446"/>
                <a:gd name="T13" fmla="*/ 425 h 907"/>
                <a:gd name="T14" fmla="*/ 1106 w 1446"/>
                <a:gd name="T15" fmla="*/ 482 h 907"/>
                <a:gd name="T16" fmla="*/ 1049 w 1446"/>
                <a:gd name="T17" fmla="*/ 482 h 907"/>
                <a:gd name="T18" fmla="*/ 1021 w 1446"/>
                <a:gd name="T19" fmla="*/ 510 h 907"/>
                <a:gd name="T20" fmla="*/ 936 w 1446"/>
                <a:gd name="T21" fmla="*/ 539 h 907"/>
                <a:gd name="T22" fmla="*/ 851 w 1446"/>
                <a:gd name="T23" fmla="*/ 595 h 907"/>
                <a:gd name="T24" fmla="*/ 851 w 1446"/>
                <a:gd name="T25" fmla="*/ 539 h 907"/>
                <a:gd name="T26" fmla="*/ 766 w 1446"/>
                <a:gd name="T27" fmla="*/ 539 h 907"/>
                <a:gd name="T28" fmla="*/ 766 w 1446"/>
                <a:gd name="T29" fmla="*/ 510 h 907"/>
                <a:gd name="T30" fmla="*/ 737 w 1446"/>
                <a:gd name="T31" fmla="*/ 510 h 907"/>
                <a:gd name="T32" fmla="*/ 737 w 1446"/>
                <a:gd name="T33" fmla="*/ 425 h 907"/>
                <a:gd name="T34" fmla="*/ 766 w 1446"/>
                <a:gd name="T35" fmla="*/ 312 h 907"/>
                <a:gd name="T36" fmla="*/ 709 w 1446"/>
                <a:gd name="T37" fmla="*/ 255 h 907"/>
                <a:gd name="T38" fmla="*/ 737 w 1446"/>
                <a:gd name="T39" fmla="*/ 198 h 907"/>
                <a:gd name="T40" fmla="*/ 681 w 1446"/>
                <a:gd name="T41" fmla="*/ 85 h 907"/>
                <a:gd name="T42" fmla="*/ 624 w 1446"/>
                <a:gd name="T43" fmla="*/ 57 h 907"/>
                <a:gd name="T44" fmla="*/ 539 w 1446"/>
                <a:gd name="T45" fmla="*/ 57 h 907"/>
                <a:gd name="T46" fmla="*/ 482 w 1446"/>
                <a:gd name="T47" fmla="*/ 142 h 907"/>
                <a:gd name="T48" fmla="*/ 397 w 1446"/>
                <a:gd name="T49" fmla="*/ 0 h 907"/>
                <a:gd name="T50" fmla="*/ 227 w 1446"/>
                <a:gd name="T51" fmla="*/ 57 h 907"/>
                <a:gd name="T52" fmla="*/ 0 w 1446"/>
                <a:gd name="T53" fmla="*/ 340 h 907"/>
                <a:gd name="T54" fmla="*/ 28 w 1446"/>
                <a:gd name="T55" fmla="*/ 425 h 907"/>
                <a:gd name="T56" fmla="*/ 142 w 1446"/>
                <a:gd name="T57" fmla="*/ 425 h 907"/>
                <a:gd name="T58" fmla="*/ 199 w 1446"/>
                <a:gd name="T59" fmla="*/ 482 h 907"/>
                <a:gd name="T60" fmla="*/ 199 w 1446"/>
                <a:gd name="T61" fmla="*/ 539 h 907"/>
                <a:gd name="T62" fmla="*/ 142 w 1446"/>
                <a:gd name="T63" fmla="*/ 567 h 907"/>
                <a:gd name="T64" fmla="*/ 170 w 1446"/>
                <a:gd name="T65" fmla="*/ 624 h 907"/>
                <a:gd name="T66" fmla="*/ 227 w 1446"/>
                <a:gd name="T67" fmla="*/ 652 h 907"/>
                <a:gd name="T68" fmla="*/ 255 w 1446"/>
                <a:gd name="T69" fmla="*/ 680 h 907"/>
                <a:gd name="T70" fmla="*/ 284 w 1446"/>
                <a:gd name="T71" fmla="*/ 794 h 907"/>
                <a:gd name="T72" fmla="*/ 312 w 1446"/>
                <a:gd name="T73" fmla="*/ 765 h 907"/>
                <a:gd name="T74" fmla="*/ 369 w 1446"/>
                <a:gd name="T75" fmla="*/ 794 h 907"/>
                <a:gd name="T76" fmla="*/ 397 w 1446"/>
                <a:gd name="T77" fmla="*/ 822 h 907"/>
                <a:gd name="T78" fmla="*/ 482 w 1446"/>
                <a:gd name="T79" fmla="*/ 822 h 907"/>
                <a:gd name="T80" fmla="*/ 539 w 1446"/>
                <a:gd name="T81" fmla="*/ 765 h 907"/>
                <a:gd name="T82" fmla="*/ 595 w 1446"/>
                <a:gd name="T83" fmla="*/ 850 h 907"/>
                <a:gd name="T84" fmla="*/ 681 w 1446"/>
                <a:gd name="T85" fmla="*/ 822 h 907"/>
                <a:gd name="T86" fmla="*/ 737 w 1446"/>
                <a:gd name="T87" fmla="*/ 822 h 907"/>
                <a:gd name="T88" fmla="*/ 794 w 1446"/>
                <a:gd name="T89" fmla="*/ 879 h 907"/>
                <a:gd name="T90" fmla="*/ 879 w 1446"/>
                <a:gd name="T91" fmla="*/ 907 h 907"/>
                <a:gd name="T92" fmla="*/ 907 w 1446"/>
                <a:gd name="T93" fmla="*/ 879 h 907"/>
                <a:gd name="T94" fmla="*/ 992 w 1446"/>
                <a:gd name="T95" fmla="*/ 907 h 907"/>
                <a:gd name="T96" fmla="*/ 1021 w 1446"/>
                <a:gd name="T97" fmla="*/ 822 h 907"/>
                <a:gd name="T98" fmla="*/ 1021 w 1446"/>
                <a:gd name="T99" fmla="*/ 765 h 907"/>
                <a:gd name="T100" fmla="*/ 1077 w 1446"/>
                <a:gd name="T101" fmla="*/ 765 h 907"/>
                <a:gd name="T102" fmla="*/ 1077 w 1446"/>
                <a:gd name="T103" fmla="*/ 794 h 907"/>
                <a:gd name="T104" fmla="*/ 1162 w 1446"/>
                <a:gd name="T105" fmla="*/ 737 h 907"/>
                <a:gd name="T106" fmla="*/ 1162 w 1446"/>
                <a:gd name="T107" fmla="*/ 624 h 907"/>
                <a:gd name="T108" fmla="*/ 1191 w 1446"/>
                <a:gd name="T109" fmla="*/ 595 h 907"/>
                <a:gd name="T110" fmla="*/ 1276 w 1446"/>
                <a:gd name="T111" fmla="*/ 624 h 907"/>
                <a:gd name="T112" fmla="*/ 1333 w 1446"/>
                <a:gd name="T113" fmla="*/ 539 h 907"/>
                <a:gd name="T114" fmla="*/ 1389 w 1446"/>
                <a:gd name="T115" fmla="*/ 539 h 907"/>
                <a:gd name="T116" fmla="*/ 1418 w 1446"/>
                <a:gd name="T117" fmla="*/ 539 h 907"/>
                <a:gd name="T118" fmla="*/ 1446 w 1446"/>
                <a:gd name="T119" fmla="*/ 482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446" h="907">
                  <a:moveTo>
                    <a:pt x="1446" y="482"/>
                  </a:moveTo>
                  <a:lnTo>
                    <a:pt x="1446" y="425"/>
                  </a:lnTo>
                  <a:lnTo>
                    <a:pt x="1389" y="368"/>
                  </a:lnTo>
                  <a:lnTo>
                    <a:pt x="1304" y="425"/>
                  </a:lnTo>
                  <a:lnTo>
                    <a:pt x="1191" y="397"/>
                  </a:lnTo>
                  <a:lnTo>
                    <a:pt x="1219" y="425"/>
                  </a:lnTo>
                  <a:lnTo>
                    <a:pt x="1134" y="425"/>
                  </a:lnTo>
                  <a:lnTo>
                    <a:pt x="1106" y="482"/>
                  </a:lnTo>
                  <a:lnTo>
                    <a:pt x="1049" y="482"/>
                  </a:lnTo>
                  <a:lnTo>
                    <a:pt x="1021" y="510"/>
                  </a:lnTo>
                  <a:lnTo>
                    <a:pt x="936" y="539"/>
                  </a:lnTo>
                  <a:lnTo>
                    <a:pt x="851" y="595"/>
                  </a:lnTo>
                  <a:lnTo>
                    <a:pt x="851" y="539"/>
                  </a:lnTo>
                  <a:lnTo>
                    <a:pt x="766" y="539"/>
                  </a:lnTo>
                  <a:lnTo>
                    <a:pt x="766" y="510"/>
                  </a:lnTo>
                  <a:lnTo>
                    <a:pt x="737" y="510"/>
                  </a:lnTo>
                  <a:lnTo>
                    <a:pt x="737" y="425"/>
                  </a:lnTo>
                  <a:lnTo>
                    <a:pt x="766" y="312"/>
                  </a:lnTo>
                  <a:lnTo>
                    <a:pt x="709" y="255"/>
                  </a:lnTo>
                  <a:lnTo>
                    <a:pt x="737" y="198"/>
                  </a:lnTo>
                  <a:lnTo>
                    <a:pt x="681" y="85"/>
                  </a:lnTo>
                  <a:lnTo>
                    <a:pt x="624" y="57"/>
                  </a:lnTo>
                  <a:lnTo>
                    <a:pt x="539" y="57"/>
                  </a:lnTo>
                  <a:lnTo>
                    <a:pt x="482" y="142"/>
                  </a:lnTo>
                  <a:lnTo>
                    <a:pt x="397" y="0"/>
                  </a:lnTo>
                  <a:lnTo>
                    <a:pt x="227" y="57"/>
                  </a:lnTo>
                  <a:lnTo>
                    <a:pt x="0" y="340"/>
                  </a:lnTo>
                  <a:lnTo>
                    <a:pt x="28" y="425"/>
                  </a:lnTo>
                  <a:lnTo>
                    <a:pt x="142" y="425"/>
                  </a:lnTo>
                  <a:lnTo>
                    <a:pt x="199" y="482"/>
                  </a:lnTo>
                  <a:lnTo>
                    <a:pt x="199" y="539"/>
                  </a:lnTo>
                  <a:lnTo>
                    <a:pt x="142" y="567"/>
                  </a:lnTo>
                  <a:lnTo>
                    <a:pt x="170" y="624"/>
                  </a:lnTo>
                  <a:lnTo>
                    <a:pt x="227" y="652"/>
                  </a:lnTo>
                  <a:lnTo>
                    <a:pt x="255" y="680"/>
                  </a:lnTo>
                  <a:lnTo>
                    <a:pt x="284" y="794"/>
                  </a:lnTo>
                  <a:lnTo>
                    <a:pt x="312" y="765"/>
                  </a:lnTo>
                  <a:lnTo>
                    <a:pt x="369" y="794"/>
                  </a:lnTo>
                  <a:lnTo>
                    <a:pt x="397" y="822"/>
                  </a:lnTo>
                  <a:lnTo>
                    <a:pt x="482" y="822"/>
                  </a:lnTo>
                  <a:lnTo>
                    <a:pt x="539" y="765"/>
                  </a:lnTo>
                  <a:lnTo>
                    <a:pt x="595" y="850"/>
                  </a:lnTo>
                  <a:lnTo>
                    <a:pt x="681" y="822"/>
                  </a:lnTo>
                  <a:lnTo>
                    <a:pt x="737" y="822"/>
                  </a:lnTo>
                  <a:lnTo>
                    <a:pt x="794" y="879"/>
                  </a:lnTo>
                  <a:lnTo>
                    <a:pt x="879" y="907"/>
                  </a:lnTo>
                  <a:lnTo>
                    <a:pt x="907" y="879"/>
                  </a:lnTo>
                  <a:lnTo>
                    <a:pt x="992" y="907"/>
                  </a:lnTo>
                  <a:lnTo>
                    <a:pt x="1021" y="822"/>
                  </a:lnTo>
                  <a:lnTo>
                    <a:pt x="1021" y="765"/>
                  </a:lnTo>
                  <a:lnTo>
                    <a:pt x="1077" y="765"/>
                  </a:lnTo>
                  <a:lnTo>
                    <a:pt x="1077" y="794"/>
                  </a:lnTo>
                  <a:lnTo>
                    <a:pt x="1162" y="737"/>
                  </a:lnTo>
                  <a:lnTo>
                    <a:pt x="1162" y="624"/>
                  </a:lnTo>
                  <a:lnTo>
                    <a:pt x="1191" y="595"/>
                  </a:lnTo>
                  <a:lnTo>
                    <a:pt x="1276" y="624"/>
                  </a:lnTo>
                  <a:lnTo>
                    <a:pt x="1333" y="539"/>
                  </a:lnTo>
                  <a:lnTo>
                    <a:pt x="1389" y="539"/>
                  </a:lnTo>
                  <a:lnTo>
                    <a:pt x="1418" y="539"/>
                  </a:lnTo>
                  <a:lnTo>
                    <a:pt x="1446" y="48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0" name="Freeform 290">
              <a:extLst>
                <a:ext uri="{FF2B5EF4-FFF2-40B4-BE49-F238E27FC236}">
                  <a16:creationId xmlns:a16="http://schemas.microsoft.com/office/drawing/2014/main" id="{064DA7EB-1DA1-4794-A748-63E03C1F435D}"/>
                </a:ext>
              </a:extLst>
            </p:cNvPr>
            <p:cNvSpPr>
              <a:spLocks/>
            </p:cNvSpPr>
            <p:nvPr/>
          </p:nvSpPr>
          <p:spPr bwMode="auto">
            <a:xfrm>
              <a:off x="1295" y="4401"/>
              <a:ext cx="1871" cy="935"/>
            </a:xfrm>
            <a:custGeom>
              <a:avLst/>
              <a:gdLst>
                <a:gd name="T0" fmla="*/ 1871 w 1871"/>
                <a:gd name="T1" fmla="*/ 113 h 935"/>
                <a:gd name="T2" fmla="*/ 1757 w 1871"/>
                <a:gd name="T3" fmla="*/ 85 h 935"/>
                <a:gd name="T4" fmla="*/ 1672 w 1871"/>
                <a:gd name="T5" fmla="*/ 0 h 935"/>
                <a:gd name="T6" fmla="*/ 1616 w 1871"/>
                <a:gd name="T7" fmla="*/ 85 h 935"/>
                <a:gd name="T8" fmla="*/ 1474 w 1871"/>
                <a:gd name="T9" fmla="*/ 170 h 935"/>
                <a:gd name="T10" fmla="*/ 1360 w 1871"/>
                <a:gd name="T11" fmla="*/ 170 h 935"/>
                <a:gd name="T12" fmla="*/ 1275 w 1871"/>
                <a:gd name="T13" fmla="*/ 340 h 935"/>
                <a:gd name="T14" fmla="*/ 1219 w 1871"/>
                <a:gd name="T15" fmla="*/ 311 h 935"/>
                <a:gd name="T16" fmla="*/ 1190 w 1871"/>
                <a:gd name="T17" fmla="*/ 453 h 935"/>
                <a:gd name="T18" fmla="*/ 1077 w 1871"/>
                <a:gd name="T19" fmla="*/ 453 h 935"/>
                <a:gd name="T20" fmla="*/ 935 w 1871"/>
                <a:gd name="T21" fmla="*/ 368 h 935"/>
                <a:gd name="T22" fmla="*/ 793 w 1871"/>
                <a:gd name="T23" fmla="*/ 396 h 935"/>
                <a:gd name="T24" fmla="*/ 680 w 1871"/>
                <a:gd name="T25" fmla="*/ 368 h 935"/>
                <a:gd name="T26" fmla="*/ 567 w 1871"/>
                <a:gd name="T27" fmla="*/ 340 h 935"/>
                <a:gd name="T28" fmla="*/ 482 w 1871"/>
                <a:gd name="T29" fmla="*/ 340 h 935"/>
                <a:gd name="T30" fmla="*/ 425 w 1871"/>
                <a:gd name="T31" fmla="*/ 396 h 935"/>
                <a:gd name="T32" fmla="*/ 397 w 1871"/>
                <a:gd name="T33" fmla="*/ 510 h 935"/>
                <a:gd name="T34" fmla="*/ 312 w 1871"/>
                <a:gd name="T35" fmla="*/ 481 h 935"/>
                <a:gd name="T36" fmla="*/ 198 w 1871"/>
                <a:gd name="T37" fmla="*/ 453 h 935"/>
                <a:gd name="T38" fmla="*/ 170 w 1871"/>
                <a:gd name="T39" fmla="*/ 538 h 935"/>
                <a:gd name="T40" fmla="*/ 56 w 1871"/>
                <a:gd name="T41" fmla="*/ 595 h 935"/>
                <a:gd name="T42" fmla="*/ 141 w 1871"/>
                <a:gd name="T43" fmla="*/ 652 h 935"/>
                <a:gd name="T44" fmla="*/ 198 w 1871"/>
                <a:gd name="T45" fmla="*/ 595 h 935"/>
                <a:gd name="T46" fmla="*/ 198 w 1871"/>
                <a:gd name="T47" fmla="*/ 708 h 935"/>
                <a:gd name="T48" fmla="*/ 0 w 1871"/>
                <a:gd name="T49" fmla="*/ 878 h 935"/>
                <a:gd name="T50" fmla="*/ 113 w 1871"/>
                <a:gd name="T51" fmla="*/ 907 h 935"/>
                <a:gd name="T52" fmla="*/ 226 w 1871"/>
                <a:gd name="T53" fmla="*/ 850 h 935"/>
                <a:gd name="T54" fmla="*/ 340 w 1871"/>
                <a:gd name="T55" fmla="*/ 907 h 935"/>
                <a:gd name="T56" fmla="*/ 482 w 1871"/>
                <a:gd name="T57" fmla="*/ 878 h 935"/>
                <a:gd name="T58" fmla="*/ 510 w 1871"/>
                <a:gd name="T59" fmla="*/ 793 h 935"/>
                <a:gd name="T60" fmla="*/ 680 w 1871"/>
                <a:gd name="T61" fmla="*/ 850 h 935"/>
                <a:gd name="T62" fmla="*/ 850 w 1871"/>
                <a:gd name="T63" fmla="*/ 822 h 935"/>
                <a:gd name="T64" fmla="*/ 964 w 1871"/>
                <a:gd name="T65" fmla="*/ 850 h 935"/>
                <a:gd name="T66" fmla="*/ 1049 w 1871"/>
                <a:gd name="T67" fmla="*/ 737 h 935"/>
                <a:gd name="T68" fmla="*/ 1247 w 1871"/>
                <a:gd name="T69" fmla="*/ 737 h 935"/>
                <a:gd name="T70" fmla="*/ 1360 w 1871"/>
                <a:gd name="T71" fmla="*/ 765 h 935"/>
                <a:gd name="T72" fmla="*/ 1474 w 1871"/>
                <a:gd name="T73" fmla="*/ 737 h 935"/>
                <a:gd name="T74" fmla="*/ 1616 w 1871"/>
                <a:gd name="T75" fmla="*/ 708 h 935"/>
                <a:gd name="T76" fmla="*/ 1729 w 1871"/>
                <a:gd name="T77" fmla="*/ 567 h 935"/>
                <a:gd name="T78" fmla="*/ 1644 w 1871"/>
                <a:gd name="T79" fmla="*/ 538 h 935"/>
                <a:gd name="T80" fmla="*/ 1616 w 1871"/>
                <a:gd name="T81" fmla="*/ 425 h 935"/>
                <a:gd name="T82" fmla="*/ 1559 w 1871"/>
                <a:gd name="T83" fmla="*/ 311 h 935"/>
                <a:gd name="T84" fmla="*/ 1701 w 1871"/>
                <a:gd name="T85" fmla="*/ 198 h 9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871" h="935">
                  <a:moveTo>
                    <a:pt x="1871" y="226"/>
                  </a:moveTo>
                  <a:lnTo>
                    <a:pt x="1871" y="113"/>
                  </a:lnTo>
                  <a:lnTo>
                    <a:pt x="1757" y="113"/>
                  </a:lnTo>
                  <a:lnTo>
                    <a:pt x="1757" y="85"/>
                  </a:lnTo>
                  <a:lnTo>
                    <a:pt x="1672" y="56"/>
                  </a:lnTo>
                  <a:lnTo>
                    <a:pt x="1672" y="0"/>
                  </a:lnTo>
                  <a:lnTo>
                    <a:pt x="1644" y="28"/>
                  </a:lnTo>
                  <a:lnTo>
                    <a:pt x="1616" y="85"/>
                  </a:lnTo>
                  <a:lnTo>
                    <a:pt x="1531" y="85"/>
                  </a:lnTo>
                  <a:lnTo>
                    <a:pt x="1474" y="170"/>
                  </a:lnTo>
                  <a:lnTo>
                    <a:pt x="1389" y="141"/>
                  </a:lnTo>
                  <a:lnTo>
                    <a:pt x="1360" y="170"/>
                  </a:lnTo>
                  <a:lnTo>
                    <a:pt x="1360" y="283"/>
                  </a:lnTo>
                  <a:lnTo>
                    <a:pt x="1275" y="340"/>
                  </a:lnTo>
                  <a:lnTo>
                    <a:pt x="1275" y="311"/>
                  </a:lnTo>
                  <a:lnTo>
                    <a:pt x="1219" y="311"/>
                  </a:lnTo>
                  <a:lnTo>
                    <a:pt x="1219" y="368"/>
                  </a:lnTo>
                  <a:lnTo>
                    <a:pt x="1190" y="453"/>
                  </a:lnTo>
                  <a:lnTo>
                    <a:pt x="1105" y="425"/>
                  </a:lnTo>
                  <a:lnTo>
                    <a:pt x="1077" y="453"/>
                  </a:lnTo>
                  <a:lnTo>
                    <a:pt x="992" y="425"/>
                  </a:lnTo>
                  <a:lnTo>
                    <a:pt x="935" y="368"/>
                  </a:lnTo>
                  <a:lnTo>
                    <a:pt x="879" y="368"/>
                  </a:lnTo>
                  <a:lnTo>
                    <a:pt x="793" y="396"/>
                  </a:lnTo>
                  <a:lnTo>
                    <a:pt x="737" y="311"/>
                  </a:lnTo>
                  <a:lnTo>
                    <a:pt x="680" y="368"/>
                  </a:lnTo>
                  <a:lnTo>
                    <a:pt x="595" y="368"/>
                  </a:lnTo>
                  <a:lnTo>
                    <a:pt x="567" y="340"/>
                  </a:lnTo>
                  <a:lnTo>
                    <a:pt x="510" y="311"/>
                  </a:lnTo>
                  <a:lnTo>
                    <a:pt x="482" y="340"/>
                  </a:lnTo>
                  <a:lnTo>
                    <a:pt x="425" y="340"/>
                  </a:lnTo>
                  <a:lnTo>
                    <a:pt x="425" y="396"/>
                  </a:lnTo>
                  <a:lnTo>
                    <a:pt x="397" y="453"/>
                  </a:lnTo>
                  <a:lnTo>
                    <a:pt x="397" y="510"/>
                  </a:lnTo>
                  <a:lnTo>
                    <a:pt x="312" y="538"/>
                  </a:lnTo>
                  <a:lnTo>
                    <a:pt x="312" y="481"/>
                  </a:lnTo>
                  <a:lnTo>
                    <a:pt x="226" y="481"/>
                  </a:lnTo>
                  <a:lnTo>
                    <a:pt x="198" y="453"/>
                  </a:lnTo>
                  <a:lnTo>
                    <a:pt x="170" y="481"/>
                  </a:lnTo>
                  <a:lnTo>
                    <a:pt x="170" y="538"/>
                  </a:lnTo>
                  <a:lnTo>
                    <a:pt x="113" y="595"/>
                  </a:lnTo>
                  <a:lnTo>
                    <a:pt x="56" y="595"/>
                  </a:lnTo>
                  <a:lnTo>
                    <a:pt x="85" y="680"/>
                  </a:lnTo>
                  <a:lnTo>
                    <a:pt x="141" y="652"/>
                  </a:lnTo>
                  <a:lnTo>
                    <a:pt x="170" y="595"/>
                  </a:lnTo>
                  <a:lnTo>
                    <a:pt x="198" y="595"/>
                  </a:lnTo>
                  <a:lnTo>
                    <a:pt x="141" y="680"/>
                  </a:lnTo>
                  <a:lnTo>
                    <a:pt x="198" y="708"/>
                  </a:lnTo>
                  <a:lnTo>
                    <a:pt x="28" y="793"/>
                  </a:lnTo>
                  <a:lnTo>
                    <a:pt x="0" y="878"/>
                  </a:lnTo>
                  <a:lnTo>
                    <a:pt x="113" y="850"/>
                  </a:lnTo>
                  <a:lnTo>
                    <a:pt x="113" y="907"/>
                  </a:lnTo>
                  <a:lnTo>
                    <a:pt x="198" y="935"/>
                  </a:lnTo>
                  <a:lnTo>
                    <a:pt x="226" y="850"/>
                  </a:lnTo>
                  <a:lnTo>
                    <a:pt x="255" y="907"/>
                  </a:lnTo>
                  <a:lnTo>
                    <a:pt x="340" y="907"/>
                  </a:lnTo>
                  <a:lnTo>
                    <a:pt x="425" y="850"/>
                  </a:lnTo>
                  <a:lnTo>
                    <a:pt x="482" y="878"/>
                  </a:lnTo>
                  <a:lnTo>
                    <a:pt x="482" y="850"/>
                  </a:lnTo>
                  <a:lnTo>
                    <a:pt x="510" y="793"/>
                  </a:lnTo>
                  <a:lnTo>
                    <a:pt x="567" y="793"/>
                  </a:lnTo>
                  <a:lnTo>
                    <a:pt x="680" y="850"/>
                  </a:lnTo>
                  <a:lnTo>
                    <a:pt x="822" y="850"/>
                  </a:lnTo>
                  <a:lnTo>
                    <a:pt x="850" y="822"/>
                  </a:lnTo>
                  <a:lnTo>
                    <a:pt x="935" y="822"/>
                  </a:lnTo>
                  <a:lnTo>
                    <a:pt x="964" y="850"/>
                  </a:lnTo>
                  <a:lnTo>
                    <a:pt x="1020" y="822"/>
                  </a:lnTo>
                  <a:lnTo>
                    <a:pt x="1049" y="737"/>
                  </a:lnTo>
                  <a:lnTo>
                    <a:pt x="1219" y="765"/>
                  </a:lnTo>
                  <a:lnTo>
                    <a:pt x="1247" y="737"/>
                  </a:lnTo>
                  <a:lnTo>
                    <a:pt x="1275" y="765"/>
                  </a:lnTo>
                  <a:lnTo>
                    <a:pt x="1360" y="765"/>
                  </a:lnTo>
                  <a:lnTo>
                    <a:pt x="1446" y="708"/>
                  </a:lnTo>
                  <a:lnTo>
                    <a:pt x="1474" y="737"/>
                  </a:lnTo>
                  <a:lnTo>
                    <a:pt x="1531" y="765"/>
                  </a:lnTo>
                  <a:lnTo>
                    <a:pt x="1616" y="708"/>
                  </a:lnTo>
                  <a:lnTo>
                    <a:pt x="1616" y="652"/>
                  </a:lnTo>
                  <a:lnTo>
                    <a:pt x="1729" y="567"/>
                  </a:lnTo>
                  <a:lnTo>
                    <a:pt x="1729" y="538"/>
                  </a:lnTo>
                  <a:lnTo>
                    <a:pt x="1644" y="538"/>
                  </a:lnTo>
                  <a:lnTo>
                    <a:pt x="1644" y="453"/>
                  </a:lnTo>
                  <a:lnTo>
                    <a:pt x="1616" y="425"/>
                  </a:lnTo>
                  <a:lnTo>
                    <a:pt x="1616" y="340"/>
                  </a:lnTo>
                  <a:lnTo>
                    <a:pt x="1559" y="311"/>
                  </a:lnTo>
                  <a:lnTo>
                    <a:pt x="1559" y="283"/>
                  </a:lnTo>
                  <a:lnTo>
                    <a:pt x="1701" y="198"/>
                  </a:lnTo>
                  <a:lnTo>
                    <a:pt x="1871" y="226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1" name="Freeform 291">
              <a:extLst>
                <a:ext uri="{FF2B5EF4-FFF2-40B4-BE49-F238E27FC236}">
                  <a16:creationId xmlns:a16="http://schemas.microsoft.com/office/drawing/2014/main" id="{54659019-53A8-4673-A735-8F6FEDC094AD}"/>
                </a:ext>
              </a:extLst>
            </p:cNvPr>
            <p:cNvSpPr>
              <a:spLocks/>
            </p:cNvSpPr>
            <p:nvPr/>
          </p:nvSpPr>
          <p:spPr bwMode="auto">
            <a:xfrm>
              <a:off x="926" y="5818"/>
              <a:ext cx="199" cy="170"/>
            </a:xfrm>
            <a:custGeom>
              <a:avLst/>
              <a:gdLst>
                <a:gd name="T0" fmla="*/ 170 w 199"/>
                <a:gd name="T1" fmla="*/ 170 h 170"/>
                <a:gd name="T2" fmla="*/ 114 w 199"/>
                <a:gd name="T3" fmla="*/ 142 h 170"/>
                <a:gd name="T4" fmla="*/ 57 w 199"/>
                <a:gd name="T5" fmla="*/ 85 h 170"/>
                <a:gd name="T6" fmla="*/ 0 w 199"/>
                <a:gd name="T7" fmla="*/ 85 h 170"/>
                <a:gd name="T8" fmla="*/ 0 w 199"/>
                <a:gd name="T9" fmla="*/ 28 h 170"/>
                <a:gd name="T10" fmla="*/ 57 w 199"/>
                <a:gd name="T11" fmla="*/ 57 h 170"/>
                <a:gd name="T12" fmla="*/ 114 w 199"/>
                <a:gd name="T13" fmla="*/ 0 h 170"/>
                <a:gd name="T14" fmla="*/ 114 w 199"/>
                <a:gd name="T15" fmla="*/ 85 h 170"/>
                <a:gd name="T16" fmla="*/ 142 w 199"/>
                <a:gd name="T17" fmla="*/ 113 h 170"/>
                <a:gd name="T18" fmla="*/ 199 w 199"/>
                <a:gd name="T19" fmla="*/ 85 h 170"/>
                <a:gd name="T20" fmla="*/ 170 w 199"/>
                <a:gd name="T21" fmla="*/ 17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99" h="170">
                  <a:moveTo>
                    <a:pt x="170" y="170"/>
                  </a:moveTo>
                  <a:lnTo>
                    <a:pt x="114" y="142"/>
                  </a:lnTo>
                  <a:lnTo>
                    <a:pt x="57" y="85"/>
                  </a:lnTo>
                  <a:lnTo>
                    <a:pt x="0" y="85"/>
                  </a:lnTo>
                  <a:lnTo>
                    <a:pt x="0" y="28"/>
                  </a:lnTo>
                  <a:lnTo>
                    <a:pt x="57" y="57"/>
                  </a:lnTo>
                  <a:lnTo>
                    <a:pt x="114" y="0"/>
                  </a:lnTo>
                  <a:lnTo>
                    <a:pt x="114" y="85"/>
                  </a:lnTo>
                  <a:lnTo>
                    <a:pt x="142" y="113"/>
                  </a:lnTo>
                  <a:lnTo>
                    <a:pt x="199" y="85"/>
                  </a:lnTo>
                  <a:lnTo>
                    <a:pt x="170" y="17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2" name="Freeform 292">
              <a:extLst>
                <a:ext uri="{FF2B5EF4-FFF2-40B4-BE49-F238E27FC236}">
                  <a16:creationId xmlns:a16="http://schemas.microsoft.com/office/drawing/2014/main" id="{50EF8F5E-D353-4581-8B3F-114222660A6B}"/>
                </a:ext>
              </a:extLst>
            </p:cNvPr>
            <p:cNvSpPr>
              <a:spLocks/>
            </p:cNvSpPr>
            <p:nvPr/>
          </p:nvSpPr>
          <p:spPr bwMode="auto">
            <a:xfrm>
              <a:off x="1125" y="6130"/>
              <a:ext cx="85" cy="57"/>
            </a:xfrm>
            <a:custGeom>
              <a:avLst/>
              <a:gdLst>
                <a:gd name="T0" fmla="*/ 0 w 85"/>
                <a:gd name="T1" fmla="*/ 57 h 57"/>
                <a:gd name="T2" fmla="*/ 0 w 85"/>
                <a:gd name="T3" fmla="*/ 0 h 57"/>
                <a:gd name="T4" fmla="*/ 85 w 85"/>
                <a:gd name="T5" fmla="*/ 0 h 57"/>
                <a:gd name="T6" fmla="*/ 85 w 85"/>
                <a:gd name="T7" fmla="*/ 28 h 57"/>
                <a:gd name="T8" fmla="*/ 56 w 85"/>
                <a:gd name="T9" fmla="*/ 57 h 57"/>
                <a:gd name="T10" fmla="*/ 0 w 85"/>
                <a:gd name="T11" fmla="*/ 57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5" h="57">
                  <a:moveTo>
                    <a:pt x="0" y="57"/>
                  </a:moveTo>
                  <a:lnTo>
                    <a:pt x="0" y="0"/>
                  </a:lnTo>
                  <a:lnTo>
                    <a:pt x="85" y="0"/>
                  </a:lnTo>
                  <a:lnTo>
                    <a:pt x="85" y="28"/>
                  </a:lnTo>
                  <a:lnTo>
                    <a:pt x="56" y="57"/>
                  </a:lnTo>
                  <a:lnTo>
                    <a:pt x="0" y="5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3" name="Freeform 293">
              <a:extLst>
                <a:ext uri="{FF2B5EF4-FFF2-40B4-BE49-F238E27FC236}">
                  <a16:creationId xmlns:a16="http://schemas.microsoft.com/office/drawing/2014/main" id="{31B4B25A-66A8-4752-AAE5-445DEBCBB137}"/>
                </a:ext>
              </a:extLst>
            </p:cNvPr>
            <p:cNvSpPr>
              <a:spLocks/>
            </p:cNvSpPr>
            <p:nvPr/>
          </p:nvSpPr>
          <p:spPr bwMode="auto">
            <a:xfrm>
              <a:off x="2259" y="5449"/>
              <a:ext cx="510" cy="596"/>
            </a:xfrm>
            <a:custGeom>
              <a:avLst/>
              <a:gdLst>
                <a:gd name="T0" fmla="*/ 0 w 510"/>
                <a:gd name="T1" fmla="*/ 397 h 596"/>
                <a:gd name="T2" fmla="*/ 0 w 510"/>
                <a:gd name="T3" fmla="*/ 454 h 596"/>
                <a:gd name="T4" fmla="*/ 85 w 510"/>
                <a:gd name="T5" fmla="*/ 511 h 596"/>
                <a:gd name="T6" fmla="*/ 141 w 510"/>
                <a:gd name="T7" fmla="*/ 567 h 596"/>
                <a:gd name="T8" fmla="*/ 198 w 510"/>
                <a:gd name="T9" fmla="*/ 596 h 596"/>
                <a:gd name="T10" fmla="*/ 340 w 510"/>
                <a:gd name="T11" fmla="*/ 397 h 596"/>
                <a:gd name="T12" fmla="*/ 340 w 510"/>
                <a:gd name="T13" fmla="*/ 312 h 596"/>
                <a:gd name="T14" fmla="*/ 453 w 510"/>
                <a:gd name="T15" fmla="*/ 312 h 596"/>
                <a:gd name="T16" fmla="*/ 453 w 510"/>
                <a:gd name="T17" fmla="*/ 114 h 596"/>
                <a:gd name="T18" fmla="*/ 510 w 510"/>
                <a:gd name="T19" fmla="*/ 29 h 596"/>
                <a:gd name="T20" fmla="*/ 453 w 510"/>
                <a:gd name="T21" fmla="*/ 0 h 596"/>
                <a:gd name="T22" fmla="*/ 425 w 510"/>
                <a:gd name="T23" fmla="*/ 57 h 596"/>
                <a:gd name="T24" fmla="*/ 368 w 510"/>
                <a:gd name="T25" fmla="*/ 57 h 596"/>
                <a:gd name="T26" fmla="*/ 283 w 510"/>
                <a:gd name="T27" fmla="*/ 142 h 596"/>
                <a:gd name="T28" fmla="*/ 255 w 510"/>
                <a:gd name="T29" fmla="*/ 114 h 596"/>
                <a:gd name="T30" fmla="*/ 141 w 510"/>
                <a:gd name="T31" fmla="*/ 142 h 596"/>
                <a:gd name="T32" fmla="*/ 141 w 510"/>
                <a:gd name="T33" fmla="*/ 199 h 596"/>
                <a:gd name="T34" fmla="*/ 85 w 510"/>
                <a:gd name="T35" fmla="*/ 256 h 596"/>
                <a:gd name="T36" fmla="*/ 113 w 510"/>
                <a:gd name="T37" fmla="*/ 284 h 596"/>
                <a:gd name="T38" fmla="*/ 56 w 510"/>
                <a:gd name="T39" fmla="*/ 341 h 596"/>
                <a:gd name="T40" fmla="*/ 0 w 510"/>
                <a:gd name="T41" fmla="*/ 369 h 596"/>
                <a:gd name="T42" fmla="*/ 0 w 510"/>
                <a:gd name="T43" fmla="*/ 397 h 5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510" h="596">
                  <a:moveTo>
                    <a:pt x="0" y="397"/>
                  </a:moveTo>
                  <a:lnTo>
                    <a:pt x="0" y="454"/>
                  </a:lnTo>
                  <a:lnTo>
                    <a:pt x="85" y="511"/>
                  </a:lnTo>
                  <a:lnTo>
                    <a:pt x="141" y="567"/>
                  </a:lnTo>
                  <a:lnTo>
                    <a:pt x="198" y="596"/>
                  </a:lnTo>
                  <a:lnTo>
                    <a:pt x="340" y="397"/>
                  </a:lnTo>
                  <a:lnTo>
                    <a:pt x="340" y="312"/>
                  </a:lnTo>
                  <a:lnTo>
                    <a:pt x="453" y="312"/>
                  </a:lnTo>
                  <a:lnTo>
                    <a:pt x="453" y="114"/>
                  </a:lnTo>
                  <a:lnTo>
                    <a:pt x="510" y="29"/>
                  </a:lnTo>
                  <a:lnTo>
                    <a:pt x="453" y="0"/>
                  </a:lnTo>
                  <a:lnTo>
                    <a:pt x="425" y="57"/>
                  </a:lnTo>
                  <a:lnTo>
                    <a:pt x="368" y="57"/>
                  </a:lnTo>
                  <a:lnTo>
                    <a:pt x="283" y="142"/>
                  </a:lnTo>
                  <a:lnTo>
                    <a:pt x="255" y="114"/>
                  </a:lnTo>
                  <a:lnTo>
                    <a:pt x="141" y="142"/>
                  </a:lnTo>
                  <a:lnTo>
                    <a:pt x="141" y="199"/>
                  </a:lnTo>
                  <a:lnTo>
                    <a:pt x="85" y="256"/>
                  </a:lnTo>
                  <a:lnTo>
                    <a:pt x="113" y="284"/>
                  </a:lnTo>
                  <a:lnTo>
                    <a:pt x="56" y="341"/>
                  </a:lnTo>
                  <a:lnTo>
                    <a:pt x="0" y="369"/>
                  </a:lnTo>
                  <a:lnTo>
                    <a:pt x="0" y="39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4" name="Freeform 294">
              <a:extLst>
                <a:ext uri="{FF2B5EF4-FFF2-40B4-BE49-F238E27FC236}">
                  <a16:creationId xmlns:a16="http://schemas.microsoft.com/office/drawing/2014/main" id="{BB1EFD16-FCB9-4B6A-9C8C-D2141DC7A622}"/>
                </a:ext>
              </a:extLst>
            </p:cNvPr>
            <p:cNvSpPr>
              <a:spLocks/>
            </p:cNvSpPr>
            <p:nvPr/>
          </p:nvSpPr>
          <p:spPr bwMode="auto">
            <a:xfrm>
              <a:off x="2117" y="4968"/>
              <a:ext cx="1049" cy="793"/>
            </a:xfrm>
            <a:custGeom>
              <a:avLst/>
              <a:gdLst>
                <a:gd name="T0" fmla="*/ 652 w 1049"/>
                <a:gd name="T1" fmla="*/ 510 h 793"/>
                <a:gd name="T2" fmla="*/ 595 w 1049"/>
                <a:gd name="T3" fmla="*/ 481 h 793"/>
                <a:gd name="T4" fmla="*/ 567 w 1049"/>
                <a:gd name="T5" fmla="*/ 538 h 793"/>
                <a:gd name="T6" fmla="*/ 510 w 1049"/>
                <a:gd name="T7" fmla="*/ 538 h 793"/>
                <a:gd name="T8" fmla="*/ 425 w 1049"/>
                <a:gd name="T9" fmla="*/ 623 h 793"/>
                <a:gd name="T10" fmla="*/ 397 w 1049"/>
                <a:gd name="T11" fmla="*/ 595 h 793"/>
                <a:gd name="T12" fmla="*/ 283 w 1049"/>
                <a:gd name="T13" fmla="*/ 623 h 793"/>
                <a:gd name="T14" fmla="*/ 283 w 1049"/>
                <a:gd name="T15" fmla="*/ 680 h 793"/>
                <a:gd name="T16" fmla="*/ 227 w 1049"/>
                <a:gd name="T17" fmla="*/ 737 h 793"/>
                <a:gd name="T18" fmla="*/ 142 w 1049"/>
                <a:gd name="T19" fmla="*/ 737 h 793"/>
                <a:gd name="T20" fmla="*/ 85 w 1049"/>
                <a:gd name="T21" fmla="*/ 793 h 793"/>
                <a:gd name="T22" fmla="*/ 28 w 1049"/>
                <a:gd name="T23" fmla="*/ 793 h 793"/>
                <a:gd name="T24" fmla="*/ 57 w 1049"/>
                <a:gd name="T25" fmla="*/ 652 h 793"/>
                <a:gd name="T26" fmla="*/ 0 w 1049"/>
                <a:gd name="T27" fmla="*/ 595 h 793"/>
                <a:gd name="T28" fmla="*/ 28 w 1049"/>
                <a:gd name="T29" fmla="*/ 567 h 793"/>
                <a:gd name="T30" fmla="*/ 57 w 1049"/>
                <a:gd name="T31" fmla="*/ 538 h 793"/>
                <a:gd name="T32" fmla="*/ 85 w 1049"/>
                <a:gd name="T33" fmla="*/ 481 h 793"/>
                <a:gd name="T34" fmla="*/ 170 w 1049"/>
                <a:gd name="T35" fmla="*/ 481 h 793"/>
                <a:gd name="T36" fmla="*/ 198 w 1049"/>
                <a:gd name="T37" fmla="*/ 453 h 793"/>
                <a:gd name="T38" fmla="*/ 255 w 1049"/>
                <a:gd name="T39" fmla="*/ 481 h 793"/>
                <a:gd name="T40" fmla="*/ 255 w 1049"/>
                <a:gd name="T41" fmla="*/ 453 h 793"/>
                <a:gd name="T42" fmla="*/ 227 w 1049"/>
                <a:gd name="T43" fmla="*/ 340 h 793"/>
                <a:gd name="T44" fmla="*/ 255 w 1049"/>
                <a:gd name="T45" fmla="*/ 283 h 793"/>
                <a:gd name="T46" fmla="*/ 198 w 1049"/>
                <a:gd name="T47" fmla="*/ 255 h 793"/>
                <a:gd name="T48" fmla="*/ 227 w 1049"/>
                <a:gd name="T49" fmla="*/ 170 h 793"/>
                <a:gd name="T50" fmla="*/ 397 w 1049"/>
                <a:gd name="T51" fmla="*/ 198 h 793"/>
                <a:gd name="T52" fmla="*/ 425 w 1049"/>
                <a:gd name="T53" fmla="*/ 170 h 793"/>
                <a:gd name="T54" fmla="*/ 453 w 1049"/>
                <a:gd name="T55" fmla="*/ 198 h 793"/>
                <a:gd name="T56" fmla="*/ 538 w 1049"/>
                <a:gd name="T57" fmla="*/ 198 h 793"/>
                <a:gd name="T58" fmla="*/ 624 w 1049"/>
                <a:gd name="T59" fmla="*/ 141 h 793"/>
                <a:gd name="T60" fmla="*/ 652 w 1049"/>
                <a:gd name="T61" fmla="*/ 170 h 793"/>
                <a:gd name="T62" fmla="*/ 709 w 1049"/>
                <a:gd name="T63" fmla="*/ 198 h 793"/>
                <a:gd name="T64" fmla="*/ 794 w 1049"/>
                <a:gd name="T65" fmla="*/ 141 h 793"/>
                <a:gd name="T66" fmla="*/ 794 w 1049"/>
                <a:gd name="T67" fmla="*/ 85 h 793"/>
                <a:gd name="T68" fmla="*/ 907 w 1049"/>
                <a:gd name="T69" fmla="*/ 0 h 793"/>
                <a:gd name="T70" fmla="*/ 935 w 1049"/>
                <a:gd name="T71" fmla="*/ 85 h 793"/>
                <a:gd name="T72" fmla="*/ 992 w 1049"/>
                <a:gd name="T73" fmla="*/ 113 h 793"/>
                <a:gd name="T74" fmla="*/ 1049 w 1049"/>
                <a:gd name="T75" fmla="*/ 170 h 793"/>
                <a:gd name="T76" fmla="*/ 1049 w 1049"/>
                <a:gd name="T77" fmla="*/ 311 h 793"/>
                <a:gd name="T78" fmla="*/ 964 w 1049"/>
                <a:gd name="T79" fmla="*/ 368 h 793"/>
                <a:gd name="T80" fmla="*/ 652 w 1049"/>
                <a:gd name="T81" fmla="*/ 510 h 7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1049" h="793">
                  <a:moveTo>
                    <a:pt x="652" y="510"/>
                  </a:moveTo>
                  <a:lnTo>
                    <a:pt x="595" y="481"/>
                  </a:lnTo>
                  <a:lnTo>
                    <a:pt x="567" y="538"/>
                  </a:lnTo>
                  <a:lnTo>
                    <a:pt x="510" y="538"/>
                  </a:lnTo>
                  <a:lnTo>
                    <a:pt x="425" y="623"/>
                  </a:lnTo>
                  <a:lnTo>
                    <a:pt x="397" y="595"/>
                  </a:lnTo>
                  <a:lnTo>
                    <a:pt x="283" y="623"/>
                  </a:lnTo>
                  <a:lnTo>
                    <a:pt x="283" y="680"/>
                  </a:lnTo>
                  <a:lnTo>
                    <a:pt x="227" y="737"/>
                  </a:lnTo>
                  <a:lnTo>
                    <a:pt x="142" y="737"/>
                  </a:lnTo>
                  <a:lnTo>
                    <a:pt x="85" y="793"/>
                  </a:lnTo>
                  <a:lnTo>
                    <a:pt x="28" y="793"/>
                  </a:lnTo>
                  <a:lnTo>
                    <a:pt x="57" y="652"/>
                  </a:lnTo>
                  <a:lnTo>
                    <a:pt x="0" y="595"/>
                  </a:lnTo>
                  <a:lnTo>
                    <a:pt x="28" y="567"/>
                  </a:lnTo>
                  <a:lnTo>
                    <a:pt x="57" y="538"/>
                  </a:lnTo>
                  <a:lnTo>
                    <a:pt x="85" y="481"/>
                  </a:lnTo>
                  <a:lnTo>
                    <a:pt x="170" y="481"/>
                  </a:lnTo>
                  <a:lnTo>
                    <a:pt x="198" y="453"/>
                  </a:lnTo>
                  <a:lnTo>
                    <a:pt x="255" y="481"/>
                  </a:lnTo>
                  <a:lnTo>
                    <a:pt x="255" y="453"/>
                  </a:lnTo>
                  <a:lnTo>
                    <a:pt x="227" y="340"/>
                  </a:lnTo>
                  <a:lnTo>
                    <a:pt x="255" y="283"/>
                  </a:lnTo>
                  <a:lnTo>
                    <a:pt x="198" y="255"/>
                  </a:lnTo>
                  <a:lnTo>
                    <a:pt x="227" y="170"/>
                  </a:lnTo>
                  <a:lnTo>
                    <a:pt x="397" y="198"/>
                  </a:lnTo>
                  <a:lnTo>
                    <a:pt x="425" y="170"/>
                  </a:lnTo>
                  <a:lnTo>
                    <a:pt x="453" y="198"/>
                  </a:lnTo>
                  <a:lnTo>
                    <a:pt x="538" y="198"/>
                  </a:lnTo>
                  <a:lnTo>
                    <a:pt x="624" y="141"/>
                  </a:lnTo>
                  <a:lnTo>
                    <a:pt x="652" y="170"/>
                  </a:lnTo>
                  <a:lnTo>
                    <a:pt x="709" y="198"/>
                  </a:lnTo>
                  <a:lnTo>
                    <a:pt x="794" y="141"/>
                  </a:lnTo>
                  <a:lnTo>
                    <a:pt x="794" y="85"/>
                  </a:lnTo>
                  <a:lnTo>
                    <a:pt x="907" y="0"/>
                  </a:lnTo>
                  <a:lnTo>
                    <a:pt x="935" y="85"/>
                  </a:lnTo>
                  <a:lnTo>
                    <a:pt x="992" y="113"/>
                  </a:lnTo>
                  <a:lnTo>
                    <a:pt x="1049" y="170"/>
                  </a:lnTo>
                  <a:lnTo>
                    <a:pt x="1049" y="311"/>
                  </a:lnTo>
                  <a:lnTo>
                    <a:pt x="964" y="368"/>
                  </a:lnTo>
                  <a:lnTo>
                    <a:pt x="652" y="51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5" name="Freeform 295">
              <a:extLst>
                <a:ext uri="{FF2B5EF4-FFF2-40B4-BE49-F238E27FC236}">
                  <a16:creationId xmlns:a16="http://schemas.microsoft.com/office/drawing/2014/main" id="{82D4AF88-AD8E-4566-BEA2-BC0565EE0543}"/>
                </a:ext>
              </a:extLst>
            </p:cNvPr>
            <p:cNvSpPr>
              <a:spLocks/>
            </p:cNvSpPr>
            <p:nvPr/>
          </p:nvSpPr>
          <p:spPr bwMode="auto">
            <a:xfrm>
              <a:off x="1210" y="4287"/>
              <a:ext cx="567" cy="709"/>
            </a:xfrm>
            <a:custGeom>
              <a:avLst/>
              <a:gdLst>
                <a:gd name="T0" fmla="*/ 28 w 567"/>
                <a:gd name="T1" fmla="*/ 255 h 709"/>
                <a:gd name="T2" fmla="*/ 0 w 567"/>
                <a:gd name="T3" fmla="*/ 170 h 709"/>
                <a:gd name="T4" fmla="*/ 85 w 567"/>
                <a:gd name="T5" fmla="*/ 142 h 709"/>
                <a:gd name="T6" fmla="*/ 283 w 567"/>
                <a:gd name="T7" fmla="*/ 0 h 709"/>
                <a:gd name="T8" fmla="*/ 311 w 567"/>
                <a:gd name="T9" fmla="*/ 85 h 709"/>
                <a:gd name="T10" fmla="*/ 397 w 567"/>
                <a:gd name="T11" fmla="*/ 85 h 709"/>
                <a:gd name="T12" fmla="*/ 425 w 567"/>
                <a:gd name="T13" fmla="*/ 85 h 709"/>
                <a:gd name="T14" fmla="*/ 482 w 567"/>
                <a:gd name="T15" fmla="*/ 142 h 709"/>
                <a:gd name="T16" fmla="*/ 482 w 567"/>
                <a:gd name="T17" fmla="*/ 199 h 709"/>
                <a:gd name="T18" fmla="*/ 425 w 567"/>
                <a:gd name="T19" fmla="*/ 227 h 709"/>
                <a:gd name="T20" fmla="*/ 453 w 567"/>
                <a:gd name="T21" fmla="*/ 284 h 709"/>
                <a:gd name="T22" fmla="*/ 510 w 567"/>
                <a:gd name="T23" fmla="*/ 312 h 709"/>
                <a:gd name="T24" fmla="*/ 538 w 567"/>
                <a:gd name="T25" fmla="*/ 340 h 709"/>
                <a:gd name="T26" fmla="*/ 567 w 567"/>
                <a:gd name="T27" fmla="*/ 454 h 709"/>
                <a:gd name="T28" fmla="*/ 510 w 567"/>
                <a:gd name="T29" fmla="*/ 454 h 709"/>
                <a:gd name="T30" fmla="*/ 510 w 567"/>
                <a:gd name="T31" fmla="*/ 510 h 709"/>
                <a:gd name="T32" fmla="*/ 482 w 567"/>
                <a:gd name="T33" fmla="*/ 567 h 709"/>
                <a:gd name="T34" fmla="*/ 482 w 567"/>
                <a:gd name="T35" fmla="*/ 624 h 709"/>
                <a:gd name="T36" fmla="*/ 397 w 567"/>
                <a:gd name="T37" fmla="*/ 652 h 709"/>
                <a:gd name="T38" fmla="*/ 397 w 567"/>
                <a:gd name="T39" fmla="*/ 595 h 709"/>
                <a:gd name="T40" fmla="*/ 311 w 567"/>
                <a:gd name="T41" fmla="*/ 595 h 709"/>
                <a:gd name="T42" fmla="*/ 283 w 567"/>
                <a:gd name="T43" fmla="*/ 567 h 709"/>
                <a:gd name="T44" fmla="*/ 255 w 567"/>
                <a:gd name="T45" fmla="*/ 595 h 709"/>
                <a:gd name="T46" fmla="*/ 255 w 567"/>
                <a:gd name="T47" fmla="*/ 652 h 709"/>
                <a:gd name="T48" fmla="*/ 198 w 567"/>
                <a:gd name="T49" fmla="*/ 709 h 709"/>
                <a:gd name="T50" fmla="*/ 141 w 567"/>
                <a:gd name="T51" fmla="*/ 709 h 709"/>
                <a:gd name="T52" fmla="*/ 141 w 567"/>
                <a:gd name="T53" fmla="*/ 681 h 709"/>
                <a:gd name="T54" fmla="*/ 198 w 567"/>
                <a:gd name="T55" fmla="*/ 652 h 709"/>
                <a:gd name="T56" fmla="*/ 170 w 567"/>
                <a:gd name="T57" fmla="*/ 624 h 709"/>
                <a:gd name="T58" fmla="*/ 198 w 567"/>
                <a:gd name="T59" fmla="*/ 595 h 709"/>
                <a:gd name="T60" fmla="*/ 141 w 567"/>
                <a:gd name="T61" fmla="*/ 567 h 709"/>
                <a:gd name="T62" fmla="*/ 198 w 567"/>
                <a:gd name="T63" fmla="*/ 510 h 709"/>
                <a:gd name="T64" fmla="*/ 226 w 567"/>
                <a:gd name="T65" fmla="*/ 510 h 709"/>
                <a:gd name="T66" fmla="*/ 255 w 567"/>
                <a:gd name="T67" fmla="*/ 482 h 709"/>
                <a:gd name="T68" fmla="*/ 141 w 567"/>
                <a:gd name="T69" fmla="*/ 482 h 709"/>
                <a:gd name="T70" fmla="*/ 255 w 567"/>
                <a:gd name="T71" fmla="*/ 425 h 709"/>
                <a:gd name="T72" fmla="*/ 255 w 567"/>
                <a:gd name="T73" fmla="*/ 397 h 709"/>
                <a:gd name="T74" fmla="*/ 170 w 567"/>
                <a:gd name="T75" fmla="*/ 397 h 709"/>
                <a:gd name="T76" fmla="*/ 226 w 567"/>
                <a:gd name="T77" fmla="*/ 340 h 709"/>
                <a:gd name="T78" fmla="*/ 198 w 567"/>
                <a:gd name="T79" fmla="*/ 312 h 709"/>
                <a:gd name="T80" fmla="*/ 141 w 567"/>
                <a:gd name="T81" fmla="*/ 340 h 709"/>
                <a:gd name="T82" fmla="*/ 113 w 567"/>
                <a:gd name="T83" fmla="*/ 397 h 709"/>
                <a:gd name="T84" fmla="*/ 113 w 567"/>
                <a:gd name="T85" fmla="*/ 340 h 709"/>
                <a:gd name="T86" fmla="*/ 28 w 567"/>
                <a:gd name="T87" fmla="*/ 255 h 7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567" h="709">
                  <a:moveTo>
                    <a:pt x="28" y="255"/>
                  </a:moveTo>
                  <a:lnTo>
                    <a:pt x="0" y="170"/>
                  </a:lnTo>
                  <a:lnTo>
                    <a:pt x="85" y="142"/>
                  </a:lnTo>
                  <a:lnTo>
                    <a:pt x="283" y="0"/>
                  </a:lnTo>
                  <a:lnTo>
                    <a:pt x="311" y="85"/>
                  </a:lnTo>
                  <a:lnTo>
                    <a:pt x="397" y="85"/>
                  </a:lnTo>
                  <a:lnTo>
                    <a:pt x="425" y="85"/>
                  </a:lnTo>
                  <a:lnTo>
                    <a:pt x="482" y="142"/>
                  </a:lnTo>
                  <a:lnTo>
                    <a:pt x="482" y="199"/>
                  </a:lnTo>
                  <a:lnTo>
                    <a:pt x="425" y="227"/>
                  </a:lnTo>
                  <a:lnTo>
                    <a:pt x="453" y="284"/>
                  </a:lnTo>
                  <a:lnTo>
                    <a:pt x="510" y="312"/>
                  </a:lnTo>
                  <a:lnTo>
                    <a:pt x="538" y="340"/>
                  </a:lnTo>
                  <a:lnTo>
                    <a:pt x="567" y="454"/>
                  </a:lnTo>
                  <a:lnTo>
                    <a:pt x="510" y="454"/>
                  </a:lnTo>
                  <a:lnTo>
                    <a:pt x="510" y="510"/>
                  </a:lnTo>
                  <a:lnTo>
                    <a:pt x="482" y="567"/>
                  </a:lnTo>
                  <a:lnTo>
                    <a:pt x="482" y="624"/>
                  </a:lnTo>
                  <a:lnTo>
                    <a:pt x="397" y="652"/>
                  </a:lnTo>
                  <a:lnTo>
                    <a:pt x="397" y="595"/>
                  </a:lnTo>
                  <a:lnTo>
                    <a:pt x="311" y="595"/>
                  </a:lnTo>
                  <a:lnTo>
                    <a:pt x="283" y="567"/>
                  </a:lnTo>
                  <a:lnTo>
                    <a:pt x="255" y="595"/>
                  </a:lnTo>
                  <a:lnTo>
                    <a:pt x="255" y="652"/>
                  </a:lnTo>
                  <a:lnTo>
                    <a:pt x="198" y="709"/>
                  </a:lnTo>
                  <a:lnTo>
                    <a:pt x="141" y="709"/>
                  </a:lnTo>
                  <a:lnTo>
                    <a:pt x="141" y="681"/>
                  </a:lnTo>
                  <a:lnTo>
                    <a:pt x="198" y="652"/>
                  </a:lnTo>
                  <a:lnTo>
                    <a:pt x="170" y="624"/>
                  </a:lnTo>
                  <a:lnTo>
                    <a:pt x="198" y="595"/>
                  </a:lnTo>
                  <a:lnTo>
                    <a:pt x="141" y="567"/>
                  </a:lnTo>
                  <a:lnTo>
                    <a:pt x="198" y="510"/>
                  </a:lnTo>
                  <a:lnTo>
                    <a:pt x="226" y="510"/>
                  </a:lnTo>
                  <a:lnTo>
                    <a:pt x="255" y="482"/>
                  </a:lnTo>
                  <a:lnTo>
                    <a:pt x="141" y="482"/>
                  </a:lnTo>
                  <a:lnTo>
                    <a:pt x="255" y="425"/>
                  </a:lnTo>
                  <a:lnTo>
                    <a:pt x="255" y="397"/>
                  </a:lnTo>
                  <a:lnTo>
                    <a:pt x="170" y="397"/>
                  </a:lnTo>
                  <a:lnTo>
                    <a:pt x="226" y="340"/>
                  </a:lnTo>
                  <a:lnTo>
                    <a:pt x="198" y="312"/>
                  </a:lnTo>
                  <a:lnTo>
                    <a:pt x="141" y="340"/>
                  </a:lnTo>
                  <a:lnTo>
                    <a:pt x="113" y="397"/>
                  </a:lnTo>
                  <a:lnTo>
                    <a:pt x="113" y="340"/>
                  </a:lnTo>
                  <a:lnTo>
                    <a:pt x="28" y="25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6" name="Freeform 297">
              <a:extLst>
                <a:ext uri="{FF2B5EF4-FFF2-40B4-BE49-F238E27FC236}">
                  <a16:creationId xmlns:a16="http://schemas.microsoft.com/office/drawing/2014/main" id="{BB03BAA0-52A0-406A-9230-D24F6E97A89C}"/>
                </a:ext>
              </a:extLst>
            </p:cNvPr>
            <p:cNvSpPr>
              <a:spLocks/>
            </p:cNvSpPr>
            <p:nvPr/>
          </p:nvSpPr>
          <p:spPr bwMode="auto">
            <a:xfrm>
              <a:off x="76" y="4457"/>
              <a:ext cx="1162" cy="709"/>
            </a:xfrm>
            <a:custGeom>
              <a:avLst/>
              <a:gdLst>
                <a:gd name="T0" fmla="*/ 1134 w 1162"/>
                <a:gd name="T1" fmla="*/ 0 h 709"/>
                <a:gd name="T2" fmla="*/ 1162 w 1162"/>
                <a:gd name="T3" fmla="*/ 85 h 709"/>
                <a:gd name="T4" fmla="*/ 1134 w 1162"/>
                <a:gd name="T5" fmla="*/ 114 h 709"/>
                <a:gd name="T6" fmla="*/ 1162 w 1162"/>
                <a:gd name="T7" fmla="*/ 170 h 709"/>
                <a:gd name="T8" fmla="*/ 1077 w 1162"/>
                <a:gd name="T9" fmla="*/ 170 h 709"/>
                <a:gd name="T10" fmla="*/ 1020 w 1162"/>
                <a:gd name="T11" fmla="*/ 255 h 709"/>
                <a:gd name="T12" fmla="*/ 992 w 1162"/>
                <a:gd name="T13" fmla="*/ 170 h 709"/>
                <a:gd name="T14" fmla="*/ 907 w 1162"/>
                <a:gd name="T15" fmla="*/ 284 h 709"/>
                <a:gd name="T16" fmla="*/ 850 w 1162"/>
                <a:gd name="T17" fmla="*/ 312 h 709"/>
                <a:gd name="T18" fmla="*/ 793 w 1162"/>
                <a:gd name="T19" fmla="*/ 369 h 709"/>
                <a:gd name="T20" fmla="*/ 708 w 1162"/>
                <a:gd name="T21" fmla="*/ 369 h 709"/>
                <a:gd name="T22" fmla="*/ 680 w 1162"/>
                <a:gd name="T23" fmla="*/ 397 h 709"/>
                <a:gd name="T24" fmla="*/ 567 w 1162"/>
                <a:gd name="T25" fmla="*/ 425 h 709"/>
                <a:gd name="T26" fmla="*/ 538 w 1162"/>
                <a:gd name="T27" fmla="*/ 482 h 709"/>
                <a:gd name="T28" fmla="*/ 482 w 1162"/>
                <a:gd name="T29" fmla="*/ 511 h 709"/>
                <a:gd name="T30" fmla="*/ 453 w 1162"/>
                <a:gd name="T31" fmla="*/ 567 h 709"/>
                <a:gd name="T32" fmla="*/ 368 w 1162"/>
                <a:gd name="T33" fmla="*/ 624 h 709"/>
                <a:gd name="T34" fmla="*/ 283 w 1162"/>
                <a:gd name="T35" fmla="*/ 624 h 709"/>
                <a:gd name="T36" fmla="*/ 283 w 1162"/>
                <a:gd name="T37" fmla="*/ 567 h 709"/>
                <a:gd name="T38" fmla="*/ 340 w 1162"/>
                <a:gd name="T39" fmla="*/ 539 h 709"/>
                <a:gd name="T40" fmla="*/ 340 w 1162"/>
                <a:gd name="T41" fmla="*/ 511 h 709"/>
                <a:gd name="T42" fmla="*/ 283 w 1162"/>
                <a:gd name="T43" fmla="*/ 511 h 709"/>
                <a:gd name="T44" fmla="*/ 113 w 1162"/>
                <a:gd name="T45" fmla="*/ 624 h 709"/>
                <a:gd name="T46" fmla="*/ 141 w 1162"/>
                <a:gd name="T47" fmla="*/ 652 h 709"/>
                <a:gd name="T48" fmla="*/ 28 w 1162"/>
                <a:gd name="T49" fmla="*/ 709 h 709"/>
                <a:gd name="T50" fmla="*/ 0 w 1162"/>
                <a:gd name="T51" fmla="*/ 709 h 709"/>
                <a:gd name="T52" fmla="*/ 85 w 1162"/>
                <a:gd name="T53" fmla="*/ 596 h 709"/>
                <a:gd name="T54" fmla="*/ 226 w 1162"/>
                <a:gd name="T55" fmla="*/ 511 h 709"/>
                <a:gd name="T56" fmla="*/ 255 w 1162"/>
                <a:gd name="T57" fmla="*/ 454 h 709"/>
                <a:gd name="T58" fmla="*/ 368 w 1162"/>
                <a:gd name="T59" fmla="*/ 369 h 709"/>
                <a:gd name="T60" fmla="*/ 368 w 1162"/>
                <a:gd name="T61" fmla="*/ 454 h 709"/>
                <a:gd name="T62" fmla="*/ 425 w 1162"/>
                <a:gd name="T63" fmla="*/ 454 h 709"/>
                <a:gd name="T64" fmla="*/ 425 w 1162"/>
                <a:gd name="T65" fmla="*/ 369 h 709"/>
                <a:gd name="T66" fmla="*/ 482 w 1162"/>
                <a:gd name="T67" fmla="*/ 425 h 709"/>
                <a:gd name="T68" fmla="*/ 510 w 1162"/>
                <a:gd name="T69" fmla="*/ 425 h 709"/>
                <a:gd name="T70" fmla="*/ 510 w 1162"/>
                <a:gd name="T71" fmla="*/ 369 h 709"/>
                <a:gd name="T72" fmla="*/ 453 w 1162"/>
                <a:gd name="T73" fmla="*/ 340 h 709"/>
                <a:gd name="T74" fmla="*/ 482 w 1162"/>
                <a:gd name="T75" fmla="*/ 312 h 709"/>
                <a:gd name="T76" fmla="*/ 567 w 1162"/>
                <a:gd name="T77" fmla="*/ 369 h 709"/>
                <a:gd name="T78" fmla="*/ 538 w 1162"/>
                <a:gd name="T79" fmla="*/ 255 h 709"/>
                <a:gd name="T80" fmla="*/ 567 w 1162"/>
                <a:gd name="T81" fmla="*/ 255 h 709"/>
                <a:gd name="T82" fmla="*/ 595 w 1162"/>
                <a:gd name="T83" fmla="*/ 312 h 709"/>
                <a:gd name="T84" fmla="*/ 623 w 1162"/>
                <a:gd name="T85" fmla="*/ 284 h 709"/>
                <a:gd name="T86" fmla="*/ 595 w 1162"/>
                <a:gd name="T87" fmla="*/ 227 h 709"/>
                <a:gd name="T88" fmla="*/ 623 w 1162"/>
                <a:gd name="T89" fmla="*/ 227 h 709"/>
                <a:gd name="T90" fmla="*/ 652 w 1162"/>
                <a:gd name="T91" fmla="*/ 199 h 709"/>
                <a:gd name="T92" fmla="*/ 680 w 1162"/>
                <a:gd name="T93" fmla="*/ 284 h 709"/>
                <a:gd name="T94" fmla="*/ 737 w 1162"/>
                <a:gd name="T95" fmla="*/ 284 h 709"/>
                <a:gd name="T96" fmla="*/ 708 w 1162"/>
                <a:gd name="T97" fmla="*/ 227 h 709"/>
                <a:gd name="T98" fmla="*/ 765 w 1162"/>
                <a:gd name="T99" fmla="*/ 199 h 709"/>
                <a:gd name="T100" fmla="*/ 822 w 1162"/>
                <a:gd name="T101" fmla="*/ 255 h 709"/>
                <a:gd name="T102" fmla="*/ 878 w 1162"/>
                <a:gd name="T103" fmla="*/ 255 h 709"/>
                <a:gd name="T104" fmla="*/ 878 w 1162"/>
                <a:gd name="T105" fmla="*/ 142 h 709"/>
                <a:gd name="T106" fmla="*/ 1134 w 1162"/>
                <a:gd name="T107" fmla="*/ 0 h 7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1162" h="709">
                  <a:moveTo>
                    <a:pt x="1134" y="0"/>
                  </a:moveTo>
                  <a:lnTo>
                    <a:pt x="1162" y="85"/>
                  </a:lnTo>
                  <a:lnTo>
                    <a:pt x="1134" y="114"/>
                  </a:lnTo>
                  <a:lnTo>
                    <a:pt x="1162" y="170"/>
                  </a:lnTo>
                  <a:lnTo>
                    <a:pt x="1077" y="170"/>
                  </a:lnTo>
                  <a:lnTo>
                    <a:pt x="1020" y="255"/>
                  </a:lnTo>
                  <a:lnTo>
                    <a:pt x="992" y="170"/>
                  </a:lnTo>
                  <a:lnTo>
                    <a:pt x="907" y="284"/>
                  </a:lnTo>
                  <a:lnTo>
                    <a:pt x="850" y="312"/>
                  </a:lnTo>
                  <a:lnTo>
                    <a:pt x="793" y="369"/>
                  </a:lnTo>
                  <a:lnTo>
                    <a:pt x="708" y="369"/>
                  </a:lnTo>
                  <a:lnTo>
                    <a:pt x="680" y="397"/>
                  </a:lnTo>
                  <a:lnTo>
                    <a:pt x="567" y="425"/>
                  </a:lnTo>
                  <a:lnTo>
                    <a:pt x="538" y="482"/>
                  </a:lnTo>
                  <a:lnTo>
                    <a:pt x="482" y="511"/>
                  </a:lnTo>
                  <a:lnTo>
                    <a:pt x="453" y="567"/>
                  </a:lnTo>
                  <a:lnTo>
                    <a:pt x="368" y="624"/>
                  </a:lnTo>
                  <a:lnTo>
                    <a:pt x="283" y="624"/>
                  </a:lnTo>
                  <a:lnTo>
                    <a:pt x="283" y="567"/>
                  </a:lnTo>
                  <a:lnTo>
                    <a:pt x="340" y="539"/>
                  </a:lnTo>
                  <a:lnTo>
                    <a:pt x="340" y="511"/>
                  </a:lnTo>
                  <a:lnTo>
                    <a:pt x="283" y="511"/>
                  </a:lnTo>
                  <a:lnTo>
                    <a:pt x="113" y="624"/>
                  </a:lnTo>
                  <a:lnTo>
                    <a:pt x="141" y="652"/>
                  </a:lnTo>
                  <a:lnTo>
                    <a:pt x="28" y="709"/>
                  </a:lnTo>
                  <a:lnTo>
                    <a:pt x="0" y="709"/>
                  </a:lnTo>
                  <a:lnTo>
                    <a:pt x="85" y="596"/>
                  </a:lnTo>
                  <a:lnTo>
                    <a:pt x="226" y="511"/>
                  </a:lnTo>
                  <a:lnTo>
                    <a:pt x="255" y="454"/>
                  </a:lnTo>
                  <a:lnTo>
                    <a:pt x="368" y="369"/>
                  </a:lnTo>
                  <a:lnTo>
                    <a:pt x="368" y="454"/>
                  </a:lnTo>
                  <a:lnTo>
                    <a:pt x="425" y="454"/>
                  </a:lnTo>
                  <a:lnTo>
                    <a:pt x="425" y="369"/>
                  </a:lnTo>
                  <a:lnTo>
                    <a:pt x="482" y="425"/>
                  </a:lnTo>
                  <a:lnTo>
                    <a:pt x="510" y="425"/>
                  </a:lnTo>
                  <a:lnTo>
                    <a:pt x="510" y="369"/>
                  </a:lnTo>
                  <a:lnTo>
                    <a:pt x="453" y="340"/>
                  </a:lnTo>
                  <a:lnTo>
                    <a:pt x="482" y="312"/>
                  </a:lnTo>
                  <a:lnTo>
                    <a:pt x="567" y="369"/>
                  </a:lnTo>
                  <a:lnTo>
                    <a:pt x="538" y="255"/>
                  </a:lnTo>
                  <a:lnTo>
                    <a:pt x="567" y="255"/>
                  </a:lnTo>
                  <a:lnTo>
                    <a:pt x="595" y="312"/>
                  </a:lnTo>
                  <a:lnTo>
                    <a:pt x="623" y="284"/>
                  </a:lnTo>
                  <a:lnTo>
                    <a:pt x="595" y="227"/>
                  </a:lnTo>
                  <a:lnTo>
                    <a:pt x="623" y="227"/>
                  </a:lnTo>
                  <a:lnTo>
                    <a:pt x="652" y="199"/>
                  </a:lnTo>
                  <a:lnTo>
                    <a:pt x="680" y="284"/>
                  </a:lnTo>
                  <a:lnTo>
                    <a:pt x="737" y="284"/>
                  </a:lnTo>
                  <a:lnTo>
                    <a:pt x="708" y="227"/>
                  </a:lnTo>
                  <a:lnTo>
                    <a:pt x="765" y="199"/>
                  </a:lnTo>
                  <a:lnTo>
                    <a:pt x="822" y="255"/>
                  </a:lnTo>
                  <a:lnTo>
                    <a:pt x="878" y="255"/>
                  </a:lnTo>
                  <a:lnTo>
                    <a:pt x="878" y="142"/>
                  </a:lnTo>
                  <a:lnTo>
                    <a:pt x="1134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7" name="Freeform 298">
              <a:extLst>
                <a:ext uri="{FF2B5EF4-FFF2-40B4-BE49-F238E27FC236}">
                  <a16:creationId xmlns:a16="http://schemas.microsoft.com/office/drawing/2014/main" id="{590932A5-4128-4261-97E6-D499A5928EB0}"/>
                </a:ext>
              </a:extLst>
            </p:cNvPr>
            <p:cNvSpPr>
              <a:spLocks/>
            </p:cNvSpPr>
            <p:nvPr/>
          </p:nvSpPr>
          <p:spPr bwMode="auto">
            <a:xfrm>
              <a:off x="1408" y="5194"/>
              <a:ext cx="964" cy="1248"/>
            </a:xfrm>
            <a:custGeom>
              <a:avLst/>
              <a:gdLst>
                <a:gd name="T0" fmla="*/ 851 w 964"/>
                <a:gd name="T1" fmla="*/ 624 h 1248"/>
                <a:gd name="T2" fmla="*/ 964 w 964"/>
                <a:gd name="T3" fmla="*/ 539 h 1248"/>
                <a:gd name="T4" fmla="*/ 851 w 964"/>
                <a:gd name="T5" fmla="*/ 511 h 1248"/>
                <a:gd name="T6" fmla="*/ 737 w 964"/>
                <a:gd name="T7" fmla="*/ 567 h 1248"/>
                <a:gd name="T8" fmla="*/ 709 w 964"/>
                <a:gd name="T9" fmla="*/ 369 h 1248"/>
                <a:gd name="T10" fmla="*/ 794 w 964"/>
                <a:gd name="T11" fmla="*/ 255 h 1248"/>
                <a:gd name="T12" fmla="*/ 907 w 964"/>
                <a:gd name="T13" fmla="*/ 227 h 1248"/>
                <a:gd name="T14" fmla="*/ 964 w 964"/>
                <a:gd name="T15" fmla="*/ 227 h 1248"/>
                <a:gd name="T16" fmla="*/ 964 w 964"/>
                <a:gd name="T17" fmla="*/ 57 h 1248"/>
                <a:gd name="T18" fmla="*/ 851 w 964"/>
                <a:gd name="T19" fmla="*/ 57 h 1248"/>
                <a:gd name="T20" fmla="*/ 822 w 964"/>
                <a:gd name="T21" fmla="*/ 29 h 1248"/>
                <a:gd name="T22" fmla="*/ 709 w 964"/>
                <a:gd name="T23" fmla="*/ 57 h 1248"/>
                <a:gd name="T24" fmla="*/ 454 w 964"/>
                <a:gd name="T25" fmla="*/ 0 h 1248"/>
                <a:gd name="T26" fmla="*/ 369 w 964"/>
                <a:gd name="T27" fmla="*/ 57 h 1248"/>
                <a:gd name="T28" fmla="*/ 425 w 964"/>
                <a:gd name="T29" fmla="*/ 85 h 1248"/>
                <a:gd name="T30" fmla="*/ 454 w 964"/>
                <a:gd name="T31" fmla="*/ 142 h 1248"/>
                <a:gd name="T32" fmla="*/ 284 w 964"/>
                <a:gd name="T33" fmla="*/ 199 h 1248"/>
                <a:gd name="T34" fmla="*/ 284 w 964"/>
                <a:gd name="T35" fmla="*/ 312 h 1248"/>
                <a:gd name="T36" fmla="*/ 340 w 964"/>
                <a:gd name="T37" fmla="*/ 284 h 1248"/>
                <a:gd name="T38" fmla="*/ 369 w 964"/>
                <a:gd name="T39" fmla="*/ 341 h 1248"/>
                <a:gd name="T40" fmla="*/ 425 w 964"/>
                <a:gd name="T41" fmla="*/ 312 h 1248"/>
                <a:gd name="T42" fmla="*/ 482 w 964"/>
                <a:gd name="T43" fmla="*/ 341 h 1248"/>
                <a:gd name="T44" fmla="*/ 482 w 964"/>
                <a:gd name="T45" fmla="*/ 426 h 1248"/>
                <a:gd name="T46" fmla="*/ 539 w 964"/>
                <a:gd name="T47" fmla="*/ 482 h 1248"/>
                <a:gd name="T48" fmla="*/ 510 w 964"/>
                <a:gd name="T49" fmla="*/ 511 h 1248"/>
                <a:gd name="T50" fmla="*/ 397 w 964"/>
                <a:gd name="T51" fmla="*/ 567 h 1248"/>
                <a:gd name="T52" fmla="*/ 397 w 964"/>
                <a:gd name="T53" fmla="*/ 624 h 1248"/>
                <a:gd name="T54" fmla="*/ 340 w 964"/>
                <a:gd name="T55" fmla="*/ 652 h 1248"/>
                <a:gd name="T56" fmla="*/ 284 w 964"/>
                <a:gd name="T57" fmla="*/ 681 h 1248"/>
                <a:gd name="T58" fmla="*/ 284 w 964"/>
                <a:gd name="T59" fmla="*/ 624 h 1248"/>
                <a:gd name="T60" fmla="*/ 227 w 964"/>
                <a:gd name="T61" fmla="*/ 624 h 1248"/>
                <a:gd name="T62" fmla="*/ 199 w 964"/>
                <a:gd name="T63" fmla="*/ 539 h 1248"/>
                <a:gd name="T64" fmla="*/ 0 w 964"/>
                <a:gd name="T65" fmla="*/ 539 h 1248"/>
                <a:gd name="T66" fmla="*/ 28 w 964"/>
                <a:gd name="T67" fmla="*/ 624 h 1248"/>
                <a:gd name="T68" fmla="*/ 28 w 964"/>
                <a:gd name="T69" fmla="*/ 567 h 1248"/>
                <a:gd name="T70" fmla="*/ 142 w 964"/>
                <a:gd name="T71" fmla="*/ 624 h 1248"/>
                <a:gd name="T72" fmla="*/ 199 w 964"/>
                <a:gd name="T73" fmla="*/ 709 h 1248"/>
                <a:gd name="T74" fmla="*/ 170 w 964"/>
                <a:gd name="T75" fmla="*/ 709 h 1248"/>
                <a:gd name="T76" fmla="*/ 113 w 964"/>
                <a:gd name="T77" fmla="*/ 766 h 1248"/>
                <a:gd name="T78" fmla="*/ 142 w 964"/>
                <a:gd name="T79" fmla="*/ 822 h 1248"/>
                <a:gd name="T80" fmla="*/ 199 w 964"/>
                <a:gd name="T81" fmla="*/ 822 h 1248"/>
                <a:gd name="T82" fmla="*/ 369 w 964"/>
                <a:gd name="T83" fmla="*/ 908 h 1248"/>
                <a:gd name="T84" fmla="*/ 255 w 964"/>
                <a:gd name="T85" fmla="*/ 851 h 1248"/>
                <a:gd name="T86" fmla="*/ 255 w 964"/>
                <a:gd name="T87" fmla="*/ 964 h 1248"/>
                <a:gd name="T88" fmla="*/ 227 w 964"/>
                <a:gd name="T89" fmla="*/ 1021 h 1248"/>
                <a:gd name="T90" fmla="*/ 227 w 964"/>
                <a:gd name="T91" fmla="*/ 1106 h 1248"/>
                <a:gd name="T92" fmla="*/ 312 w 964"/>
                <a:gd name="T93" fmla="*/ 1078 h 1248"/>
                <a:gd name="T94" fmla="*/ 227 w 964"/>
                <a:gd name="T95" fmla="*/ 1134 h 1248"/>
                <a:gd name="T96" fmla="*/ 113 w 964"/>
                <a:gd name="T97" fmla="*/ 1106 h 1248"/>
                <a:gd name="T98" fmla="*/ 0 w 964"/>
                <a:gd name="T99" fmla="*/ 1191 h 1248"/>
                <a:gd name="T100" fmla="*/ 85 w 964"/>
                <a:gd name="T101" fmla="*/ 1134 h 1248"/>
                <a:gd name="T102" fmla="*/ 227 w 964"/>
                <a:gd name="T103" fmla="*/ 1163 h 1248"/>
                <a:gd name="T104" fmla="*/ 397 w 964"/>
                <a:gd name="T105" fmla="*/ 1248 h 1248"/>
                <a:gd name="T106" fmla="*/ 539 w 964"/>
                <a:gd name="T107" fmla="*/ 1219 h 1248"/>
                <a:gd name="T108" fmla="*/ 652 w 964"/>
                <a:gd name="T109" fmla="*/ 1191 h 1248"/>
                <a:gd name="T110" fmla="*/ 851 w 964"/>
                <a:gd name="T111" fmla="*/ 1134 h 1248"/>
                <a:gd name="T112" fmla="*/ 964 w 964"/>
                <a:gd name="T113" fmla="*/ 1106 h 1248"/>
                <a:gd name="T114" fmla="*/ 879 w 964"/>
                <a:gd name="T115" fmla="*/ 936 h 1248"/>
                <a:gd name="T116" fmla="*/ 822 w 964"/>
                <a:gd name="T117" fmla="*/ 851 h 1248"/>
                <a:gd name="T118" fmla="*/ 737 w 964"/>
                <a:gd name="T119" fmla="*/ 709 h 1248"/>
                <a:gd name="T120" fmla="*/ 822 w 964"/>
                <a:gd name="T121" fmla="*/ 624 h 1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964" h="1248">
                  <a:moveTo>
                    <a:pt x="851" y="709"/>
                  </a:moveTo>
                  <a:lnTo>
                    <a:pt x="851" y="624"/>
                  </a:lnTo>
                  <a:lnTo>
                    <a:pt x="907" y="596"/>
                  </a:lnTo>
                  <a:lnTo>
                    <a:pt x="964" y="539"/>
                  </a:lnTo>
                  <a:lnTo>
                    <a:pt x="936" y="511"/>
                  </a:lnTo>
                  <a:lnTo>
                    <a:pt x="851" y="511"/>
                  </a:lnTo>
                  <a:lnTo>
                    <a:pt x="794" y="567"/>
                  </a:lnTo>
                  <a:lnTo>
                    <a:pt x="737" y="567"/>
                  </a:lnTo>
                  <a:lnTo>
                    <a:pt x="766" y="426"/>
                  </a:lnTo>
                  <a:lnTo>
                    <a:pt x="709" y="369"/>
                  </a:lnTo>
                  <a:lnTo>
                    <a:pt x="766" y="312"/>
                  </a:lnTo>
                  <a:lnTo>
                    <a:pt x="794" y="255"/>
                  </a:lnTo>
                  <a:lnTo>
                    <a:pt x="879" y="255"/>
                  </a:lnTo>
                  <a:lnTo>
                    <a:pt x="907" y="227"/>
                  </a:lnTo>
                  <a:lnTo>
                    <a:pt x="964" y="255"/>
                  </a:lnTo>
                  <a:lnTo>
                    <a:pt x="964" y="227"/>
                  </a:lnTo>
                  <a:lnTo>
                    <a:pt x="936" y="114"/>
                  </a:lnTo>
                  <a:lnTo>
                    <a:pt x="964" y="57"/>
                  </a:lnTo>
                  <a:lnTo>
                    <a:pt x="907" y="29"/>
                  </a:lnTo>
                  <a:lnTo>
                    <a:pt x="851" y="57"/>
                  </a:lnTo>
                  <a:lnTo>
                    <a:pt x="794" y="29"/>
                  </a:lnTo>
                  <a:lnTo>
                    <a:pt x="822" y="29"/>
                  </a:lnTo>
                  <a:lnTo>
                    <a:pt x="737" y="29"/>
                  </a:lnTo>
                  <a:lnTo>
                    <a:pt x="709" y="57"/>
                  </a:lnTo>
                  <a:lnTo>
                    <a:pt x="567" y="57"/>
                  </a:lnTo>
                  <a:lnTo>
                    <a:pt x="454" y="0"/>
                  </a:lnTo>
                  <a:lnTo>
                    <a:pt x="397" y="0"/>
                  </a:lnTo>
                  <a:lnTo>
                    <a:pt x="369" y="57"/>
                  </a:lnTo>
                  <a:lnTo>
                    <a:pt x="369" y="85"/>
                  </a:lnTo>
                  <a:lnTo>
                    <a:pt x="425" y="85"/>
                  </a:lnTo>
                  <a:lnTo>
                    <a:pt x="454" y="114"/>
                  </a:lnTo>
                  <a:lnTo>
                    <a:pt x="454" y="142"/>
                  </a:lnTo>
                  <a:lnTo>
                    <a:pt x="397" y="114"/>
                  </a:lnTo>
                  <a:lnTo>
                    <a:pt x="284" y="199"/>
                  </a:lnTo>
                  <a:lnTo>
                    <a:pt x="255" y="341"/>
                  </a:lnTo>
                  <a:lnTo>
                    <a:pt x="284" y="312"/>
                  </a:lnTo>
                  <a:lnTo>
                    <a:pt x="312" y="255"/>
                  </a:lnTo>
                  <a:lnTo>
                    <a:pt x="340" y="284"/>
                  </a:lnTo>
                  <a:lnTo>
                    <a:pt x="340" y="341"/>
                  </a:lnTo>
                  <a:lnTo>
                    <a:pt x="369" y="341"/>
                  </a:lnTo>
                  <a:lnTo>
                    <a:pt x="425" y="284"/>
                  </a:lnTo>
                  <a:lnTo>
                    <a:pt x="425" y="312"/>
                  </a:lnTo>
                  <a:lnTo>
                    <a:pt x="510" y="284"/>
                  </a:lnTo>
                  <a:lnTo>
                    <a:pt x="482" y="341"/>
                  </a:lnTo>
                  <a:lnTo>
                    <a:pt x="425" y="341"/>
                  </a:lnTo>
                  <a:lnTo>
                    <a:pt x="482" y="426"/>
                  </a:lnTo>
                  <a:lnTo>
                    <a:pt x="539" y="397"/>
                  </a:lnTo>
                  <a:lnTo>
                    <a:pt x="539" y="482"/>
                  </a:lnTo>
                  <a:lnTo>
                    <a:pt x="482" y="454"/>
                  </a:lnTo>
                  <a:lnTo>
                    <a:pt x="510" y="511"/>
                  </a:lnTo>
                  <a:lnTo>
                    <a:pt x="397" y="511"/>
                  </a:lnTo>
                  <a:lnTo>
                    <a:pt x="397" y="567"/>
                  </a:lnTo>
                  <a:lnTo>
                    <a:pt x="340" y="596"/>
                  </a:lnTo>
                  <a:lnTo>
                    <a:pt x="397" y="624"/>
                  </a:lnTo>
                  <a:lnTo>
                    <a:pt x="369" y="652"/>
                  </a:lnTo>
                  <a:lnTo>
                    <a:pt x="340" y="652"/>
                  </a:lnTo>
                  <a:lnTo>
                    <a:pt x="312" y="709"/>
                  </a:lnTo>
                  <a:lnTo>
                    <a:pt x="284" y="681"/>
                  </a:lnTo>
                  <a:lnTo>
                    <a:pt x="312" y="652"/>
                  </a:lnTo>
                  <a:lnTo>
                    <a:pt x="284" y="624"/>
                  </a:lnTo>
                  <a:lnTo>
                    <a:pt x="255" y="652"/>
                  </a:lnTo>
                  <a:lnTo>
                    <a:pt x="227" y="624"/>
                  </a:lnTo>
                  <a:lnTo>
                    <a:pt x="227" y="511"/>
                  </a:lnTo>
                  <a:lnTo>
                    <a:pt x="199" y="539"/>
                  </a:lnTo>
                  <a:lnTo>
                    <a:pt x="113" y="511"/>
                  </a:lnTo>
                  <a:lnTo>
                    <a:pt x="0" y="539"/>
                  </a:lnTo>
                  <a:lnTo>
                    <a:pt x="0" y="596"/>
                  </a:lnTo>
                  <a:lnTo>
                    <a:pt x="28" y="624"/>
                  </a:lnTo>
                  <a:lnTo>
                    <a:pt x="57" y="596"/>
                  </a:lnTo>
                  <a:lnTo>
                    <a:pt x="28" y="567"/>
                  </a:lnTo>
                  <a:lnTo>
                    <a:pt x="85" y="539"/>
                  </a:lnTo>
                  <a:lnTo>
                    <a:pt x="142" y="624"/>
                  </a:lnTo>
                  <a:lnTo>
                    <a:pt x="227" y="681"/>
                  </a:lnTo>
                  <a:lnTo>
                    <a:pt x="199" y="709"/>
                  </a:lnTo>
                  <a:lnTo>
                    <a:pt x="170" y="681"/>
                  </a:lnTo>
                  <a:lnTo>
                    <a:pt x="170" y="709"/>
                  </a:lnTo>
                  <a:lnTo>
                    <a:pt x="113" y="681"/>
                  </a:lnTo>
                  <a:lnTo>
                    <a:pt x="113" y="766"/>
                  </a:lnTo>
                  <a:lnTo>
                    <a:pt x="142" y="794"/>
                  </a:lnTo>
                  <a:lnTo>
                    <a:pt x="142" y="822"/>
                  </a:lnTo>
                  <a:lnTo>
                    <a:pt x="199" y="851"/>
                  </a:lnTo>
                  <a:lnTo>
                    <a:pt x="199" y="822"/>
                  </a:lnTo>
                  <a:lnTo>
                    <a:pt x="369" y="851"/>
                  </a:lnTo>
                  <a:lnTo>
                    <a:pt x="369" y="908"/>
                  </a:lnTo>
                  <a:lnTo>
                    <a:pt x="284" y="908"/>
                  </a:lnTo>
                  <a:lnTo>
                    <a:pt x="255" y="851"/>
                  </a:lnTo>
                  <a:lnTo>
                    <a:pt x="199" y="879"/>
                  </a:lnTo>
                  <a:lnTo>
                    <a:pt x="255" y="964"/>
                  </a:lnTo>
                  <a:lnTo>
                    <a:pt x="255" y="1021"/>
                  </a:lnTo>
                  <a:lnTo>
                    <a:pt x="227" y="1021"/>
                  </a:lnTo>
                  <a:lnTo>
                    <a:pt x="255" y="1078"/>
                  </a:lnTo>
                  <a:lnTo>
                    <a:pt x="227" y="1106"/>
                  </a:lnTo>
                  <a:lnTo>
                    <a:pt x="255" y="1106"/>
                  </a:lnTo>
                  <a:lnTo>
                    <a:pt x="312" y="1078"/>
                  </a:lnTo>
                  <a:lnTo>
                    <a:pt x="284" y="1163"/>
                  </a:lnTo>
                  <a:lnTo>
                    <a:pt x="227" y="1134"/>
                  </a:lnTo>
                  <a:lnTo>
                    <a:pt x="170" y="1163"/>
                  </a:lnTo>
                  <a:lnTo>
                    <a:pt x="113" y="1106"/>
                  </a:lnTo>
                  <a:lnTo>
                    <a:pt x="28" y="1106"/>
                  </a:lnTo>
                  <a:lnTo>
                    <a:pt x="0" y="1191"/>
                  </a:lnTo>
                  <a:lnTo>
                    <a:pt x="57" y="1134"/>
                  </a:lnTo>
                  <a:lnTo>
                    <a:pt x="85" y="1134"/>
                  </a:lnTo>
                  <a:lnTo>
                    <a:pt x="170" y="1191"/>
                  </a:lnTo>
                  <a:lnTo>
                    <a:pt x="227" y="1163"/>
                  </a:lnTo>
                  <a:lnTo>
                    <a:pt x="340" y="1191"/>
                  </a:lnTo>
                  <a:lnTo>
                    <a:pt x="397" y="1248"/>
                  </a:lnTo>
                  <a:lnTo>
                    <a:pt x="510" y="1248"/>
                  </a:lnTo>
                  <a:lnTo>
                    <a:pt x="539" y="1219"/>
                  </a:lnTo>
                  <a:lnTo>
                    <a:pt x="624" y="1248"/>
                  </a:lnTo>
                  <a:lnTo>
                    <a:pt x="652" y="1191"/>
                  </a:lnTo>
                  <a:lnTo>
                    <a:pt x="766" y="1191"/>
                  </a:lnTo>
                  <a:lnTo>
                    <a:pt x="851" y="1134"/>
                  </a:lnTo>
                  <a:lnTo>
                    <a:pt x="907" y="1163"/>
                  </a:lnTo>
                  <a:lnTo>
                    <a:pt x="964" y="1106"/>
                  </a:lnTo>
                  <a:lnTo>
                    <a:pt x="936" y="964"/>
                  </a:lnTo>
                  <a:lnTo>
                    <a:pt x="879" y="936"/>
                  </a:lnTo>
                  <a:lnTo>
                    <a:pt x="851" y="851"/>
                  </a:lnTo>
                  <a:lnTo>
                    <a:pt x="822" y="851"/>
                  </a:lnTo>
                  <a:lnTo>
                    <a:pt x="822" y="766"/>
                  </a:lnTo>
                  <a:lnTo>
                    <a:pt x="737" y="709"/>
                  </a:lnTo>
                  <a:lnTo>
                    <a:pt x="766" y="652"/>
                  </a:lnTo>
                  <a:lnTo>
                    <a:pt x="822" y="624"/>
                  </a:lnTo>
                  <a:lnTo>
                    <a:pt x="851" y="70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8" name="Freeform 299">
              <a:extLst>
                <a:ext uri="{FF2B5EF4-FFF2-40B4-BE49-F238E27FC236}">
                  <a16:creationId xmlns:a16="http://schemas.microsoft.com/office/drawing/2014/main" id="{FE0D898E-86B6-4B6C-A7F7-8DB61784C5FB}"/>
                </a:ext>
              </a:extLst>
            </p:cNvPr>
            <p:cNvSpPr>
              <a:spLocks/>
            </p:cNvSpPr>
            <p:nvPr/>
          </p:nvSpPr>
          <p:spPr bwMode="auto">
            <a:xfrm>
              <a:off x="1210" y="5676"/>
              <a:ext cx="170" cy="170"/>
            </a:xfrm>
            <a:custGeom>
              <a:avLst/>
              <a:gdLst>
                <a:gd name="T0" fmla="*/ 141 w 170"/>
                <a:gd name="T1" fmla="*/ 0 h 170"/>
                <a:gd name="T2" fmla="*/ 56 w 170"/>
                <a:gd name="T3" fmla="*/ 57 h 170"/>
                <a:gd name="T4" fmla="*/ 28 w 170"/>
                <a:gd name="T5" fmla="*/ 29 h 170"/>
                <a:gd name="T6" fmla="*/ 0 w 170"/>
                <a:gd name="T7" fmla="*/ 57 h 170"/>
                <a:gd name="T8" fmla="*/ 56 w 170"/>
                <a:gd name="T9" fmla="*/ 85 h 170"/>
                <a:gd name="T10" fmla="*/ 85 w 170"/>
                <a:gd name="T11" fmla="*/ 170 h 170"/>
                <a:gd name="T12" fmla="*/ 113 w 170"/>
                <a:gd name="T13" fmla="*/ 170 h 170"/>
                <a:gd name="T14" fmla="*/ 85 w 170"/>
                <a:gd name="T15" fmla="*/ 85 h 170"/>
                <a:gd name="T16" fmla="*/ 170 w 170"/>
                <a:gd name="T17" fmla="*/ 57 h 170"/>
                <a:gd name="T18" fmla="*/ 141 w 170"/>
                <a:gd name="T19" fmla="*/ 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0" h="170">
                  <a:moveTo>
                    <a:pt x="141" y="0"/>
                  </a:moveTo>
                  <a:lnTo>
                    <a:pt x="56" y="57"/>
                  </a:lnTo>
                  <a:lnTo>
                    <a:pt x="28" y="29"/>
                  </a:lnTo>
                  <a:lnTo>
                    <a:pt x="0" y="57"/>
                  </a:lnTo>
                  <a:lnTo>
                    <a:pt x="56" y="85"/>
                  </a:lnTo>
                  <a:lnTo>
                    <a:pt x="85" y="170"/>
                  </a:lnTo>
                  <a:lnTo>
                    <a:pt x="113" y="170"/>
                  </a:lnTo>
                  <a:lnTo>
                    <a:pt x="85" y="85"/>
                  </a:lnTo>
                  <a:lnTo>
                    <a:pt x="170" y="57"/>
                  </a:lnTo>
                  <a:lnTo>
                    <a:pt x="141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9" name="Freeform 301">
              <a:extLst>
                <a:ext uri="{FF2B5EF4-FFF2-40B4-BE49-F238E27FC236}">
                  <a16:creationId xmlns:a16="http://schemas.microsoft.com/office/drawing/2014/main" id="{1495E207-E7A2-4BB3-A626-686573A3D4F1}"/>
                </a:ext>
              </a:extLst>
            </p:cNvPr>
            <p:cNvSpPr>
              <a:spLocks/>
            </p:cNvSpPr>
            <p:nvPr/>
          </p:nvSpPr>
          <p:spPr bwMode="auto">
            <a:xfrm>
              <a:off x="1351" y="6328"/>
              <a:ext cx="1106" cy="681"/>
            </a:xfrm>
            <a:custGeom>
              <a:avLst/>
              <a:gdLst>
                <a:gd name="T0" fmla="*/ 908 w 1106"/>
                <a:gd name="T1" fmla="*/ 0 h 681"/>
                <a:gd name="T2" fmla="*/ 709 w 1106"/>
                <a:gd name="T3" fmla="*/ 57 h 681"/>
                <a:gd name="T4" fmla="*/ 596 w 1106"/>
                <a:gd name="T5" fmla="*/ 85 h 681"/>
                <a:gd name="T6" fmla="*/ 454 w 1106"/>
                <a:gd name="T7" fmla="*/ 114 h 681"/>
                <a:gd name="T8" fmla="*/ 284 w 1106"/>
                <a:gd name="T9" fmla="*/ 29 h 681"/>
                <a:gd name="T10" fmla="*/ 142 w 1106"/>
                <a:gd name="T11" fmla="*/ 0 h 681"/>
                <a:gd name="T12" fmla="*/ 57 w 1106"/>
                <a:gd name="T13" fmla="*/ 57 h 681"/>
                <a:gd name="T14" fmla="*/ 0 w 1106"/>
                <a:gd name="T15" fmla="*/ 170 h 681"/>
                <a:gd name="T16" fmla="*/ 85 w 1106"/>
                <a:gd name="T17" fmla="*/ 170 h 681"/>
                <a:gd name="T18" fmla="*/ 142 w 1106"/>
                <a:gd name="T19" fmla="*/ 57 h 681"/>
                <a:gd name="T20" fmla="*/ 256 w 1106"/>
                <a:gd name="T21" fmla="*/ 85 h 681"/>
                <a:gd name="T22" fmla="*/ 284 w 1106"/>
                <a:gd name="T23" fmla="*/ 114 h 681"/>
                <a:gd name="T24" fmla="*/ 369 w 1106"/>
                <a:gd name="T25" fmla="*/ 114 h 681"/>
                <a:gd name="T26" fmla="*/ 312 w 1106"/>
                <a:gd name="T27" fmla="*/ 227 h 681"/>
                <a:gd name="T28" fmla="*/ 426 w 1106"/>
                <a:gd name="T29" fmla="*/ 255 h 681"/>
                <a:gd name="T30" fmla="*/ 454 w 1106"/>
                <a:gd name="T31" fmla="*/ 369 h 681"/>
                <a:gd name="T32" fmla="*/ 567 w 1106"/>
                <a:gd name="T33" fmla="*/ 454 h 681"/>
                <a:gd name="T34" fmla="*/ 426 w 1106"/>
                <a:gd name="T35" fmla="*/ 426 h 681"/>
                <a:gd name="T36" fmla="*/ 369 w 1106"/>
                <a:gd name="T37" fmla="*/ 341 h 681"/>
                <a:gd name="T38" fmla="*/ 284 w 1106"/>
                <a:gd name="T39" fmla="*/ 369 h 681"/>
                <a:gd name="T40" fmla="*/ 369 w 1106"/>
                <a:gd name="T41" fmla="*/ 511 h 681"/>
                <a:gd name="T42" fmla="*/ 312 w 1106"/>
                <a:gd name="T43" fmla="*/ 596 h 681"/>
                <a:gd name="T44" fmla="*/ 482 w 1106"/>
                <a:gd name="T45" fmla="*/ 681 h 681"/>
                <a:gd name="T46" fmla="*/ 426 w 1106"/>
                <a:gd name="T47" fmla="*/ 624 h 681"/>
                <a:gd name="T48" fmla="*/ 454 w 1106"/>
                <a:gd name="T49" fmla="*/ 567 h 681"/>
                <a:gd name="T50" fmla="*/ 454 w 1106"/>
                <a:gd name="T51" fmla="*/ 511 h 681"/>
                <a:gd name="T52" fmla="*/ 539 w 1106"/>
                <a:gd name="T53" fmla="*/ 482 h 681"/>
                <a:gd name="T54" fmla="*/ 652 w 1106"/>
                <a:gd name="T55" fmla="*/ 596 h 681"/>
                <a:gd name="T56" fmla="*/ 596 w 1106"/>
                <a:gd name="T57" fmla="*/ 511 h 681"/>
                <a:gd name="T58" fmla="*/ 766 w 1106"/>
                <a:gd name="T59" fmla="*/ 511 h 681"/>
                <a:gd name="T60" fmla="*/ 766 w 1106"/>
                <a:gd name="T61" fmla="*/ 624 h 681"/>
                <a:gd name="T62" fmla="*/ 964 w 1106"/>
                <a:gd name="T63" fmla="*/ 511 h 681"/>
                <a:gd name="T64" fmla="*/ 1049 w 1106"/>
                <a:gd name="T65" fmla="*/ 426 h 681"/>
                <a:gd name="T66" fmla="*/ 1049 w 1106"/>
                <a:gd name="T67" fmla="*/ 312 h 681"/>
                <a:gd name="T68" fmla="*/ 1021 w 1106"/>
                <a:gd name="T69" fmla="*/ 227 h 681"/>
                <a:gd name="T70" fmla="*/ 964 w 1106"/>
                <a:gd name="T71" fmla="*/ 29 h 6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106" h="681">
                  <a:moveTo>
                    <a:pt x="964" y="29"/>
                  </a:moveTo>
                  <a:lnTo>
                    <a:pt x="908" y="0"/>
                  </a:lnTo>
                  <a:lnTo>
                    <a:pt x="823" y="57"/>
                  </a:lnTo>
                  <a:lnTo>
                    <a:pt x="709" y="57"/>
                  </a:lnTo>
                  <a:lnTo>
                    <a:pt x="681" y="114"/>
                  </a:lnTo>
                  <a:lnTo>
                    <a:pt x="596" y="85"/>
                  </a:lnTo>
                  <a:lnTo>
                    <a:pt x="567" y="114"/>
                  </a:lnTo>
                  <a:lnTo>
                    <a:pt x="454" y="114"/>
                  </a:lnTo>
                  <a:lnTo>
                    <a:pt x="397" y="57"/>
                  </a:lnTo>
                  <a:lnTo>
                    <a:pt x="284" y="29"/>
                  </a:lnTo>
                  <a:lnTo>
                    <a:pt x="227" y="57"/>
                  </a:lnTo>
                  <a:lnTo>
                    <a:pt x="142" y="0"/>
                  </a:lnTo>
                  <a:lnTo>
                    <a:pt x="114" y="0"/>
                  </a:lnTo>
                  <a:lnTo>
                    <a:pt x="57" y="57"/>
                  </a:lnTo>
                  <a:lnTo>
                    <a:pt x="57" y="114"/>
                  </a:lnTo>
                  <a:lnTo>
                    <a:pt x="0" y="170"/>
                  </a:lnTo>
                  <a:lnTo>
                    <a:pt x="57" y="227"/>
                  </a:lnTo>
                  <a:lnTo>
                    <a:pt x="85" y="170"/>
                  </a:lnTo>
                  <a:lnTo>
                    <a:pt x="114" y="57"/>
                  </a:lnTo>
                  <a:lnTo>
                    <a:pt x="142" y="57"/>
                  </a:lnTo>
                  <a:lnTo>
                    <a:pt x="256" y="142"/>
                  </a:lnTo>
                  <a:lnTo>
                    <a:pt x="256" y="85"/>
                  </a:lnTo>
                  <a:lnTo>
                    <a:pt x="284" y="85"/>
                  </a:lnTo>
                  <a:lnTo>
                    <a:pt x="284" y="114"/>
                  </a:lnTo>
                  <a:lnTo>
                    <a:pt x="341" y="85"/>
                  </a:lnTo>
                  <a:lnTo>
                    <a:pt x="369" y="114"/>
                  </a:lnTo>
                  <a:lnTo>
                    <a:pt x="312" y="170"/>
                  </a:lnTo>
                  <a:lnTo>
                    <a:pt x="312" y="227"/>
                  </a:lnTo>
                  <a:lnTo>
                    <a:pt x="369" y="199"/>
                  </a:lnTo>
                  <a:lnTo>
                    <a:pt x="426" y="255"/>
                  </a:lnTo>
                  <a:lnTo>
                    <a:pt x="426" y="284"/>
                  </a:lnTo>
                  <a:lnTo>
                    <a:pt x="454" y="369"/>
                  </a:lnTo>
                  <a:lnTo>
                    <a:pt x="596" y="426"/>
                  </a:lnTo>
                  <a:lnTo>
                    <a:pt x="567" y="454"/>
                  </a:lnTo>
                  <a:lnTo>
                    <a:pt x="454" y="397"/>
                  </a:lnTo>
                  <a:lnTo>
                    <a:pt x="426" y="426"/>
                  </a:lnTo>
                  <a:lnTo>
                    <a:pt x="426" y="369"/>
                  </a:lnTo>
                  <a:lnTo>
                    <a:pt x="369" y="341"/>
                  </a:lnTo>
                  <a:lnTo>
                    <a:pt x="341" y="369"/>
                  </a:lnTo>
                  <a:lnTo>
                    <a:pt x="284" y="369"/>
                  </a:lnTo>
                  <a:lnTo>
                    <a:pt x="397" y="454"/>
                  </a:lnTo>
                  <a:lnTo>
                    <a:pt x="369" y="511"/>
                  </a:lnTo>
                  <a:lnTo>
                    <a:pt x="256" y="511"/>
                  </a:lnTo>
                  <a:lnTo>
                    <a:pt x="312" y="596"/>
                  </a:lnTo>
                  <a:lnTo>
                    <a:pt x="341" y="681"/>
                  </a:lnTo>
                  <a:lnTo>
                    <a:pt x="482" y="681"/>
                  </a:lnTo>
                  <a:lnTo>
                    <a:pt x="511" y="596"/>
                  </a:lnTo>
                  <a:lnTo>
                    <a:pt x="426" y="624"/>
                  </a:lnTo>
                  <a:lnTo>
                    <a:pt x="397" y="596"/>
                  </a:lnTo>
                  <a:lnTo>
                    <a:pt x="454" y="567"/>
                  </a:lnTo>
                  <a:lnTo>
                    <a:pt x="511" y="567"/>
                  </a:lnTo>
                  <a:lnTo>
                    <a:pt x="454" y="511"/>
                  </a:lnTo>
                  <a:lnTo>
                    <a:pt x="454" y="482"/>
                  </a:lnTo>
                  <a:lnTo>
                    <a:pt x="539" y="482"/>
                  </a:lnTo>
                  <a:lnTo>
                    <a:pt x="567" y="539"/>
                  </a:lnTo>
                  <a:lnTo>
                    <a:pt x="652" y="596"/>
                  </a:lnTo>
                  <a:lnTo>
                    <a:pt x="624" y="539"/>
                  </a:lnTo>
                  <a:lnTo>
                    <a:pt x="596" y="511"/>
                  </a:lnTo>
                  <a:lnTo>
                    <a:pt x="652" y="482"/>
                  </a:lnTo>
                  <a:lnTo>
                    <a:pt x="766" y="511"/>
                  </a:lnTo>
                  <a:lnTo>
                    <a:pt x="737" y="539"/>
                  </a:lnTo>
                  <a:lnTo>
                    <a:pt x="766" y="624"/>
                  </a:lnTo>
                  <a:lnTo>
                    <a:pt x="964" y="596"/>
                  </a:lnTo>
                  <a:lnTo>
                    <a:pt x="964" y="511"/>
                  </a:lnTo>
                  <a:lnTo>
                    <a:pt x="1021" y="511"/>
                  </a:lnTo>
                  <a:lnTo>
                    <a:pt x="1049" y="426"/>
                  </a:lnTo>
                  <a:lnTo>
                    <a:pt x="1106" y="369"/>
                  </a:lnTo>
                  <a:lnTo>
                    <a:pt x="1049" y="312"/>
                  </a:lnTo>
                  <a:lnTo>
                    <a:pt x="1078" y="284"/>
                  </a:lnTo>
                  <a:lnTo>
                    <a:pt x="1021" y="227"/>
                  </a:lnTo>
                  <a:lnTo>
                    <a:pt x="1049" y="114"/>
                  </a:lnTo>
                  <a:lnTo>
                    <a:pt x="964" y="2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58" name="グループ化 57">
            <a:extLst>
              <a:ext uri="{FF2B5EF4-FFF2-40B4-BE49-F238E27FC236}">
                <a16:creationId xmlns:a16="http://schemas.microsoft.com/office/drawing/2014/main" id="{E096BC30-5DAF-480F-89D8-14BF4DC0D089}"/>
              </a:ext>
            </a:extLst>
          </p:cNvPr>
          <p:cNvGrpSpPr/>
          <p:nvPr/>
        </p:nvGrpSpPr>
        <p:grpSpPr>
          <a:xfrm>
            <a:off x="5800538" y="2077933"/>
            <a:ext cx="686334" cy="508258"/>
            <a:chOff x="4117976" y="3527623"/>
            <a:chExt cx="1573213" cy="1165028"/>
          </a:xfrm>
        </p:grpSpPr>
        <p:sp>
          <p:nvSpPr>
            <p:cNvPr id="59" name="正方形/長方形 58">
              <a:extLst>
                <a:ext uri="{FF2B5EF4-FFF2-40B4-BE49-F238E27FC236}">
                  <a16:creationId xmlns:a16="http://schemas.microsoft.com/office/drawing/2014/main" id="{7990F86E-17DC-4B9B-A745-5F38A1731E6C}"/>
                </a:ext>
              </a:extLst>
            </p:cNvPr>
            <p:cNvSpPr/>
            <p:nvPr/>
          </p:nvSpPr>
          <p:spPr>
            <a:xfrm>
              <a:off x="4117976" y="4384874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marL="0" marR="0" lvl="0" indent="0" algn="ctr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zh-CN" altLang="en-US" sz="1400" b="0" i="0" u="none" strike="noStrike" kern="1200" cap="none" spc="50" normalizeH="0" baseline="0" noProof="0" dirty="0">
                  <a:ln w="11430"/>
                  <a:solidFill>
                    <a:sysClr val="windowText" lastClr="000000"/>
                  </a:solidFill>
                  <a:effectLst/>
                  <a:uLnTx/>
                  <a:uFillTx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松山市</a:t>
              </a:r>
            </a:p>
          </p:txBody>
        </p:sp>
        <p:sp>
          <p:nvSpPr>
            <p:cNvPr id="60" name="正方形/長方形 59">
              <a:extLst>
                <a:ext uri="{FF2B5EF4-FFF2-40B4-BE49-F238E27FC236}">
                  <a16:creationId xmlns:a16="http://schemas.microsoft.com/office/drawing/2014/main" id="{F4040EB8-0C03-462E-8812-69B6998997FF}"/>
                </a:ext>
              </a:extLst>
            </p:cNvPr>
            <p:cNvSpPr/>
            <p:nvPr/>
          </p:nvSpPr>
          <p:spPr>
            <a:xfrm>
              <a:off x="4948678" y="3527623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marL="0" marR="0" lvl="0" indent="0" algn="ctr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zh-CN" altLang="en-US" sz="1400" b="0" i="0" u="none" strike="noStrike" kern="1200" cap="none" spc="50" normalizeH="0" baseline="0" noProof="0" dirty="0">
                  <a:ln w="11430"/>
                  <a:solidFill>
                    <a:sysClr val="windowText" lastClr="000000"/>
                  </a:solidFill>
                  <a:effectLst/>
                  <a:uLnTx/>
                  <a:uFillTx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今治市</a:t>
              </a:r>
            </a:p>
          </p:txBody>
        </p:sp>
      </p:grpSp>
      <p:sp>
        <p:nvSpPr>
          <p:cNvPr id="49" name="テキスト ボックス 48">
            <a:extLst>
              <a:ext uri="{FF2B5EF4-FFF2-40B4-BE49-F238E27FC236}">
                <a16:creationId xmlns:a16="http://schemas.microsoft.com/office/drawing/2014/main" id="{36503818-237C-4268-A5B8-BD90FD2D83A0}"/>
              </a:ext>
            </a:extLst>
          </p:cNvPr>
          <p:cNvSpPr txBox="1"/>
          <p:nvPr/>
        </p:nvSpPr>
        <p:spPr>
          <a:xfrm>
            <a:off x="246510" y="1358770"/>
            <a:ext cx="433965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3600" dirty="0">
                <a:latin typeface="+mj-ea"/>
                <a:ea typeface="+mj-ea"/>
              </a:rPr>
              <a:t>このカタチは何県？</a:t>
            </a:r>
            <a:endParaRPr kumimoji="1" lang="en-US" altLang="ja-JP" sz="3600" dirty="0">
              <a:latin typeface="+mj-ea"/>
              <a:ea typeface="+mj-ea"/>
            </a:endParaRPr>
          </a:p>
        </p:txBody>
      </p:sp>
      <p:sp>
        <p:nvSpPr>
          <p:cNvPr id="50" name="テキスト ボックス 49">
            <a:extLst>
              <a:ext uri="{FF2B5EF4-FFF2-40B4-BE49-F238E27FC236}">
                <a16:creationId xmlns:a16="http://schemas.microsoft.com/office/drawing/2014/main" id="{E78536A1-2293-47DE-BEB8-CC83EDD78F24}"/>
              </a:ext>
            </a:extLst>
          </p:cNvPr>
          <p:cNvSpPr txBox="1"/>
          <p:nvPr/>
        </p:nvSpPr>
        <p:spPr>
          <a:xfrm>
            <a:off x="8468470" y="1434191"/>
            <a:ext cx="357020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dirty="0">
                <a:latin typeface="+mj-ea"/>
                <a:ea typeface="+mj-ea"/>
              </a:rPr>
              <a:t>５秒後にヒントが出ます</a:t>
            </a:r>
            <a:endParaRPr kumimoji="1" lang="en-US" altLang="ja-JP" sz="2400" dirty="0"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19601804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10000">
        <p:fade/>
      </p:transition>
    </mc:Choice>
    <mc:Fallback xmlns="">
      <p:transition spd="med" advClick="0" advTm="10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0" presetClass="entr" presetSubtype="0" fill="hold" nodeType="withEffect">
                                  <p:stCondLst>
                                    <p:cond delay="5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84A9A109-7843-4833-AA5D-504503EFD12F}"/>
              </a:ext>
            </a:extLst>
          </p:cNvPr>
          <p:cNvSpPr txBox="1"/>
          <p:nvPr/>
        </p:nvSpPr>
        <p:spPr>
          <a:xfrm>
            <a:off x="3268156" y="5679250"/>
            <a:ext cx="5227713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3200" b="1" dirty="0">
                <a:latin typeface="+mj-ea"/>
                <a:ea typeface="+mj-ea"/>
              </a:rPr>
              <a:t>正解は </a:t>
            </a:r>
            <a:r>
              <a:rPr lang="ja-JP" altLang="en-US" sz="6000" b="1" dirty="0">
                <a:solidFill>
                  <a:srgbClr val="FF0000"/>
                </a:solidFill>
                <a:latin typeface="+mj-ea"/>
                <a:ea typeface="+mj-ea"/>
              </a:rPr>
              <a:t>愛媛県</a:t>
            </a:r>
            <a:r>
              <a:rPr lang="ja-JP" altLang="en-US" sz="3200" b="1" dirty="0">
                <a:latin typeface="+mj-ea"/>
                <a:ea typeface="+mj-ea"/>
              </a:rPr>
              <a:t> でした</a:t>
            </a:r>
            <a:endParaRPr kumimoji="1" lang="ja-JP" altLang="en-US" sz="3200" b="1" dirty="0">
              <a:latin typeface="+mj-ea"/>
              <a:ea typeface="+mj-ea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F74E7EE5-3F78-4648-9E36-2A96DB9AA7E7}"/>
              </a:ext>
            </a:extLst>
          </p:cNvPr>
          <p:cNvSpPr txBox="1"/>
          <p:nvPr/>
        </p:nvSpPr>
        <p:spPr>
          <a:xfrm>
            <a:off x="549416" y="616042"/>
            <a:ext cx="631684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２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D45ED63E-728C-4385-B2DD-0062D0687B09}"/>
              </a:ext>
            </a:extLst>
          </p:cNvPr>
          <p:cNvSpPr txBox="1"/>
          <p:nvPr/>
        </p:nvSpPr>
        <p:spPr>
          <a:xfrm>
            <a:off x="251490" y="177589"/>
            <a:ext cx="1227536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答 え</a:t>
            </a:r>
          </a:p>
        </p:txBody>
      </p:sp>
      <p:grpSp>
        <p:nvGrpSpPr>
          <p:cNvPr id="47" name="Group 302">
            <a:extLst>
              <a:ext uri="{FF2B5EF4-FFF2-40B4-BE49-F238E27FC236}">
                <a16:creationId xmlns:a16="http://schemas.microsoft.com/office/drawing/2014/main" id="{44431C48-7155-4C4F-9A94-2532607D5B86}"/>
              </a:ext>
            </a:extLst>
          </p:cNvPr>
          <p:cNvGrpSpPr>
            <a:grpSpLocks/>
          </p:cNvGrpSpPr>
          <p:nvPr/>
        </p:nvGrpSpPr>
        <p:grpSpPr bwMode="auto">
          <a:xfrm>
            <a:off x="4064014" y="1396664"/>
            <a:ext cx="4063986" cy="4064676"/>
            <a:chOff x="76" y="1140"/>
            <a:chExt cx="5868" cy="5869"/>
          </a:xfrm>
        </p:grpSpPr>
        <p:sp>
          <p:nvSpPr>
            <p:cNvPr id="51" name="Freeform 260">
              <a:extLst>
                <a:ext uri="{FF2B5EF4-FFF2-40B4-BE49-F238E27FC236}">
                  <a16:creationId xmlns:a16="http://schemas.microsoft.com/office/drawing/2014/main" id="{902C48C0-2EF2-4D8F-B325-0450A6F92C20}"/>
                </a:ext>
              </a:extLst>
            </p:cNvPr>
            <p:cNvSpPr>
              <a:spLocks/>
            </p:cNvSpPr>
            <p:nvPr/>
          </p:nvSpPr>
          <p:spPr bwMode="auto">
            <a:xfrm>
              <a:off x="2427" y="2303"/>
              <a:ext cx="823" cy="1390"/>
            </a:xfrm>
            <a:custGeom>
              <a:avLst/>
              <a:gdLst>
                <a:gd name="T0" fmla="*/ 482 w 822"/>
                <a:gd name="T1" fmla="*/ 1389 h 1389"/>
                <a:gd name="T2" fmla="*/ 595 w 822"/>
                <a:gd name="T3" fmla="*/ 1389 h 1389"/>
                <a:gd name="T4" fmla="*/ 595 w 822"/>
                <a:gd name="T5" fmla="*/ 1332 h 1389"/>
                <a:gd name="T6" fmla="*/ 652 w 822"/>
                <a:gd name="T7" fmla="*/ 1247 h 1389"/>
                <a:gd name="T8" fmla="*/ 623 w 822"/>
                <a:gd name="T9" fmla="*/ 1162 h 1389"/>
                <a:gd name="T10" fmla="*/ 567 w 822"/>
                <a:gd name="T11" fmla="*/ 1134 h 1389"/>
                <a:gd name="T12" fmla="*/ 567 w 822"/>
                <a:gd name="T13" fmla="*/ 1105 h 1389"/>
                <a:gd name="T14" fmla="*/ 538 w 822"/>
                <a:gd name="T15" fmla="*/ 1049 h 1389"/>
                <a:gd name="T16" fmla="*/ 538 w 822"/>
                <a:gd name="T17" fmla="*/ 992 h 1389"/>
                <a:gd name="T18" fmla="*/ 482 w 822"/>
                <a:gd name="T19" fmla="*/ 992 h 1389"/>
                <a:gd name="T20" fmla="*/ 482 w 822"/>
                <a:gd name="T21" fmla="*/ 935 h 1389"/>
                <a:gd name="T22" fmla="*/ 567 w 822"/>
                <a:gd name="T23" fmla="*/ 935 h 1389"/>
                <a:gd name="T24" fmla="*/ 623 w 822"/>
                <a:gd name="T25" fmla="*/ 907 h 1389"/>
                <a:gd name="T26" fmla="*/ 623 w 822"/>
                <a:gd name="T27" fmla="*/ 822 h 1389"/>
                <a:gd name="T28" fmla="*/ 680 w 822"/>
                <a:gd name="T29" fmla="*/ 737 h 1389"/>
                <a:gd name="T30" fmla="*/ 652 w 822"/>
                <a:gd name="T31" fmla="*/ 652 h 1389"/>
                <a:gd name="T32" fmla="*/ 708 w 822"/>
                <a:gd name="T33" fmla="*/ 567 h 1389"/>
                <a:gd name="T34" fmla="*/ 793 w 822"/>
                <a:gd name="T35" fmla="*/ 538 h 1389"/>
                <a:gd name="T36" fmla="*/ 822 w 822"/>
                <a:gd name="T37" fmla="*/ 510 h 1389"/>
                <a:gd name="T38" fmla="*/ 822 w 822"/>
                <a:gd name="T39" fmla="*/ 397 h 1389"/>
                <a:gd name="T40" fmla="*/ 680 w 822"/>
                <a:gd name="T41" fmla="*/ 283 h 1389"/>
                <a:gd name="T42" fmla="*/ 708 w 822"/>
                <a:gd name="T43" fmla="*/ 170 h 1389"/>
                <a:gd name="T44" fmla="*/ 680 w 822"/>
                <a:gd name="T45" fmla="*/ 113 h 1389"/>
                <a:gd name="T46" fmla="*/ 595 w 822"/>
                <a:gd name="T47" fmla="*/ 113 h 1389"/>
                <a:gd name="T48" fmla="*/ 567 w 822"/>
                <a:gd name="T49" fmla="*/ 56 h 1389"/>
                <a:gd name="T50" fmla="*/ 482 w 822"/>
                <a:gd name="T51" fmla="*/ 85 h 1389"/>
                <a:gd name="T52" fmla="*/ 425 w 822"/>
                <a:gd name="T53" fmla="*/ 0 h 1389"/>
                <a:gd name="T54" fmla="*/ 283 w 822"/>
                <a:gd name="T55" fmla="*/ 56 h 1389"/>
                <a:gd name="T56" fmla="*/ 312 w 822"/>
                <a:gd name="T57" fmla="*/ 141 h 1389"/>
                <a:gd name="T58" fmla="*/ 255 w 822"/>
                <a:gd name="T59" fmla="*/ 425 h 1389"/>
                <a:gd name="T60" fmla="*/ 198 w 822"/>
                <a:gd name="T61" fmla="*/ 482 h 1389"/>
                <a:gd name="T62" fmla="*/ 56 w 822"/>
                <a:gd name="T63" fmla="*/ 482 h 1389"/>
                <a:gd name="T64" fmla="*/ 28 w 822"/>
                <a:gd name="T65" fmla="*/ 595 h 1389"/>
                <a:gd name="T66" fmla="*/ 113 w 822"/>
                <a:gd name="T67" fmla="*/ 652 h 1389"/>
                <a:gd name="T68" fmla="*/ 28 w 822"/>
                <a:gd name="T69" fmla="*/ 708 h 1389"/>
                <a:gd name="T70" fmla="*/ 28 w 822"/>
                <a:gd name="T71" fmla="*/ 737 h 1389"/>
                <a:gd name="T72" fmla="*/ 0 w 822"/>
                <a:gd name="T73" fmla="*/ 765 h 1389"/>
                <a:gd name="T74" fmla="*/ 0 w 822"/>
                <a:gd name="T75" fmla="*/ 907 h 1389"/>
                <a:gd name="T76" fmla="*/ 113 w 822"/>
                <a:gd name="T77" fmla="*/ 907 h 1389"/>
                <a:gd name="T78" fmla="*/ 170 w 822"/>
                <a:gd name="T79" fmla="*/ 907 h 1389"/>
                <a:gd name="T80" fmla="*/ 312 w 822"/>
                <a:gd name="T81" fmla="*/ 964 h 1389"/>
                <a:gd name="T82" fmla="*/ 397 w 822"/>
                <a:gd name="T83" fmla="*/ 992 h 1389"/>
                <a:gd name="T84" fmla="*/ 368 w 822"/>
                <a:gd name="T85" fmla="*/ 1020 h 1389"/>
                <a:gd name="T86" fmla="*/ 368 w 822"/>
                <a:gd name="T87" fmla="*/ 1134 h 1389"/>
                <a:gd name="T88" fmla="*/ 482 w 822"/>
                <a:gd name="T89" fmla="*/ 1275 h 1389"/>
                <a:gd name="T90" fmla="*/ 482 w 822"/>
                <a:gd name="T91" fmla="*/ 1389 h 13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822" h="1389">
                  <a:moveTo>
                    <a:pt x="482" y="1389"/>
                  </a:moveTo>
                  <a:lnTo>
                    <a:pt x="595" y="1389"/>
                  </a:lnTo>
                  <a:lnTo>
                    <a:pt x="595" y="1332"/>
                  </a:lnTo>
                  <a:lnTo>
                    <a:pt x="652" y="1247"/>
                  </a:lnTo>
                  <a:lnTo>
                    <a:pt x="623" y="1162"/>
                  </a:lnTo>
                  <a:lnTo>
                    <a:pt x="567" y="1134"/>
                  </a:lnTo>
                  <a:lnTo>
                    <a:pt x="567" y="1105"/>
                  </a:lnTo>
                  <a:lnTo>
                    <a:pt x="538" y="1049"/>
                  </a:lnTo>
                  <a:lnTo>
                    <a:pt x="538" y="992"/>
                  </a:lnTo>
                  <a:lnTo>
                    <a:pt x="482" y="992"/>
                  </a:lnTo>
                  <a:lnTo>
                    <a:pt x="482" y="935"/>
                  </a:lnTo>
                  <a:lnTo>
                    <a:pt x="567" y="935"/>
                  </a:lnTo>
                  <a:lnTo>
                    <a:pt x="623" y="907"/>
                  </a:lnTo>
                  <a:lnTo>
                    <a:pt x="623" y="822"/>
                  </a:lnTo>
                  <a:lnTo>
                    <a:pt x="680" y="737"/>
                  </a:lnTo>
                  <a:lnTo>
                    <a:pt x="652" y="652"/>
                  </a:lnTo>
                  <a:lnTo>
                    <a:pt x="708" y="567"/>
                  </a:lnTo>
                  <a:lnTo>
                    <a:pt x="793" y="538"/>
                  </a:lnTo>
                  <a:lnTo>
                    <a:pt x="822" y="510"/>
                  </a:lnTo>
                  <a:lnTo>
                    <a:pt x="822" y="397"/>
                  </a:lnTo>
                  <a:lnTo>
                    <a:pt x="680" y="283"/>
                  </a:lnTo>
                  <a:lnTo>
                    <a:pt x="708" y="170"/>
                  </a:lnTo>
                  <a:lnTo>
                    <a:pt x="680" y="113"/>
                  </a:lnTo>
                  <a:lnTo>
                    <a:pt x="595" y="113"/>
                  </a:lnTo>
                  <a:lnTo>
                    <a:pt x="567" y="56"/>
                  </a:lnTo>
                  <a:lnTo>
                    <a:pt x="482" y="85"/>
                  </a:lnTo>
                  <a:lnTo>
                    <a:pt x="425" y="0"/>
                  </a:lnTo>
                  <a:lnTo>
                    <a:pt x="283" y="56"/>
                  </a:lnTo>
                  <a:lnTo>
                    <a:pt x="312" y="141"/>
                  </a:lnTo>
                  <a:lnTo>
                    <a:pt x="255" y="425"/>
                  </a:lnTo>
                  <a:lnTo>
                    <a:pt x="198" y="482"/>
                  </a:lnTo>
                  <a:lnTo>
                    <a:pt x="56" y="482"/>
                  </a:lnTo>
                  <a:lnTo>
                    <a:pt x="28" y="595"/>
                  </a:lnTo>
                  <a:lnTo>
                    <a:pt x="113" y="652"/>
                  </a:lnTo>
                  <a:lnTo>
                    <a:pt x="28" y="708"/>
                  </a:lnTo>
                  <a:lnTo>
                    <a:pt x="28" y="737"/>
                  </a:lnTo>
                  <a:lnTo>
                    <a:pt x="0" y="765"/>
                  </a:lnTo>
                  <a:lnTo>
                    <a:pt x="0" y="907"/>
                  </a:lnTo>
                  <a:lnTo>
                    <a:pt x="113" y="907"/>
                  </a:lnTo>
                  <a:lnTo>
                    <a:pt x="170" y="907"/>
                  </a:lnTo>
                  <a:lnTo>
                    <a:pt x="312" y="964"/>
                  </a:lnTo>
                  <a:lnTo>
                    <a:pt x="397" y="992"/>
                  </a:lnTo>
                  <a:lnTo>
                    <a:pt x="368" y="1020"/>
                  </a:lnTo>
                  <a:lnTo>
                    <a:pt x="368" y="1134"/>
                  </a:lnTo>
                  <a:lnTo>
                    <a:pt x="482" y="1275"/>
                  </a:lnTo>
                  <a:lnTo>
                    <a:pt x="482" y="138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2" name="Freeform 261">
              <a:extLst>
                <a:ext uri="{FF2B5EF4-FFF2-40B4-BE49-F238E27FC236}">
                  <a16:creationId xmlns:a16="http://schemas.microsoft.com/office/drawing/2014/main" id="{1A8BA4C7-216E-4343-A3D7-360B11013ECE}"/>
                </a:ext>
              </a:extLst>
            </p:cNvPr>
            <p:cNvSpPr>
              <a:spLocks/>
            </p:cNvSpPr>
            <p:nvPr/>
          </p:nvSpPr>
          <p:spPr bwMode="auto">
            <a:xfrm>
              <a:off x="2400" y="3210"/>
              <a:ext cx="341" cy="170"/>
            </a:xfrm>
            <a:custGeom>
              <a:avLst/>
              <a:gdLst>
                <a:gd name="T0" fmla="*/ 29 w 341"/>
                <a:gd name="T1" fmla="*/ 0 h 170"/>
                <a:gd name="T2" fmla="*/ 0 w 341"/>
                <a:gd name="T3" fmla="*/ 28 h 170"/>
                <a:gd name="T4" fmla="*/ 57 w 341"/>
                <a:gd name="T5" fmla="*/ 142 h 170"/>
                <a:gd name="T6" fmla="*/ 114 w 341"/>
                <a:gd name="T7" fmla="*/ 170 h 170"/>
                <a:gd name="T8" fmla="*/ 170 w 341"/>
                <a:gd name="T9" fmla="*/ 142 h 170"/>
                <a:gd name="T10" fmla="*/ 170 w 341"/>
                <a:gd name="T11" fmla="*/ 113 h 170"/>
                <a:gd name="T12" fmla="*/ 312 w 341"/>
                <a:gd name="T13" fmla="*/ 85 h 170"/>
                <a:gd name="T14" fmla="*/ 341 w 341"/>
                <a:gd name="T15" fmla="*/ 57 h 170"/>
                <a:gd name="T16" fmla="*/ 199 w 341"/>
                <a:gd name="T17" fmla="*/ 0 h 170"/>
                <a:gd name="T18" fmla="*/ 57 w 341"/>
                <a:gd name="T19" fmla="*/ 0 h 170"/>
                <a:gd name="T20" fmla="*/ 29 w 341"/>
                <a:gd name="T21" fmla="*/ 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41" h="170">
                  <a:moveTo>
                    <a:pt x="29" y="0"/>
                  </a:moveTo>
                  <a:lnTo>
                    <a:pt x="0" y="28"/>
                  </a:lnTo>
                  <a:lnTo>
                    <a:pt x="57" y="142"/>
                  </a:lnTo>
                  <a:lnTo>
                    <a:pt x="114" y="170"/>
                  </a:lnTo>
                  <a:lnTo>
                    <a:pt x="170" y="142"/>
                  </a:lnTo>
                  <a:lnTo>
                    <a:pt x="170" y="113"/>
                  </a:lnTo>
                  <a:lnTo>
                    <a:pt x="312" y="85"/>
                  </a:lnTo>
                  <a:lnTo>
                    <a:pt x="341" y="57"/>
                  </a:lnTo>
                  <a:lnTo>
                    <a:pt x="199" y="0"/>
                  </a:lnTo>
                  <a:lnTo>
                    <a:pt x="57" y="0"/>
                  </a:lnTo>
                  <a:lnTo>
                    <a:pt x="29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3" name="Freeform 262">
              <a:extLst>
                <a:ext uri="{FF2B5EF4-FFF2-40B4-BE49-F238E27FC236}">
                  <a16:creationId xmlns:a16="http://schemas.microsoft.com/office/drawing/2014/main" id="{5F735CD9-D21B-418B-829C-DA150333635C}"/>
                </a:ext>
              </a:extLst>
            </p:cNvPr>
            <p:cNvSpPr>
              <a:spLocks/>
            </p:cNvSpPr>
            <p:nvPr/>
          </p:nvSpPr>
          <p:spPr bwMode="auto">
            <a:xfrm>
              <a:off x="1748" y="2416"/>
              <a:ext cx="114" cy="113"/>
            </a:xfrm>
            <a:custGeom>
              <a:avLst/>
              <a:gdLst>
                <a:gd name="T0" fmla="*/ 57 w 114"/>
                <a:gd name="T1" fmla="*/ 0 h 113"/>
                <a:gd name="T2" fmla="*/ 0 w 114"/>
                <a:gd name="T3" fmla="*/ 28 h 113"/>
                <a:gd name="T4" fmla="*/ 0 w 114"/>
                <a:gd name="T5" fmla="*/ 113 h 113"/>
                <a:gd name="T6" fmla="*/ 114 w 114"/>
                <a:gd name="T7" fmla="*/ 28 h 113"/>
                <a:gd name="T8" fmla="*/ 57 w 114"/>
                <a:gd name="T9" fmla="*/ 0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4" h="113">
                  <a:moveTo>
                    <a:pt x="57" y="0"/>
                  </a:moveTo>
                  <a:lnTo>
                    <a:pt x="0" y="28"/>
                  </a:lnTo>
                  <a:lnTo>
                    <a:pt x="0" y="113"/>
                  </a:lnTo>
                  <a:lnTo>
                    <a:pt x="114" y="28"/>
                  </a:lnTo>
                  <a:lnTo>
                    <a:pt x="57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4" name="Freeform 263">
              <a:extLst>
                <a:ext uri="{FF2B5EF4-FFF2-40B4-BE49-F238E27FC236}">
                  <a16:creationId xmlns:a16="http://schemas.microsoft.com/office/drawing/2014/main" id="{8EE88552-90D1-4B89-99BB-3758B936D19C}"/>
                </a:ext>
              </a:extLst>
            </p:cNvPr>
            <p:cNvSpPr>
              <a:spLocks/>
            </p:cNvSpPr>
            <p:nvPr/>
          </p:nvSpPr>
          <p:spPr bwMode="auto">
            <a:xfrm>
              <a:off x="1890" y="2416"/>
              <a:ext cx="113" cy="142"/>
            </a:xfrm>
            <a:custGeom>
              <a:avLst/>
              <a:gdLst>
                <a:gd name="T0" fmla="*/ 28 w 113"/>
                <a:gd name="T1" fmla="*/ 28 h 142"/>
                <a:gd name="T2" fmla="*/ 0 w 113"/>
                <a:gd name="T3" fmla="*/ 113 h 142"/>
                <a:gd name="T4" fmla="*/ 28 w 113"/>
                <a:gd name="T5" fmla="*/ 142 h 142"/>
                <a:gd name="T6" fmla="*/ 85 w 113"/>
                <a:gd name="T7" fmla="*/ 57 h 142"/>
                <a:gd name="T8" fmla="*/ 113 w 113"/>
                <a:gd name="T9" fmla="*/ 0 h 142"/>
                <a:gd name="T10" fmla="*/ 28 w 113"/>
                <a:gd name="T11" fmla="*/ 28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13" h="142">
                  <a:moveTo>
                    <a:pt x="28" y="28"/>
                  </a:moveTo>
                  <a:lnTo>
                    <a:pt x="0" y="113"/>
                  </a:lnTo>
                  <a:lnTo>
                    <a:pt x="28" y="142"/>
                  </a:lnTo>
                  <a:lnTo>
                    <a:pt x="85" y="57"/>
                  </a:lnTo>
                  <a:lnTo>
                    <a:pt x="113" y="0"/>
                  </a:lnTo>
                  <a:lnTo>
                    <a:pt x="28" y="2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5" name="Freeform 264">
              <a:extLst>
                <a:ext uri="{FF2B5EF4-FFF2-40B4-BE49-F238E27FC236}">
                  <a16:creationId xmlns:a16="http://schemas.microsoft.com/office/drawing/2014/main" id="{8097FFDC-013B-40BE-A5C7-AC4BC8A33FBD}"/>
                </a:ext>
              </a:extLst>
            </p:cNvPr>
            <p:cNvSpPr>
              <a:spLocks/>
            </p:cNvSpPr>
            <p:nvPr/>
          </p:nvSpPr>
          <p:spPr bwMode="auto">
            <a:xfrm>
              <a:off x="1805" y="2643"/>
              <a:ext cx="170" cy="85"/>
            </a:xfrm>
            <a:custGeom>
              <a:avLst/>
              <a:gdLst>
                <a:gd name="T0" fmla="*/ 28 w 170"/>
                <a:gd name="T1" fmla="*/ 0 h 85"/>
                <a:gd name="T2" fmla="*/ 85 w 170"/>
                <a:gd name="T3" fmla="*/ 28 h 85"/>
                <a:gd name="T4" fmla="*/ 170 w 170"/>
                <a:gd name="T5" fmla="*/ 0 h 85"/>
                <a:gd name="T6" fmla="*/ 113 w 170"/>
                <a:gd name="T7" fmla="*/ 85 h 85"/>
                <a:gd name="T8" fmla="*/ 57 w 170"/>
                <a:gd name="T9" fmla="*/ 85 h 85"/>
                <a:gd name="T10" fmla="*/ 0 w 170"/>
                <a:gd name="T11" fmla="*/ 28 h 85"/>
                <a:gd name="T12" fmla="*/ 28 w 170"/>
                <a:gd name="T13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0" h="85">
                  <a:moveTo>
                    <a:pt x="28" y="0"/>
                  </a:moveTo>
                  <a:lnTo>
                    <a:pt x="85" y="28"/>
                  </a:lnTo>
                  <a:lnTo>
                    <a:pt x="170" y="0"/>
                  </a:lnTo>
                  <a:lnTo>
                    <a:pt x="113" y="85"/>
                  </a:lnTo>
                  <a:lnTo>
                    <a:pt x="57" y="85"/>
                  </a:lnTo>
                  <a:lnTo>
                    <a:pt x="0" y="28"/>
                  </a:lnTo>
                  <a:lnTo>
                    <a:pt x="28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6" name="Freeform 265">
              <a:extLst>
                <a:ext uri="{FF2B5EF4-FFF2-40B4-BE49-F238E27FC236}">
                  <a16:creationId xmlns:a16="http://schemas.microsoft.com/office/drawing/2014/main" id="{6C6F094B-1A06-4DAB-AD80-C85086DB203E}"/>
                </a:ext>
              </a:extLst>
            </p:cNvPr>
            <p:cNvSpPr>
              <a:spLocks/>
            </p:cNvSpPr>
            <p:nvPr/>
          </p:nvSpPr>
          <p:spPr bwMode="auto">
            <a:xfrm>
              <a:off x="2032" y="2331"/>
              <a:ext cx="255" cy="312"/>
            </a:xfrm>
            <a:custGeom>
              <a:avLst/>
              <a:gdLst>
                <a:gd name="T0" fmla="*/ 0 w 255"/>
                <a:gd name="T1" fmla="*/ 198 h 312"/>
                <a:gd name="T2" fmla="*/ 255 w 255"/>
                <a:gd name="T3" fmla="*/ 0 h 312"/>
                <a:gd name="T4" fmla="*/ 227 w 255"/>
                <a:gd name="T5" fmla="*/ 85 h 312"/>
                <a:gd name="T6" fmla="*/ 255 w 255"/>
                <a:gd name="T7" fmla="*/ 142 h 312"/>
                <a:gd name="T8" fmla="*/ 198 w 255"/>
                <a:gd name="T9" fmla="*/ 170 h 312"/>
                <a:gd name="T10" fmla="*/ 227 w 255"/>
                <a:gd name="T11" fmla="*/ 198 h 312"/>
                <a:gd name="T12" fmla="*/ 227 w 255"/>
                <a:gd name="T13" fmla="*/ 255 h 312"/>
                <a:gd name="T14" fmla="*/ 198 w 255"/>
                <a:gd name="T15" fmla="*/ 255 h 312"/>
                <a:gd name="T16" fmla="*/ 142 w 255"/>
                <a:gd name="T17" fmla="*/ 255 h 312"/>
                <a:gd name="T18" fmla="*/ 85 w 255"/>
                <a:gd name="T19" fmla="*/ 312 h 312"/>
                <a:gd name="T20" fmla="*/ 0 w 255"/>
                <a:gd name="T21" fmla="*/ 198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55" h="312">
                  <a:moveTo>
                    <a:pt x="0" y="198"/>
                  </a:moveTo>
                  <a:lnTo>
                    <a:pt x="255" y="0"/>
                  </a:lnTo>
                  <a:lnTo>
                    <a:pt x="227" y="85"/>
                  </a:lnTo>
                  <a:lnTo>
                    <a:pt x="255" y="142"/>
                  </a:lnTo>
                  <a:lnTo>
                    <a:pt x="198" y="170"/>
                  </a:lnTo>
                  <a:lnTo>
                    <a:pt x="227" y="198"/>
                  </a:lnTo>
                  <a:lnTo>
                    <a:pt x="227" y="255"/>
                  </a:lnTo>
                  <a:lnTo>
                    <a:pt x="198" y="255"/>
                  </a:lnTo>
                  <a:lnTo>
                    <a:pt x="142" y="255"/>
                  </a:lnTo>
                  <a:lnTo>
                    <a:pt x="85" y="312"/>
                  </a:lnTo>
                  <a:lnTo>
                    <a:pt x="0" y="19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8" name="Freeform 266">
              <a:extLst>
                <a:ext uri="{FF2B5EF4-FFF2-40B4-BE49-F238E27FC236}">
                  <a16:creationId xmlns:a16="http://schemas.microsoft.com/office/drawing/2014/main" id="{77C0B0FE-B585-49EC-81C2-D70A14A1CAFE}"/>
                </a:ext>
              </a:extLst>
            </p:cNvPr>
            <p:cNvSpPr>
              <a:spLocks/>
            </p:cNvSpPr>
            <p:nvPr/>
          </p:nvSpPr>
          <p:spPr bwMode="auto">
            <a:xfrm>
              <a:off x="2315" y="2501"/>
              <a:ext cx="57" cy="114"/>
            </a:xfrm>
            <a:custGeom>
              <a:avLst/>
              <a:gdLst>
                <a:gd name="T0" fmla="*/ 0 w 57"/>
                <a:gd name="T1" fmla="*/ 114 h 114"/>
                <a:gd name="T2" fmla="*/ 0 w 57"/>
                <a:gd name="T3" fmla="*/ 28 h 114"/>
                <a:gd name="T4" fmla="*/ 29 w 57"/>
                <a:gd name="T5" fmla="*/ 0 h 114"/>
                <a:gd name="T6" fmla="*/ 57 w 57"/>
                <a:gd name="T7" fmla="*/ 28 h 114"/>
                <a:gd name="T8" fmla="*/ 57 w 57"/>
                <a:gd name="T9" fmla="*/ 114 h 114"/>
                <a:gd name="T10" fmla="*/ 0 w 57"/>
                <a:gd name="T11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7" h="114">
                  <a:moveTo>
                    <a:pt x="0" y="114"/>
                  </a:moveTo>
                  <a:lnTo>
                    <a:pt x="0" y="28"/>
                  </a:lnTo>
                  <a:lnTo>
                    <a:pt x="29" y="0"/>
                  </a:lnTo>
                  <a:lnTo>
                    <a:pt x="57" y="28"/>
                  </a:lnTo>
                  <a:lnTo>
                    <a:pt x="57" y="114"/>
                  </a:lnTo>
                  <a:lnTo>
                    <a:pt x="0" y="11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9" name="Freeform 267">
              <a:extLst>
                <a:ext uri="{FF2B5EF4-FFF2-40B4-BE49-F238E27FC236}">
                  <a16:creationId xmlns:a16="http://schemas.microsoft.com/office/drawing/2014/main" id="{943DFF90-05AF-48F7-844F-5C54D412612B}"/>
                </a:ext>
              </a:extLst>
            </p:cNvPr>
            <p:cNvSpPr>
              <a:spLocks/>
            </p:cNvSpPr>
            <p:nvPr/>
          </p:nvSpPr>
          <p:spPr bwMode="auto">
            <a:xfrm>
              <a:off x="2429" y="2473"/>
              <a:ext cx="56" cy="85"/>
            </a:xfrm>
            <a:custGeom>
              <a:avLst/>
              <a:gdLst>
                <a:gd name="T0" fmla="*/ 0 w 56"/>
                <a:gd name="T1" fmla="*/ 28 h 85"/>
                <a:gd name="T2" fmla="*/ 28 w 56"/>
                <a:gd name="T3" fmla="*/ 0 h 85"/>
                <a:gd name="T4" fmla="*/ 56 w 56"/>
                <a:gd name="T5" fmla="*/ 56 h 85"/>
                <a:gd name="T6" fmla="*/ 28 w 56"/>
                <a:gd name="T7" fmla="*/ 85 h 85"/>
                <a:gd name="T8" fmla="*/ 0 w 56"/>
                <a:gd name="T9" fmla="*/ 28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6" h="85">
                  <a:moveTo>
                    <a:pt x="0" y="28"/>
                  </a:moveTo>
                  <a:lnTo>
                    <a:pt x="28" y="0"/>
                  </a:lnTo>
                  <a:lnTo>
                    <a:pt x="56" y="56"/>
                  </a:lnTo>
                  <a:lnTo>
                    <a:pt x="28" y="85"/>
                  </a:lnTo>
                  <a:lnTo>
                    <a:pt x="0" y="2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0" name="Freeform 268">
              <a:extLst>
                <a:ext uri="{FF2B5EF4-FFF2-40B4-BE49-F238E27FC236}">
                  <a16:creationId xmlns:a16="http://schemas.microsoft.com/office/drawing/2014/main" id="{5918C1C6-B2C6-4CD6-AF05-7CBA88D27C76}"/>
                </a:ext>
              </a:extLst>
            </p:cNvPr>
            <p:cNvSpPr>
              <a:spLocks/>
            </p:cNvSpPr>
            <p:nvPr/>
          </p:nvSpPr>
          <p:spPr bwMode="auto">
            <a:xfrm>
              <a:off x="2287" y="2700"/>
              <a:ext cx="198" cy="226"/>
            </a:xfrm>
            <a:custGeom>
              <a:avLst/>
              <a:gdLst>
                <a:gd name="T0" fmla="*/ 142 w 198"/>
                <a:gd name="T1" fmla="*/ 226 h 226"/>
                <a:gd name="T2" fmla="*/ 28 w 198"/>
                <a:gd name="T3" fmla="*/ 226 h 226"/>
                <a:gd name="T4" fmla="*/ 57 w 198"/>
                <a:gd name="T5" fmla="*/ 113 h 226"/>
                <a:gd name="T6" fmla="*/ 0 w 198"/>
                <a:gd name="T7" fmla="*/ 113 h 226"/>
                <a:gd name="T8" fmla="*/ 28 w 198"/>
                <a:gd name="T9" fmla="*/ 56 h 226"/>
                <a:gd name="T10" fmla="*/ 85 w 198"/>
                <a:gd name="T11" fmla="*/ 56 h 226"/>
                <a:gd name="T12" fmla="*/ 113 w 198"/>
                <a:gd name="T13" fmla="*/ 0 h 226"/>
                <a:gd name="T14" fmla="*/ 198 w 198"/>
                <a:gd name="T15" fmla="*/ 0 h 226"/>
                <a:gd name="T16" fmla="*/ 142 w 198"/>
                <a:gd name="T17" fmla="*/ 56 h 226"/>
                <a:gd name="T18" fmla="*/ 170 w 198"/>
                <a:gd name="T19" fmla="*/ 85 h 226"/>
                <a:gd name="T20" fmla="*/ 113 w 198"/>
                <a:gd name="T21" fmla="*/ 113 h 226"/>
                <a:gd name="T22" fmla="*/ 142 w 198"/>
                <a:gd name="T23" fmla="*/ 226 h 2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98" h="226">
                  <a:moveTo>
                    <a:pt x="142" y="226"/>
                  </a:moveTo>
                  <a:lnTo>
                    <a:pt x="28" y="226"/>
                  </a:lnTo>
                  <a:lnTo>
                    <a:pt x="57" y="113"/>
                  </a:lnTo>
                  <a:lnTo>
                    <a:pt x="0" y="113"/>
                  </a:lnTo>
                  <a:lnTo>
                    <a:pt x="28" y="56"/>
                  </a:lnTo>
                  <a:lnTo>
                    <a:pt x="85" y="56"/>
                  </a:lnTo>
                  <a:lnTo>
                    <a:pt x="113" y="0"/>
                  </a:lnTo>
                  <a:lnTo>
                    <a:pt x="198" y="0"/>
                  </a:lnTo>
                  <a:lnTo>
                    <a:pt x="142" y="56"/>
                  </a:lnTo>
                  <a:lnTo>
                    <a:pt x="170" y="85"/>
                  </a:lnTo>
                  <a:lnTo>
                    <a:pt x="113" y="113"/>
                  </a:lnTo>
                  <a:lnTo>
                    <a:pt x="142" y="226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1" name="Freeform 269">
              <a:extLst>
                <a:ext uri="{FF2B5EF4-FFF2-40B4-BE49-F238E27FC236}">
                  <a16:creationId xmlns:a16="http://schemas.microsoft.com/office/drawing/2014/main" id="{1582FF36-F138-406E-B124-34182BEF7046}"/>
                </a:ext>
              </a:extLst>
            </p:cNvPr>
            <p:cNvSpPr>
              <a:spLocks/>
            </p:cNvSpPr>
            <p:nvPr/>
          </p:nvSpPr>
          <p:spPr bwMode="auto">
            <a:xfrm>
              <a:off x="3052" y="1594"/>
              <a:ext cx="114" cy="57"/>
            </a:xfrm>
            <a:custGeom>
              <a:avLst/>
              <a:gdLst>
                <a:gd name="T0" fmla="*/ 114 w 114"/>
                <a:gd name="T1" fmla="*/ 0 h 57"/>
                <a:gd name="T2" fmla="*/ 0 w 114"/>
                <a:gd name="T3" fmla="*/ 0 h 57"/>
                <a:gd name="T4" fmla="*/ 57 w 114"/>
                <a:gd name="T5" fmla="*/ 57 h 57"/>
                <a:gd name="T6" fmla="*/ 114 w 114"/>
                <a:gd name="T7" fmla="*/ 0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14" h="57">
                  <a:moveTo>
                    <a:pt x="114" y="0"/>
                  </a:moveTo>
                  <a:lnTo>
                    <a:pt x="0" y="0"/>
                  </a:lnTo>
                  <a:lnTo>
                    <a:pt x="57" y="57"/>
                  </a:lnTo>
                  <a:lnTo>
                    <a:pt x="114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2" name="Freeform 270">
              <a:extLst>
                <a:ext uri="{FF2B5EF4-FFF2-40B4-BE49-F238E27FC236}">
                  <a16:creationId xmlns:a16="http://schemas.microsoft.com/office/drawing/2014/main" id="{C87A0FB9-9A6B-474A-B987-9B70DCA224BC}"/>
                </a:ext>
              </a:extLst>
            </p:cNvPr>
            <p:cNvSpPr>
              <a:spLocks/>
            </p:cNvSpPr>
            <p:nvPr/>
          </p:nvSpPr>
          <p:spPr bwMode="auto">
            <a:xfrm>
              <a:off x="3222" y="1537"/>
              <a:ext cx="57" cy="85"/>
            </a:xfrm>
            <a:custGeom>
              <a:avLst/>
              <a:gdLst>
                <a:gd name="T0" fmla="*/ 29 w 57"/>
                <a:gd name="T1" fmla="*/ 0 h 85"/>
                <a:gd name="T2" fmla="*/ 0 w 57"/>
                <a:gd name="T3" fmla="*/ 57 h 85"/>
                <a:gd name="T4" fmla="*/ 57 w 57"/>
                <a:gd name="T5" fmla="*/ 85 h 85"/>
                <a:gd name="T6" fmla="*/ 57 w 57"/>
                <a:gd name="T7" fmla="*/ 57 h 85"/>
                <a:gd name="T8" fmla="*/ 29 w 57"/>
                <a:gd name="T9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7" h="85">
                  <a:moveTo>
                    <a:pt x="29" y="0"/>
                  </a:moveTo>
                  <a:lnTo>
                    <a:pt x="0" y="57"/>
                  </a:lnTo>
                  <a:lnTo>
                    <a:pt x="57" y="85"/>
                  </a:lnTo>
                  <a:lnTo>
                    <a:pt x="57" y="57"/>
                  </a:lnTo>
                  <a:lnTo>
                    <a:pt x="29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3" name="Freeform 271">
              <a:extLst>
                <a:ext uri="{FF2B5EF4-FFF2-40B4-BE49-F238E27FC236}">
                  <a16:creationId xmlns:a16="http://schemas.microsoft.com/office/drawing/2014/main" id="{B289576F-AD9A-4B92-8C29-935CE20C9045}"/>
                </a:ext>
              </a:extLst>
            </p:cNvPr>
            <p:cNvSpPr>
              <a:spLocks/>
            </p:cNvSpPr>
            <p:nvPr/>
          </p:nvSpPr>
          <p:spPr bwMode="auto">
            <a:xfrm>
              <a:off x="3307" y="1140"/>
              <a:ext cx="397" cy="454"/>
            </a:xfrm>
            <a:custGeom>
              <a:avLst/>
              <a:gdLst>
                <a:gd name="T0" fmla="*/ 0 w 397"/>
                <a:gd name="T1" fmla="*/ 341 h 454"/>
                <a:gd name="T2" fmla="*/ 29 w 397"/>
                <a:gd name="T3" fmla="*/ 397 h 454"/>
                <a:gd name="T4" fmla="*/ 57 w 397"/>
                <a:gd name="T5" fmla="*/ 454 h 454"/>
                <a:gd name="T6" fmla="*/ 227 w 397"/>
                <a:gd name="T7" fmla="*/ 397 h 454"/>
                <a:gd name="T8" fmla="*/ 227 w 397"/>
                <a:gd name="T9" fmla="*/ 369 h 454"/>
                <a:gd name="T10" fmla="*/ 312 w 397"/>
                <a:gd name="T11" fmla="*/ 369 h 454"/>
                <a:gd name="T12" fmla="*/ 397 w 397"/>
                <a:gd name="T13" fmla="*/ 312 h 454"/>
                <a:gd name="T14" fmla="*/ 397 w 397"/>
                <a:gd name="T15" fmla="*/ 142 h 454"/>
                <a:gd name="T16" fmla="*/ 312 w 397"/>
                <a:gd name="T17" fmla="*/ 29 h 454"/>
                <a:gd name="T18" fmla="*/ 256 w 397"/>
                <a:gd name="T19" fmla="*/ 0 h 454"/>
                <a:gd name="T20" fmla="*/ 142 w 397"/>
                <a:gd name="T21" fmla="*/ 29 h 454"/>
                <a:gd name="T22" fmla="*/ 171 w 397"/>
                <a:gd name="T23" fmla="*/ 85 h 454"/>
                <a:gd name="T24" fmla="*/ 142 w 397"/>
                <a:gd name="T25" fmla="*/ 114 h 454"/>
                <a:gd name="T26" fmla="*/ 86 w 397"/>
                <a:gd name="T27" fmla="*/ 114 h 454"/>
                <a:gd name="T28" fmla="*/ 114 w 397"/>
                <a:gd name="T29" fmla="*/ 170 h 454"/>
                <a:gd name="T30" fmla="*/ 171 w 397"/>
                <a:gd name="T31" fmla="*/ 142 h 454"/>
                <a:gd name="T32" fmla="*/ 199 w 397"/>
                <a:gd name="T33" fmla="*/ 170 h 454"/>
                <a:gd name="T34" fmla="*/ 199 w 397"/>
                <a:gd name="T35" fmla="*/ 284 h 454"/>
                <a:gd name="T36" fmla="*/ 114 w 397"/>
                <a:gd name="T37" fmla="*/ 284 h 454"/>
                <a:gd name="T38" fmla="*/ 0 w 397"/>
                <a:gd name="T39" fmla="*/ 341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397" h="454">
                  <a:moveTo>
                    <a:pt x="0" y="341"/>
                  </a:moveTo>
                  <a:lnTo>
                    <a:pt x="29" y="397"/>
                  </a:lnTo>
                  <a:lnTo>
                    <a:pt x="57" y="454"/>
                  </a:lnTo>
                  <a:lnTo>
                    <a:pt x="227" y="397"/>
                  </a:lnTo>
                  <a:lnTo>
                    <a:pt x="227" y="369"/>
                  </a:lnTo>
                  <a:lnTo>
                    <a:pt x="312" y="369"/>
                  </a:lnTo>
                  <a:lnTo>
                    <a:pt x="397" y="312"/>
                  </a:lnTo>
                  <a:lnTo>
                    <a:pt x="397" y="142"/>
                  </a:lnTo>
                  <a:lnTo>
                    <a:pt x="312" y="29"/>
                  </a:lnTo>
                  <a:lnTo>
                    <a:pt x="256" y="0"/>
                  </a:lnTo>
                  <a:lnTo>
                    <a:pt x="142" y="29"/>
                  </a:lnTo>
                  <a:lnTo>
                    <a:pt x="171" y="85"/>
                  </a:lnTo>
                  <a:lnTo>
                    <a:pt x="142" y="114"/>
                  </a:lnTo>
                  <a:lnTo>
                    <a:pt x="86" y="114"/>
                  </a:lnTo>
                  <a:lnTo>
                    <a:pt x="114" y="170"/>
                  </a:lnTo>
                  <a:lnTo>
                    <a:pt x="171" y="142"/>
                  </a:lnTo>
                  <a:lnTo>
                    <a:pt x="199" y="170"/>
                  </a:lnTo>
                  <a:lnTo>
                    <a:pt x="199" y="284"/>
                  </a:lnTo>
                  <a:lnTo>
                    <a:pt x="114" y="284"/>
                  </a:lnTo>
                  <a:lnTo>
                    <a:pt x="0" y="341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4" name="Freeform 272">
              <a:extLst>
                <a:ext uri="{FF2B5EF4-FFF2-40B4-BE49-F238E27FC236}">
                  <a16:creationId xmlns:a16="http://schemas.microsoft.com/office/drawing/2014/main" id="{43999C17-E05E-46CD-B419-3A49E6B5E985}"/>
                </a:ext>
              </a:extLst>
            </p:cNvPr>
            <p:cNvSpPr>
              <a:spLocks/>
            </p:cNvSpPr>
            <p:nvPr/>
          </p:nvSpPr>
          <p:spPr bwMode="auto">
            <a:xfrm>
              <a:off x="3704" y="1367"/>
              <a:ext cx="312" cy="199"/>
            </a:xfrm>
            <a:custGeom>
              <a:avLst/>
              <a:gdLst>
                <a:gd name="T0" fmla="*/ 57 w 312"/>
                <a:gd name="T1" fmla="*/ 28 h 199"/>
                <a:gd name="T2" fmla="*/ 57 w 312"/>
                <a:gd name="T3" fmla="*/ 114 h 199"/>
                <a:gd name="T4" fmla="*/ 0 w 312"/>
                <a:gd name="T5" fmla="*/ 114 h 199"/>
                <a:gd name="T6" fmla="*/ 114 w 312"/>
                <a:gd name="T7" fmla="*/ 170 h 199"/>
                <a:gd name="T8" fmla="*/ 114 w 312"/>
                <a:gd name="T9" fmla="*/ 199 h 199"/>
                <a:gd name="T10" fmla="*/ 170 w 312"/>
                <a:gd name="T11" fmla="*/ 170 h 199"/>
                <a:gd name="T12" fmla="*/ 227 w 312"/>
                <a:gd name="T13" fmla="*/ 199 h 199"/>
                <a:gd name="T14" fmla="*/ 256 w 312"/>
                <a:gd name="T15" fmla="*/ 142 h 199"/>
                <a:gd name="T16" fmla="*/ 312 w 312"/>
                <a:gd name="T17" fmla="*/ 114 h 199"/>
                <a:gd name="T18" fmla="*/ 199 w 312"/>
                <a:gd name="T19" fmla="*/ 85 h 199"/>
                <a:gd name="T20" fmla="*/ 170 w 312"/>
                <a:gd name="T21" fmla="*/ 0 h 199"/>
                <a:gd name="T22" fmla="*/ 142 w 312"/>
                <a:gd name="T23" fmla="*/ 28 h 199"/>
                <a:gd name="T24" fmla="*/ 85 w 312"/>
                <a:gd name="T25" fmla="*/ 57 h 199"/>
                <a:gd name="T26" fmla="*/ 57 w 312"/>
                <a:gd name="T27" fmla="*/ 28 h 1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12" h="199">
                  <a:moveTo>
                    <a:pt x="57" y="28"/>
                  </a:moveTo>
                  <a:lnTo>
                    <a:pt x="57" y="114"/>
                  </a:lnTo>
                  <a:lnTo>
                    <a:pt x="0" y="114"/>
                  </a:lnTo>
                  <a:lnTo>
                    <a:pt x="114" y="170"/>
                  </a:lnTo>
                  <a:lnTo>
                    <a:pt x="114" y="199"/>
                  </a:lnTo>
                  <a:lnTo>
                    <a:pt x="170" y="170"/>
                  </a:lnTo>
                  <a:lnTo>
                    <a:pt x="227" y="199"/>
                  </a:lnTo>
                  <a:lnTo>
                    <a:pt x="256" y="142"/>
                  </a:lnTo>
                  <a:lnTo>
                    <a:pt x="312" y="114"/>
                  </a:lnTo>
                  <a:lnTo>
                    <a:pt x="199" y="85"/>
                  </a:lnTo>
                  <a:lnTo>
                    <a:pt x="170" y="0"/>
                  </a:lnTo>
                  <a:lnTo>
                    <a:pt x="142" y="28"/>
                  </a:lnTo>
                  <a:lnTo>
                    <a:pt x="85" y="57"/>
                  </a:lnTo>
                  <a:lnTo>
                    <a:pt x="57" y="2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5" name="Freeform 273">
              <a:extLst>
                <a:ext uri="{FF2B5EF4-FFF2-40B4-BE49-F238E27FC236}">
                  <a16:creationId xmlns:a16="http://schemas.microsoft.com/office/drawing/2014/main" id="{E377C0BC-61DF-4294-BABB-A000BA56B555}"/>
                </a:ext>
              </a:extLst>
            </p:cNvPr>
            <p:cNvSpPr>
              <a:spLocks/>
            </p:cNvSpPr>
            <p:nvPr/>
          </p:nvSpPr>
          <p:spPr bwMode="auto">
            <a:xfrm>
              <a:off x="3988" y="1225"/>
              <a:ext cx="113" cy="142"/>
            </a:xfrm>
            <a:custGeom>
              <a:avLst/>
              <a:gdLst>
                <a:gd name="T0" fmla="*/ 0 w 113"/>
                <a:gd name="T1" fmla="*/ 142 h 142"/>
                <a:gd name="T2" fmla="*/ 113 w 113"/>
                <a:gd name="T3" fmla="*/ 85 h 142"/>
                <a:gd name="T4" fmla="*/ 57 w 113"/>
                <a:gd name="T5" fmla="*/ 0 h 142"/>
                <a:gd name="T6" fmla="*/ 0 w 113"/>
                <a:gd name="T7" fmla="*/ 57 h 142"/>
                <a:gd name="T8" fmla="*/ 0 w 113"/>
                <a:gd name="T9" fmla="*/ 142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3" h="142">
                  <a:moveTo>
                    <a:pt x="0" y="142"/>
                  </a:moveTo>
                  <a:lnTo>
                    <a:pt x="113" y="85"/>
                  </a:lnTo>
                  <a:lnTo>
                    <a:pt x="57" y="0"/>
                  </a:lnTo>
                  <a:lnTo>
                    <a:pt x="0" y="57"/>
                  </a:lnTo>
                  <a:lnTo>
                    <a:pt x="0" y="14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6" name="Freeform 274">
              <a:extLst>
                <a:ext uri="{FF2B5EF4-FFF2-40B4-BE49-F238E27FC236}">
                  <a16:creationId xmlns:a16="http://schemas.microsoft.com/office/drawing/2014/main" id="{339114C6-71D0-493E-88CA-517616A36653}"/>
                </a:ext>
              </a:extLst>
            </p:cNvPr>
            <p:cNvSpPr>
              <a:spLocks/>
            </p:cNvSpPr>
            <p:nvPr/>
          </p:nvSpPr>
          <p:spPr bwMode="auto">
            <a:xfrm>
              <a:off x="4243" y="1140"/>
              <a:ext cx="113" cy="255"/>
            </a:xfrm>
            <a:custGeom>
              <a:avLst/>
              <a:gdLst>
                <a:gd name="T0" fmla="*/ 57 w 113"/>
                <a:gd name="T1" fmla="*/ 0 h 255"/>
                <a:gd name="T2" fmla="*/ 0 w 113"/>
                <a:gd name="T3" fmla="*/ 114 h 255"/>
                <a:gd name="T4" fmla="*/ 0 w 113"/>
                <a:gd name="T5" fmla="*/ 255 h 255"/>
                <a:gd name="T6" fmla="*/ 57 w 113"/>
                <a:gd name="T7" fmla="*/ 227 h 255"/>
                <a:gd name="T8" fmla="*/ 28 w 113"/>
                <a:gd name="T9" fmla="*/ 142 h 255"/>
                <a:gd name="T10" fmla="*/ 113 w 113"/>
                <a:gd name="T11" fmla="*/ 85 h 255"/>
                <a:gd name="T12" fmla="*/ 57 w 113"/>
                <a:gd name="T13" fmla="*/ 0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3" h="255">
                  <a:moveTo>
                    <a:pt x="57" y="0"/>
                  </a:moveTo>
                  <a:lnTo>
                    <a:pt x="0" y="114"/>
                  </a:lnTo>
                  <a:lnTo>
                    <a:pt x="0" y="255"/>
                  </a:lnTo>
                  <a:lnTo>
                    <a:pt x="57" y="227"/>
                  </a:lnTo>
                  <a:lnTo>
                    <a:pt x="28" y="142"/>
                  </a:lnTo>
                  <a:lnTo>
                    <a:pt x="113" y="85"/>
                  </a:lnTo>
                  <a:lnTo>
                    <a:pt x="57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7" name="Freeform 275">
              <a:extLst>
                <a:ext uri="{FF2B5EF4-FFF2-40B4-BE49-F238E27FC236}">
                  <a16:creationId xmlns:a16="http://schemas.microsoft.com/office/drawing/2014/main" id="{2B381429-E477-407F-9DBC-9EB18A9C3FE5}"/>
                </a:ext>
              </a:extLst>
            </p:cNvPr>
            <p:cNvSpPr>
              <a:spLocks/>
            </p:cNvSpPr>
            <p:nvPr/>
          </p:nvSpPr>
          <p:spPr bwMode="auto">
            <a:xfrm>
              <a:off x="4130" y="1310"/>
              <a:ext cx="56" cy="114"/>
            </a:xfrm>
            <a:custGeom>
              <a:avLst/>
              <a:gdLst>
                <a:gd name="T0" fmla="*/ 56 w 56"/>
                <a:gd name="T1" fmla="*/ 0 h 114"/>
                <a:gd name="T2" fmla="*/ 56 w 56"/>
                <a:gd name="T3" fmla="*/ 114 h 114"/>
                <a:gd name="T4" fmla="*/ 0 w 56"/>
                <a:gd name="T5" fmla="*/ 114 h 114"/>
                <a:gd name="T6" fmla="*/ 28 w 56"/>
                <a:gd name="T7" fmla="*/ 0 h 114"/>
                <a:gd name="T8" fmla="*/ 56 w 56"/>
                <a:gd name="T9" fmla="*/ 0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6" h="114">
                  <a:moveTo>
                    <a:pt x="56" y="0"/>
                  </a:moveTo>
                  <a:lnTo>
                    <a:pt x="56" y="114"/>
                  </a:lnTo>
                  <a:lnTo>
                    <a:pt x="0" y="114"/>
                  </a:lnTo>
                  <a:lnTo>
                    <a:pt x="28" y="0"/>
                  </a:lnTo>
                  <a:lnTo>
                    <a:pt x="56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8" name="Freeform 276">
              <a:extLst>
                <a:ext uri="{FF2B5EF4-FFF2-40B4-BE49-F238E27FC236}">
                  <a16:creationId xmlns:a16="http://schemas.microsoft.com/office/drawing/2014/main" id="{A243848E-F5BB-4891-A422-FF2D77E62970}"/>
                </a:ext>
              </a:extLst>
            </p:cNvPr>
            <p:cNvSpPr>
              <a:spLocks/>
            </p:cNvSpPr>
            <p:nvPr/>
          </p:nvSpPr>
          <p:spPr bwMode="auto">
            <a:xfrm>
              <a:off x="4016" y="1367"/>
              <a:ext cx="85" cy="142"/>
            </a:xfrm>
            <a:custGeom>
              <a:avLst/>
              <a:gdLst>
                <a:gd name="T0" fmla="*/ 85 w 85"/>
                <a:gd name="T1" fmla="*/ 0 h 142"/>
                <a:gd name="T2" fmla="*/ 29 w 85"/>
                <a:gd name="T3" fmla="*/ 142 h 142"/>
                <a:gd name="T4" fmla="*/ 0 w 85"/>
                <a:gd name="T5" fmla="*/ 57 h 142"/>
                <a:gd name="T6" fmla="*/ 29 w 85"/>
                <a:gd name="T7" fmla="*/ 0 h 142"/>
                <a:gd name="T8" fmla="*/ 85 w 85"/>
                <a:gd name="T9" fmla="*/ 0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5" h="142">
                  <a:moveTo>
                    <a:pt x="85" y="0"/>
                  </a:moveTo>
                  <a:lnTo>
                    <a:pt x="29" y="142"/>
                  </a:lnTo>
                  <a:lnTo>
                    <a:pt x="0" y="57"/>
                  </a:lnTo>
                  <a:lnTo>
                    <a:pt x="29" y="0"/>
                  </a:lnTo>
                  <a:lnTo>
                    <a:pt x="85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9" name="Freeform 277">
              <a:extLst>
                <a:ext uri="{FF2B5EF4-FFF2-40B4-BE49-F238E27FC236}">
                  <a16:creationId xmlns:a16="http://schemas.microsoft.com/office/drawing/2014/main" id="{A35124B8-2DAB-4965-9817-281F77ACE56C}"/>
                </a:ext>
              </a:extLst>
            </p:cNvPr>
            <p:cNvSpPr>
              <a:spLocks/>
            </p:cNvSpPr>
            <p:nvPr/>
          </p:nvSpPr>
          <p:spPr bwMode="auto">
            <a:xfrm>
              <a:off x="3563" y="1566"/>
              <a:ext cx="340" cy="368"/>
            </a:xfrm>
            <a:custGeom>
              <a:avLst/>
              <a:gdLst>
                <a:gd name="T0" fmla="*/ 340 w 340"/>
                <a:gd name="T1" fmla="*/ 85 h 368"/>
                <a:gd name="T2" fmla="*/ 311 w 340"/>
                <a:gd name="T3" fmla="*/ 170 h 368"/>
                <a:gd name="T4" fmla="*/ 255 w 340"/>
                <a:gd name="T5" fmla="*/ 170 h 368"/>
                <a:gd name="T6" fmla="*/ 198 w 340"/>
                <a:gd name="T7" fmla="*/ 255 h 368"/>
                <a:gd name="T8" fmla="*/ 85 w 340"/>
                <a:gd name="T9" fmla="*/ 368 h 368"/>
                <a:gd name="T10" fmla="*/ 0 w 340"/>
                <a:gd name="T11" fmla="*/ 368 h 368"/>
                <a:gd name="T12" fmla="*/ 28 w 340"/>
                <a:gd name="T13" fmla="*/ 311 h 368"/>
                <a:gd name="T14" fmla="*/ 0 w 340"/>
                <a:gd name="T15" fmla="*/ 226 h 368"/>
                <a:gd name="T16" fmla="*/ 56 w 340"/>
                <a:gd name="T17" fmla="*/ 170 h 368"/>
                <a:gd name="T18" fmla="*/ 85 w 340"/>
                <a:gd name="T19" fmla="*/ 198 h 368"/>
                <a:gd name="T20" fmla="*/ 85 w 340"/>
                <a:gd name="T21" fmla="*/ 113 h 368"/>
                <a:gd name="T22" fmla="*/ 28 w 340"/>
                <a:gd name="T23" fmla="*/ 85 h 368"/>
                <a:gd name="T24" fmla="*/ 56 w 340"/>
                <a:gd name="T25" fmla="*/ 0 h 368"/>
                <a:gd name="T26" fmla="*/ 226 w 340"/>
                <a:gd name="T27" fmla="*/ 28 h 368"/>
                <a:gd name="T28" fmla="*/ 255 w 340"/>
                <a:gd name="T29" fmla="*/ 113 h 368"/>
                <a:gd name="T30" fmla="*/ 340 w 340"/>
                <a:gd name="T31" fmla="*/ 85 h 3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40" h="368">
                  <a:moveTo>
                    <a:pt x="340" y="85"/>
                  </a:moveTo>
                  <a:lnTo>
                    <a:pt x="311" y="170"/>
                  </a:lnTo>
                  <a:lnTo>
                    <a:pt x="255" y="170"/>
                  </a:lnTo>
                  <a:lnTo>
                    <a:pt x="198" y="255"/>
                  </a:lnTo>
                  <a:lnTo>
                    <a:pt x="85" y="368"/>
                  </a:lnTo>
                  <a:lnTo>
                    <a:pt x="0" y="368"/>
                  </a:lnTo>
                  <a:lnTo>
                    <a:pt x="28" y="311"/>
                  </a:lnTo>
                  <a:lnTo>
                    <a:pt x="0" y="226"/>
                  </a:lnTo>
                  <a:lnTo>
                    <a:pt x="56" y="170"/>
                  </a:lnTo>
                  <a:lnTo>
                    <a:pt x="85" y="198"/>
                  </a:lnTo>
                  <a:lnTo>
                    <a:pt x="85" y="113"/>
                  </a:lnTo>
                  <a:lnTo>
                    <a:pt x="28" y="85"/>
                  </a:lnTo>
                  <a:lnTo>
                    <a:pt x="56" y="0"/>
                  </a:lnTo>
                  <a:lnTo>
                    <a:pt x="226" y="28"/>
                  </a:lnTo>
                  <a:lnTo>
                    <a:pt x="255" y="113"/>
                  </a:lnTo>
                  <a:lnTo>
                    <a:pt x="340" y="8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0" name="Freeform 278">
              <a:extLst>
                <a:ext uri="{FF2B5EF4-FFF2-40B4-BE49-F238E27FC236}">
                  <a16:creationId xmlns:a16="http://schemas.microsoft.com/office/drawing/2014/main" id="{802764B3-9533-4515-8384-6A9535D5908B}"/>
                </a:ext>
              </a:extLst>
            </p:cNvPr>
            <p:cNvSpPr>
              <a:spLocks/>
            </p:cNvSpPr>
            <p:nvPr/>
          </p:nvSpPr>
          <p:spPr bwMode="auto">
            <a:xfrm>
              <a:off x="4725" y="2359"/>
              <a:ext cx="85" cy="85"/>
            </a:xfrm>
            <a:custGeom>
              <a:avLst/>
              <a:gdLst>
                <a:gd name="T0" fmla="*/ 57 w 85"/>
                <a:gd name="T1" fmla="*/ 0 h 85"/>
                <a:gd name="T2" fmla="*/ 0 w 85"/>
                <a:gd name="T3" fmla="*/ 29 h 85"/>
                <a:gd name="T4" fmla="*/ 57 w 85"/>
                <a:gd name="T5" fmla="*/ 85 h 85"/>
                <a:gd name="T6" fmla="*/ 85 w 85"/>
                <a:gd name="T7" fmla="*/ 57 h 85"/>
                <a:gd name="T8" fmla="*/ 85 w 85"/>
                <a:gd name="T9" fmla="*/ 0 h 85"/>
                <a:gd name="T10" fmla="*/ 57 w 85"/>
                <a:gd name="T11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5" h="85">
                  <a:moveTo>
                    <a:pt x="57" y="0"/>
                  </a:moveTo>
                  <a:lnTo>
                    <a:pt x="0" y="29"/>
                  </a:lnTo>
                  <a:lnTo>
                    <a:pt x="57" y="85"/>
                  </a:lnTo>
                  <a:lnTo>
                    <a:pt x="85" y="57"/>
                  </a:lnTo>
                  <a:lnTo>
                    <a:pt x="85" y="0"/>
                  </a:lnTo>
                  <a:lnTo>
                    <a:pt x="57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1" name="Freeform 279">
              <a:extLst>
                <a:ext uri="{FF2B5EF4-FFF2-40B4-BE49-F238E27FC236}">
                  <a16:creationId xmlns:a16="http://schemas.microsoft.com/office/drawing/2014/main" id="{8D2FD032-F97C-4AB0-B896-CC6A027FC672}"/>
                </a:ext>
              </a:extLst>
            </p:cNvPr>
            <p:cNvSpPr>
              <a:spLocks/>
            </p:cNvSpPr>
            <p:nvPr/>
          </p:nvSpPr>
          <p:spPr bwMode="auto">
            <a:xfrm>
              <a:off x="2854" y="1764"/>
              <a:ext cx="907" cy="1049"/>
            </a:xfrm>
            <a:custGeom>
              <a:avLst/>
              <a:gdLst>
                <a:gd name="T0" fmla="*/ 397 w 907"/>
                <a:gd name="T1" fmla="*/ 1021 h 1049"/>
                <a:gd name="T2" fmla="*/ 397 w 907"/>
                <a:gd name="T3" fmla="*/ 936 h 1049"/>
                <a:gd name="T4" fmla="*/ 255 w 907"/>
                <a:gd name="T5" fmla="*/ 822 h 1049"/>
                <a:gd name="T6" fmla="*/ 283 w 907"/>
                <a:gd name="T7" fmla="*/ 709 h 1049"/>
                <a:gd name="T8" fmla="*/ 255 w 907"/>
                <a:gd name="T9" fmla="*/ 652 h 1049"/>
                <a:gd name="T10" fmla="*/ 170 w 907"/>
                <a:gd name="T11" fmla="*/ 652 h 1049"/>
                <a:gd name="T12" fmla="*/ 142 w 907"/>
                <a:gd name="T13" fmla="*/ 595 h 1049"/>
                <a:gd name="T14" fmla="*/ 57 w 907"/>
                <a:gd name="T15" fmla="*/ 624 h 1049"/>
                <a:gd name="T16" fmla="*/ 0 w 907"/>
                <a:gd name="T17" fmla="*/ 539 h 1049"/>
                <a:gd name="T18" fmla="*/ 170 w 907"/>
                <a:gd name="T19" fmla="*/ 369 h 1049"/>
                <a:gd name="T20" fmla="*/ 227 w 907"/>
                <a:gd name="T21" fmla="*/ 369 h 1049"/>
                <a:gd name="T22" fmla="*/ 312 w 907"/>
                <a:gd name="T23" fmla="*/ 340 h 1049"/>
                <a:gd name="T24" fmla="*/ 368 w 907"/>
                <a:gd name="T25" fmla="*/ 369 h 1049"/>
                <a:gd name="T26" fmla="*/ 397 w 907"/>
                <a:gd name="T27" fmla="*/ 312 h 1049"/>
                <a:gd name="T28" fmla="*/ 368 w 907"/>
                <a:gd name="T29" fmla="*/ 255 h 1049"/>
                <a:gd name="T30" fmla="*/ 425 w 907"/>
                <a:gd name="T31" fmla="*/ 227 h 1049"/>
                <a:gd name="T32" fmla="*/ 397 w 907"/>
                <a:gd name="T33" fmla="*/ 170 h 1049"/>
                <a:gd name="T34" fmla="*/ 312 w 907"/>
                <a:gd name="T35" fmla="*/ 170 h 1049"/>
                <a:gd name="T36" fmla="*/ 255 w 907"/>
                <a:gd name="T37" fmla="*/ 113 h 1049"/>
                <a:gd name="T38" fmla="*/ 368 w 907"/>
                <a:gd name="T39" fmla="*/ 113 h 1049"/>
                <a:gd name="T40" fmla="*/ 425 w 907"/>
                <a:gd name="T41" fmla="*/ 85 h 1049"/>
                <a:gd name="T42" fmla="*/ 453 w 907"/>
                <a:gd name="T43" fmla="*/ 0 h 1049"/>
                <a:gd name="T44" fmla="*/ 539 w 907"/>
                <a:gd name="T45" fmla="*/ 113 h 1049"/>
                <a:gd name="T46" fmla="*/ 567 w 907"/>
                <a:gd name="T47" fmla="*/ 198 h 1049"/>
                <a:gd name="T48" fmla="*/ 595 w 907"/>
                <a:gd name="T49" fmla="*/ 142 h 1049"/>
                <a:gd name="T50" fmla="*/ 680 w 907"/>
                <a:gd name="T51" fmla="*/ 340 h 1049"/>
                <a:gd name="T52" fmla="*/ 794 w 907"/>
                <a:gd name="T53" fmla="*/ 454 h 1049"/>
                <a:gd name="T54" fmla="*/ 907 w 907"/>
                <a:gd name="T55" fmla="*/ 709 h 1049"/>
                <a:gd name="T56" fmla="*/ 794 w 907"/>
                <a:gd name="T57" fmla="*/ 737 h 1049"/>
                <a:gd name="T58" fmla="*/ 794 w 907"/>
                <a:gd name="T59" fmla="*/ 765 h 1049"/>
                <a:gd name="T60" fmla="*/ 765 w 907"/>
                <a:gd name="T61" fmla="*/ 794 h 1049"/>
                <a:gd name="T62" fmla="*/ 737 w 907"/>
                <a:gd name="T63" fmla="*/ 794 h 1049"/>
                <a:gd name="T64" fmla="*/ 680 w 907"/>
                <a:gd name="T65" fmla="*/ 851 h 1049"/>
                <a:gd name="T66" fmla="*/ 652 w 907"/>
                <a:gd name="T67" fmla="*/ 794 h 1049"/>
                <a:gd name="T68" fmla="*/ 567 w 907"/>
                <a:gd name="T69" fmla="*/ 879 h 1049"/>
                <a:gd name="T70" fmla="*/ 595 w 907"/>
                <a:gd name="T71" fmla="*/ 1021 h 1049"/>
                <a:gd name="T72" fmla="*/ 510 w 907"/>
                <a:gd name="T73" fmla="*/ 1049 h 1049"/>
                <a:gd name="T74" fmla="*/ 453 w 907"/>
                <a:gd name="T75" fmla="*/ 1021 h 1049"/>
                <a:gd name="T76" fmla="*/ 425 w 907"/>
                <a:gd name="T77" fmla="*/ 1049 h 1049"/>
                <a:gd name="T78" fmla="*/ 397 w 907"/>
                <a:gd name="T79" fmla="*/ 1021 h 10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907" h="1049">
                  <a:moveTo>
                    <a:pt x="397" y="1021"/>
                  </a:moveTo>
                  <a:lnTo>
                    <a:pt x="397" y="936"/>
                  </a:lnTo>
                  <a:lnTo>
                    <a:pt x="255" y="822"/>
                  </a:lnTo>
                  <a:lnTo>
                    <a:pt x="283" y="709"/>
                  </a:lnTo>
                  <a:lnTo>
                    <a:pt x="255" y="652"/>
                  </a:lnTo>
                  <a:lnTo>
                    <a:pt x="170" y="652"/>
                  </a:lnTo>
                  <a:lnTo>
                    <a:pt x="142" y="595"/>
                  </a:lnTo>
                  <a:lnTo>
                    <a:pt x="57" y="624"/>
                  </a:lnTo>
                  <a:lnTo>
                    <a:pt x="0" y="539"/>
                  </a:lnTo>
                  <a:lnTo>
                    <a:pt x="170" y="369"/>
                  </a:lnTo>
                  <a:lnTo>
                    <a:pt x="227" y="369"/>
                  </a:lnTo>
                  <a:lnTo>
                    <a:pt x="312" y="340"/>
                  </a:lnTo>
                  <a:lnTo>
                    <a:pt x="368" y="369"/>
                  </a:lnTo>
                  <a:lnTo>
                    <a:pt x="397" y="312"/>
                  </a:lnTo>
                  <a:lnTo>
                    <a:pt x="368" y="255"/>
                  </a:lnTo>
                  <a:lnTo>
                    <a:pt x="425" y="227"/>
                  </a:lnTo>
                  <a:lnTo>
                    <a:pt x="397" y="170"/>
                  </a:lnTo>
                  <a:lnTo>
                    <a:pt x="312" y="170"/>
                  </a:lnTo>
                  <a:lnTo>
                    <a:pt x="255" y="113"/>
                  </a:lnTo>
                  <a:lnTo>
                    <a:pt x="368" y="113"/>
                  </a:lnTo>
                  <a:lnTo>
                    <a:pt x="425" y="85"/>
                  </a:lnTo>
                  <a:lnTo>
                    <a:pt x="453" y="0"/>
                  </a:lnTo>
                  <a:lnTo>
                    <a:pt x="539" y="113"/>
                  </a:lnTo>
                  <a:lnTo>
                    <a:pt x="567" y="198"/>
                  </a:lnTo>
                  <a:lnTo>
                    <a:pt x="595" y="142"/>
                  </a:lnTo>
                  <a:lnTo>
                    <a:pt x="680" y="340"/>
                  </a:lnTo>
                  <a:lnTo>
                    <a:pt x="794" y="454"/>
                  </a:lnTo>
                  <a:lnTo>
                    <a:pt x="907" y="709"/>
                  </a:lnTo>
                  <a:lnTo>
                    <a:pt x="794" y="737"/>
                  </a:lnTo>
                  <a:lnTo>
                    <a:pt x="794" y="765"/>
                  </a:lnTo>
                  <a:lnTo>
                    <a:pt x="765" y="794"/>
                  </a:lnTo>
                  <a:lnTo>
                    <a:pt x="737" y="794"/>
                  </a:lnTo>
                  <a:lnTo>
                    <a:pt x="680" y="851"/>
                  </a:lnTo>
                  <a:lnTo>
                    <a:pt x="652" y="794"/>
                  </a:lnTo>
                  <a:lnTo>
                    <a:pt x="567" y="879"/>
                  </a:lnTo>
                  <a:lnTo>
                    <a:pt x="595" y="1021"/>
                  </a:lnTo>
                  <a:lnTo>
                    <a:pt x="510" y="1049"/>
                  </a:lnTo>
                  <a:lnTo>
                    <a:pt x="453" y="1021"/>
                  </a:lnTo>
                  <a:lnTo>
                    <a:pt x="425" y="1049"/>
                  </a:lnTo>
                  <a:lnTo>
                    <a:pt x="397" y="1021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2" name="Freeform 280">
              <a:extLst>
                <a:ext uri="{FF2B5EF4-FFF2-40B4-BE49-F238E27FC236}">
                  <a16:creationId xmlns:a16="http://schemas.microsoft.com/office/drawing/2014/main" id="{A5DB3282-E236-435F-8839-2C0AA482F98C}"/>
                </a:ext>
              </a:extLst>
            </p:cNvPr>
            <p:cNvSpPr>
              <a:spLocks/>
            </p:cNvSpPr>
            <p:nvPr/>
          </p:nvSpPr>
          <p:spPr bwMode="auto">
            <a:xfrm>
              <a:off x="3364" y="2473"/>
              <a:ext cx="1134" cy="964"/>
            </a:xfrm>
            <a:custGeom>
              <a:avLst/>
              <a:gdLst>
                <a:gd name="T0" fmla="*/ 397 w 1134"/>
                <a:gd name="T1" fmla="*/ 0 h 964"/>
                <a:gd name="T2" fmla="*/ 284 w 1134"/>
                <a:gd name="T3" fmla="*/ 28 h 964"/>
                <a:gd name="T4" fmla="*/ 284 w 1134"/>
                <a:gd name="T5" fmla="*/ 56 h 964"/>
                <a:gd name="T6" fmla="*/ 255 w 1134"/>
                <a:gd name="T7" fmla="*/ 85 h 964"/>
                <a:gd name="T8" fmla="*/ 227 w 1134"/>
                <a:gd name="T9" fmla="*/ 85 h 964"/>
                <a:gd name="T10" fmla="*/ 170 w 1134"/>
                <a:gd name="T11" fmla="*/ 142 h 964"/>
                <a:gd name="T12" fmla="*/ 142 w 1134"/>
                <a:gd name="T13" fmla="*/ 85 h 964"/>
                <a:gd name="T14" fmla="*/ 57 w 1134"/>
                <a:gd name="T15" fmla="*/ 170 h 964"/>
                <a:gd name="T16" fmla="*/ 85 w 1134"/>
                <a:gd name="T17" fmla="*/ 312 h 964"/>
                <a:gd name="T18" fmla="*/ 0 w 1134"/>
                <a:gd name="T19" fmla="*/ 340 h 964"/>
                <a:gd name="T20" fmla="*/ 0 w 1134"/>
                <a:gd name="T21" fmla="*/ 453 h 964"/>
                <a:gd name="T22" fmla="*/ 57 w 1134"/>
                <a:gd name="T23" fmla="*/ 482 h 964"/>
                <a:gd name="T24" fmla="*/ 57 w 1134"/>
                <a:gd name="T25" fmla="*/ 538 h 964"/>
                <a:gd name="T26" fmla="*/ 29 w 1134"/>
                <a:gd name="T27" fmla="*/ 595 h 964"/>
                <a:gd name="T28" fmla="*/ 85 w 1134"/>
                <a:gd name="T29" fmla="*/ 652 h 964"/>
                <a:gd name="T30" fmla="*/ 114 w 1134"/>
                <a:gd name="T31" fmla="*/ 737 h 964"/>
                <a:gd name="T32" fmla="*/ 142 w 1134"/>
                <a:gd name="T33" fmla="*/ 709 h 964"/>
                <a:gd name="T34" fmla="*/ 199 w 1134"/>
                <a:gd name="T35" fmla="*/ 709 h 964"/>
                <a:gd name="T36" fmla="*/ 199 w 1134"/>
                <a:gd name="T37" fmla="*/ 765 h 964"/>
                <a:gd name="T38" fmla="*/ 255 w 1134"/>
                <a:gd name="T39" fmla="*/ 822 h 964"/>
                <a:gd name="T40" fmla="*/ 199 w 1134"/>
                <a:gd name="T41" fmla="*/ 850 h 964"/>
                <a:gd name="T42" fmla="*/ 227 w 1134"/>
                <a:gd name="T43" fmla="*/ 907 h 964"/>
                <a:gd name="T44" fmla="*/ 340 w 1134"/>
                <a:gd name="T45" fmla="*/ 964 h 964"/>
                <a:gd name="T46" fmla="*/ 454 w 1134"/>
                <a:gd name="T47" fmla="*/ 964 h 964"/>
                <a:gd name="T48" fmla="*/ 510 w 1134"/>
                <a:gd name="T49" fmla="*/ 879 h 964"/>
                <a:gd name="T50" fmla="*/ 709 w 1134"/>
                <a:gd name="T51" fmla="*/ 964 h 964"/>
                <a:gd name="T52" fmla="*/ 794 w 1134"/>
                <a:gd name="T53" fmla="*/ 907 h 964"/>
                <a:gd name="T54" fmla="*/ 822 w 1134"/>
                <a:gd name="T55" fmla="*/ 794 h 964"/>
                <a:gd name="T56" fmla="*/ 879 w 1134"/>
                <a:gd name="T57" fmla="*/ 794 h 964"/>
                <a:gd name="T58" fmla="*/ 907 w 1134"/>
                <a:gd name="T59" fmla="*/ 850 h 964"/>
                <a:gd name="T60" fmla="*/ 992 w 1134"/>
                <a:gd name="T61" fmla="*/ 850 h 964"/>
                <a:gd name="T62" fmla="*/ 1077 w 1134"/>
                <a:gd name="T63" fmla="*/ 765 h 964"/>
                <a:gd name="T64" fmla="*/ 1077 w 1134"/>
                <a:gd name="T65" fmla="*/ 680 h 964"/>
                <a:gd name="T66" fmla="*/ 1134 w 1134"/>
                <a:gd name="T67" fmla="*/ 623 h 964"/>
                <a:gd name="T68" fmla="*/ 1106 w 1134"/>
                <a:gd name="T69" fmla="*/ 567 h 964"/>
                <a:gd name="T70" fmla="*/ 1021 w 1134"/>
                <a:gd name="T71" fmla="*/ 510 h 964"/>
                <a:gd name="T72" fmla="*/ 1021 w 1134"/>
                <a:gd name="T73" fmla="*/ 453 h 964"/>
                <a:gd name="T74" fmla="*/ 1049 w 1134"/>
                <a:gd name="T75" fmla="*/ 453 h 964"/>
                <a:gd name="T76" fmla="*/ 1021 w 1134"/>
                <a:gd name="T77" fmla="*/ 312 h 964"/>
                <a:gd name="T78" fmla="*/ 992 w 1134"/>
                <a:gd name="T79" fmla="*/ 283 h 964"/>
                <a:gd name="T80" fmla="*/ 1021 w 1134"/>
                <a:gd name="T81" fmla="*/ 255 h 964"/>
                <a:gd name="T82" fmla="*/ 1021 w 1134"/>
                <a:gd name="T83" fmla="*/ 198 h 964"/>
                <a:gd name="T84" fmla="*/ 964 w 1134"/>
                <a:gd name="T85" fmla="*/ 198 h 964"/>
                <a:gd name="T86" fmla="*/ 964 w 1134"/>
                <a:gd name="T87" fmla="*/ 113 h 964"/>
                <a:gd name="T88" fmla="*/ 766 w 1134"/>
                <a:gd name="T89" fmla="*/ 170 h 964"/>
                <a:gd name="T90" fmla="*/ 709 w 1134"/>
                <a:gd name="T91" fmla="*/ 198 h 964"/>
                <a:gd name="T92" fmla="*/ 709 w 1134"/>
                <a:gd name="T93" fmla="*/ 255 h 964"/>
                <a:gd name="T94" fmla="*/ 681 w 1134"/>
                <a:gd name="T95" fmla="*/ 255 h 964"/>
                <a:gd name="T96" fmla="*/ 652 w 1134"/>
                <a:gd name="T97" fmla="*/ 227 h 964"/>
                <a:gd name="T98" fmla="*/ 596 w 1134"/>
                <a:gd name="T99" fmla="*/ 227 h 964"/>
                <a:gd name="T100" fmla="*/ 596 w 1134"/>
                <a:gd name="T101" fmla="*/ 170 h 964"/>
                <a:gd name="T102" fmla="*/ 539 w 1134"/>
                <a:gd name="T103" fmla="*/ 142 h 964"/>
                <a:gd name="T104" fmla="*/ 510 w 1134"/>
                <a:gd name="T105" fmla="*/ 170 h 964"/>
                <a:gd name="T106" fmla="*/ 397 w 1134"/>
                <a:gd name="T107" fmla="*/ 0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1134" h="964">
                  <a:moveTo>
                    <a:pt x="397" y="0"/>
                  </a:moveTo>
                  <a:lnTo>
                    <a:pt x="284" y="28"/>
                  </a:lnTo>
                  <a:lnTo>
                    <a:pt x="284" y="56"/>
                  </a:lnTo>
                  <a:lnTo>
                    <a:pt x="255" y="85"/>
                  </a:lnTo>
                  <a:lnTo>
                    <a:pt x="227" y="85"/>
                  </a:lnTo>
                  <a:lnTo>
                    <a:pt x="170" y="142"/>
                  </a:lnTo>
                  <a:lnTo>
                    <a:pt x="142" y="85"/>
                  </a:lnTo>
                  <a:lnTo>
                    <a:pt x="57" y="170"/>
                  </a:lnTo>
                  <a:lnTo>
                    <a:pt x="85" y="312"/>
                  </a:lnTo>
                  <a:lnTo>
                    <a:pt x="0" y="340"/>
                  </a:lnTo>
                  <a:lnTo>
                    <a:pt x="0" y="453"/>
                  </a:lnTo>
                  <a:lnTo>
                    <a:pt x="57" y="482"/>
                  </a:lnTo>
                  <a:lnTo>
                    <a:pt x="57" y="538"/>
                  </a:lnTo>
                  <a:lnTo>
                    <a:pt x="29" y="595"/>
                  </a:lnTo>
                  <a:lnTo>
                    <a:pt x="85" y="652"/>
                  </a:lnTo>
                  <a:lnTo>
                    <a:pt x="114" y="737"/>
                  </a:lnTo>
                  <a:lnTo>
                    <a:pt x="142" y="709"/>
                  </a:lnTo>
                  <a:lnTo>
                    <a:pt x="199" y="709"/>
                  </a:lnTo>
                  <a:lnTo>
                    <a:pt x="199" y="765"/>
                  </a:lnTo>
                  <a:lnTo>
                    <a:pt x="255" y="822"/>
                  </a:lnTo>
                  <a:lnTo>
                    <a:pt x="199" y="850"/>
                  </a:lnTo>
                  <a:lnTo>
                    <a:pt x="227" y="907"/>
                  </a:lnTo>
                  <a:lnTo>
                    <a:pt x="340" y="964"/>
                  </a:lnTo>
                  <a:lnTo>
                    <a:pt x="454" y="964"/>
                  </a:lnTo>
                  <a:lnTo>
                    <a:pt x="510" y="879"/>
                  </a:lnTo>
                  <a:lnTo>
                    <a:pt x="709" y="964"/>
                  </a:lnTo>
                  <a:lnTo>
                    <a:pt x="794" y="907"/>
                  </a:lnTo>
                  <a:lnTo>
                    <a:pt x="822" y="794"/>
                  </a:lnTo>
                  <a:lnTo>
                    <a:pt x="879" y="794"/>
                  </a:lnTo>
                  <a:lnTo>
                    <a:pt x="907" y="850"/>
                  </a:lnTo>
                  <a:lnTo>
                    <a:pt x="992" y="850"/>
                  </a:lnTo>
                  <a:lnTo>
                    <a:pt x="1077" y="765"/>
                  </a:lnTo>
                  <a:lnTo>
                    <a:pt x="1077" y="680"/>
                  </a:lnTo>
                  <a:lnTo>
                    <a:pt x="1134" y="623"/>
                  </a:lnTo>
                  <a:lnTo>
                    <a:pt x="1106" y="567"/>
                  </a:lnTo>
                  <a:lnTo>
                    <a:pt x="1021" y="510"/>
                  </a:lnTo>
                  <a:lnTo>
                    <a:pt x="1021" y="453"/>
                  </a:lnTo>
                  <a:lnTo>
                    <a:pt x="1049" y="453"/>
                  </a:lnTo>
                  <a:lnTo>
                    <a:pt x="1021" y="312"/>
                  </a:lnTo>
                  <a:lnTo>
                    <a:pt x="992" y="283"/>
                  </a:lnTo>
                  <a:lnTo>
                    <a:pt x="1021" y="255"/>
                  </a:lnTo>
                  <a:lnTo>
                    <a:pt x="1021" y="198"/>
                  </a:lnTo>
                  <a:lnTo>
                    <a:pt x="964" y="198"/>
                  </a:lnTo>
                  <a:lnTo>
                    <a:pt x="964" y="113"/>
                  </a:lnTo>
                  <a:lnTo>
                    <a:pt x="766" y="170"/>
                  </a:lnTo>
                  <a:lnTo>
                    <a:pt x="709" y="198"/>
                  </a:lnTo>
                  <a:lnTo>
                    <a:pt x="709" y="255"/>
                  </a:lnTo>
                  <a:lnTo>
                    <a:pt x="681" y="255"/>
                  </a:lnTo>
                  <a:lnTo>
                    <a:pt x="652" y="227"/>
                  </a:lnTo>
                  <a:lnTo>
                    <a:pt x="596" y="227"/>
                  </a:lnTo>
                  <a:lnTo>
                    <a:pt x="596" y="170"/>
                  </a:lnTo>
                  <a:lnTo>
                    <a:pt x="539" y="142"/>
                  </a:lnTo>
                  <a:lnTo>
                    <a:pt x="510" y="170"/>
                  </a:lnTo>
                  <a:lnTo>
                    <a:pt x="397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3" name="Freeform 281">
              <a:extLst>
                <a:ext uri="{FF2B5EF4-FFF2-40B4-BE49-F238E27FC236}">
                  <a16:creationId xmlns:a16="http://schemas.microsoft.com/office/drawing/2014/main" id="{873D8A38-3BD7-48F4-81E9-7F05F8BB9709}"/>
                </a:ext>
              </a:extLst>
            </p:cNvPr>
            <p:cNvSpPr>
              <a:spLocks/>
            </p:cNvSpPr>
            <p:nvPr/>
          </p:nvSpPr>
          <p:spPr bwMode="auto">
            <a:xfrm>
              <a:off x="4328" y="2416"/>
              <a:ext cx="794" cy="766"/>
            </a:xfrm>
            <a:custGeom>
              <a:avLst/>
              <a:gdLst>
                <a:gd name="T0" fmla="*/ 170 w 794"/>
                <a:gd name="T1" fmla="*/ 680 h 766"/>
                <a:gd name="T2" fmla="*/ 142 w 794"/>
                <a:gd name="T3" fmla="*/ 624 h 766"/>
                <a:gd name="T4" fmla="*/ 57 w 794"/>
                <a:gd name="T5" fmla="*/ 567 h 766"/>
                <a:gd name="T6" fmla="*/ 57 w 794"/>
                <a:gd name="T7" fmla="*/ 510 h 766"/>
                <a:gd name="T8" fmla="*/ 85 w 794"/>
                <a:gd name="T9" fmla="*/ 510 h 766"/>
                <a:gd name="T10" fmla="*/ 57 w 794"/>
                <a:gd name="T11" fmla="*/ 369 h 766"/>
                <a:gd name="T12" fmla="*/ 28 w 794"/>
                <a:gd name="T13" fmla="*/ 340 h 766"/>
                <a:gd name="T14" fmla="*/ 57 w 794"/>
                <a:gd name="T15" fmla="*/ 312 h 766"/>
                <a:gd name="T16" fmla="*/ 57 w 794"/>
                <a:gd name="T17" fmla="*/ 255 h 766"/>
                <a:gd name="T18" fmla="*/ 0 w 794"/>
                <a:gd name="T19" fmla="*/ 255 h 766"/>
                <a:gd name="T20" fmla="*/ 0 w 794"/>
                <a:gd name="T21" fmla="*/ 170 h 766"/>
                <a:gd name="T22" fmla="*/ 57 w 794"/>
                <a:gd name="T23" fmla="*/ 142 h 766"/>
                <a:gd name="T24" fmla="*/ 57 w 794"/>
                <a:gd name="T25" fmla="*/ 85 h 766"/>
                <a:gd name="T26" fmla="*/ 85 w 794"/>
                <a:gd name="T27" fmla="*/ 57 h 766"/>
                <a:gd name="T28" fmla="*/ 113 w 794"/>
                <a:gd name="T29" fmla="*/ 113 h 766"/>
                <a:gd name="T30" fmla="*/ 142 w 794"/>
                <a:gd name="T31" fmla="*/ 85 h 766"/>
                <a:gd name="T32" fmla="*/ 113 w 794"/>
                <a:gd name="T33" fmla="*/ 57 h 766"/>
                <a:gd name="T34" fmla="*/ 170 w 794"/>
                <a:gd name="T35" fmla="*/ 28 h 766"/>
                <a:gd name="T36" fmla="*/ 227 w 794"/>
                <a:gd name="T37" fmla="*/ 57 h 766"/>
                <a:gd name="T38" fmla="*/ 255 w 794"/>
                <a:gd name="T39" fmla="*/ 57 h 766"/>
                <a:gd name="T40" fmla="*/ 340 w 794"/>
                <a:gd name="T41" fmla="*/ 0 h 766"/>
                <a:gd name="T42" fmla="*/ 397 w 794"/>
                <a:gd name="T43" fmla="*/ 28 h 766"/>
                <a:gd name="T44" fmla="*/ 454 w 794"/>
                <a:gd name="T45" fmla="*/ 85 h 766"/>
                <a:gd name="T46" fmla="*/ 539 w 794"/>
                <a:gd name="T47" fmla="*/ 28 h 766"/>
                <a:gd name="T48" fmla="*/ 567 w 794"/>
                <a:gd name="T49" fmla="*/ 85 h 766"/>
                <a:gd name="T50" fmla="*/ 510 w 794"/>
                <a:gd name="T51" fmla="*/ 142 h 766"/>
                <a:gd name="T52" fmla="*/ 482 w 794"/>
                <a:gd name="T53" fmla="*/ 284 h 766"/>
                <a:gd name="T54" fmla="*/ 482 w 794"/>
                <a:gd name="T55" fmla="*/ 340 h 766"/>
                <a:gd name="T56" fmla="*/ 397 w 794"/>
                <a:gd name="T57" fmla="*/ 454 h 766"/>
                <a:gd name="T58" fmla="*/ 454 w 794"/>
                <a:gd name="T59" fmla="*/ 510 h 766"/>
                <a:gd name="T60" fmla="*/ 539 w 794"/>
                <a:gd name="T61" fmla="*/ 510 h 766"/>
                <a:gd name="T62" fmla="*/ 595 w 794"/>
                <a:gd name="T63" fmla="*/ 454 h 766"/>
                <a:gd name="T64" fmla="*/ 737 w 794"/>
                <a:gd name="T65" fmla="*/ 425 h 766"/>
                <a:gd name="T66" fmla="*/ 794 w 794"/>
                <a:gd name="T67" fmla="*/ 539 h 766"/>
                <a:gd name="T68" fmla="*/ 737 w 794"/>
                <a:gd name="T69" fmla="*/ 539 h 766"/>
                <a:gd name="T70" fmla="*/ 794 w 794"/>
                <a:gd name="T71" fmla="*/ 652 h 766"/>
                <a:gd name="T72" fmla="*/ 794 w 794"/>
                <a:gd name="T73" fmla="*/ 680 h 766"/>
                <a:gd name="T74" fmla="*/ 737 w 794"/>
                <a:gd name="T75" fmla="*/ 680 h 766"/>
                <a:gd name="T76" fmla="*/ 680 w 794"/>
                <a:gd name="T77" fmla="*/ 652 h 766"/>
                <a:gd name="T78" fmla="*/ 595 w 794"/>
                <a:gd name="T79" fmla="*/ 680 h 766"/>
                <a:gd name="T80" fmla="*/ 567 w 794"/>
                <a:gd name="T81" fmla="*/ 709 h 766"/>
                <a:gd name="T82" fmla="*/ 425 w 794"/>
                <a:gd name="T83" fmla="*/ 680 h 766"/>
                <a:gd name="T84" fmla="*/ 340 w 794"/>
                <a:gd name="T85" fmla="*/ 766 h 766"/>
                <a:gd name="T86" fmla="*/ 255 w 794"/>
                <a:gd name="T87" fmla="*/ 766 h 766"/>
                <a:gd name="T88" fmla="*/ 170 w 794"/>
                <a:gd name="T89" fmla="*/ 680 h 7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794" h="766">
                  <a:moveTo>
                    <a:pt x="170" y="680"/>
                  </a:moveTo>
                  <a:lnTo>
                    <a:pt x="142" y="624"/>
                  </a:lnTo>
                  <a:lnTo>
                    <a:pt x="57" y="567"/>
                  </a:lnTo>
                  <a:lnTo>
                    <a:pt x="57" y="510"/>
                  </a:lnTo>
                  <a:lnTo>
                    <a:pt x="85" y="510"/>
                  </a:lnTo>
                  <a:lnTo>
                    <a:pt x="57" y="369"/>
                  </a:lnTo>
                  <a:lnTo>
                    <a:pt x="28" y="340"/>
                  </a:lnTo>
                  <a:lnTo>
                    <a:pt x="57" y="312"/>
                  </a:lnTo>
                  <a:lnTo>
                    <a:pt x="57" y="255"/>
                  </a:lnTo>
                  <a:lnTo>
                    <a:pt x="0" y="255"/>
                  </a:lnTo>
                  <a:lnTo>
                    <a:pt x="0" y="170"/>
                  </a:lnTo>
                  <a:lnTo>
                    <a:pt x="57" y="142"/>
                  </a:lnTo>
                  <a:lnTo>
                    <a:pt x="57" y="85"/>
                  </a:lnTo>
                  <a:lnTo>
                    <a:pt x="85" y="57"/>
                  </a:lnTo>
                  <a:lnTo>
                    <a:pt x="113" y="113"/>
                  </a:lnTo>
                  <a:lnTo>
                    <a:pt x="142" y="85"/>
                  </a:lnTo>
                  <a:lnTo>
                    <a:pt x="113" y="57"/>
                  </a:lnTo>
                  <a:lnTo>
                    <a:pt x="170" y="28"/>
                  </a:lnTo>
                  <a:lnTo>
                    <a:pt x="227" y="57"/>
                  </a:lnTo>
                  <a:lnTo>
                    <a:pt x="255" y="57"/>
                  </a:lnTo>
                  <a:lnTo>
                    <a:pt x="340" y="0"/>
                  </a:lnTo>
                  <a:lnTo>
                    <a:pt x="397" y="28"/>
                  </a:lnTo>
                  <a:lnTo>
                    <a:pt x="454" y="85"/>
                  </a:lnTo>
                  <a:lnTo>
                    <a:pt x="539" y="28"/>
                  </a:lnTo>
                  <a:lnTo>
                    <a:pt x="567" y="85"/>
                  </a:lnTo>
                  <a:lnTo>
                    <a:pt x="510" y="142"/>
                  </a:lnTo>
                  <a:lnTo>
                    <a:pt x="482" y="284"/>
                  </a:lnTo>
                  <a:lnTo>
                    <a:pt x="482" y="340"/>
                  </a:lnTo>
                  <a:lnTo>
                    <a:pt x="397" y="454"/>
                  </a:lnTo>
                  <a:lnTo>
                    <a:pt x="454" y="510"/>
                  </a:lnTo>
                  <a:lnTo>
                    <a:pt x="539" y="510"/>
                  </a:lnTo>
                  <a:lnTo>
                    <a:pt x="595" y="454"/>
                  </a:lnTo>
                  <a:lnTo>
                    <a:pt x="737" y="425"/>
                  </a:lnTo>
                  <a:lnTo>
                    <a:pt x="794" y="539"/>
                  </a:lnTo>
                  <a:lnTo>
                    <a:pt x="737" y="539"/>
                  </a:lnTo>
                  <a:lnTo>
                    <a:pt x="794" y="652"/>
                  </a:lnTo>
                  <a:lnTo>
                    <a:pt x="794" y="680"/>
                  </a:lnTo>
                  <a:lnTo>
                    <a:pt x="737" y="680"/>
                  </a:lnTo>
                  <a:lnTo>
                    <a:pt x="680" y="652"/>
                  </a:lnTo>
                  <a:lnTo>
                    <a:pt x="595" y="680"/>
                  </a:lnTo>
                  <a:lnTo>
                    <a:pt x="567" y="709"/>
                  </a:lnTo>
                  <a:lnTo>
                    <a:pt x="425" y="680"/>
                  </a:lnTo>
                  <a:lnTo>
                    <a:pt x="340" y="766"/>
                  </a:lnTo>
                  <a:lnTo>
                    <a:pt x="255" y="766"/>
                  </a:lnTo>
                  <a:lnTo>
                    <a:pt x="170" y="68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4" name="Freeform 282">
              <a:extLst>
                <a:ext uri="{FF2B5EF4-FFF2-40B4-BE49-F238E27FC236}">
                  <a16:creationId xmlns:a16="http://schemas.microsoft.com/office/drawing/2014/main" id="{1C5BB822-6838-4752-80FF-748A4B6F7B4B}"/>
                </a:ext>
              </a:extLst>
            </p:cNvPr>
            <p:cNvSpPr>
              <a:spLocks/>
            </p:cNvSpPr>
            <p:nvPr/>
          </p:nvSpPr>
          <p:spPr bwMode="auto">
            <a:xfrm>
              <a:off x="4725" y="2218"/>
              <a:ext cx="1219" cy="907"/>
            </a:xfrm>
            <a:custGeom>
              <a:avLst/>
              <a:gdLst>
                <a:gd name="T0" fmla="*/ 397 w 1219"/>
                <a:gd name="T1" fmla="*/ 878 h 907"/>
                <a:gd name="T2" fmla="*/ 397 w 1219"/>
                <a:gd name="T3" fmla="*/ 850 h 907"/>
                <a:gd name="T4" fmla="*/ 340 w 1219"/>
                <a:gd name="T5" fmla="*/ 737 h 907"/>
                <a:gd name="T6" fmla="*/ 397 w 1219"/>
                <a:gd name="T7" fmla="*/ 737 h 907"/>
                <a:gd name="T8" fmla="*/ 340 w 1219"/>
                <a:gd name="T9" fmla="*/ 623 h 907"/>
                <a:gd name="T10" fmla="*/ 198 w 1219"/>
                <a:gd name="T11" fmla="*/ 652 h 907"/>
                <a:gd name="T12" fmla="*/ 142 w 1219"/>
                <a:gd name="T13" fmla="*/ 708 h 907"/>
                <a:gd name="T14" fmla="*/ 57 w 1219"/>
                <a:gd name="T15" fmla="*/ 708 h 907"/>
                <a:gd name="T16" fmla="*/ 0 w 1219"/>
                <a:gd name="T17" fmla="*/ 652 h 907"/>
                <a:gd name="T18" fmla="*/ 85 w 1219"/>
                <a:gd name="T19" fmla="*/ 538 h 907"/>
                <a:gd name="T20" fmla="*/ 85 w 1219"/>
                <a:gd name="T21" fmla="*/ 482 h 907"/>
                <a:gd name="T22" fmla="*/ 113 w 1219"/>
                <a:gd name="T23" fmla="*/ 340 h 907"/>
                <a:gd name="T24" fmla="*/ 170 w 1219"/>
                <a:gd name="T25" fmla="*/ 283 h 907"/>
                <a:gd name="T26" fmla="*/ 142 w 1219"/>
                <a:gd name="T27" fmla="*/ 226 h 907"/>
                <a:gd name="T28" fmla="*/ 227 w 1219"/>
                <a:gd name="T29" fmla="*/ 226 h 907"/>
                <a:gd name="T30" fmla="*/ 255 w 1219"/>
                <a:gd name="T31" fmla="*/ 255 h 907"/>
                <a:gd name="T32" fmla="*/ 283 w 1219"/>
                <a:gd name="T33" fmla="*/ 226 h 907"/>
                <a:gd name="T34" fmla="*/ 340 w 1219"/>
                <a:gd name="T35" fmla="*/ 255 h 907"/>
                <a:gd name="T36" fmla="*/ 397 w 1219"/>
                <a:gd name="T37" fmla="*/ 255 h 907"/>
                <a:gd name="T38" fmla="*/ 510 w 1219"/>
                <a:gd name="T39" fmla="*/ 311 h 907"/>
                <a:gd name="T40" fmla="*/ 624 w 1219"/>
                <a:gd name="T41" fmla="*/ 283 h 907"/>
                <a:gd name="T42" fmla="*/ 737 w 1219"/>
                <a:gd name="T43" fmla="*/ 198 h 907"/>
                <a:gd name="T44" fmla="*/ 680 w 1219"/>
                <a:gd name="T45" fmla="*/ 170 h 907"/>
                <a:gd name="T46" fmla="*/ 737 w 1219"/>
                <a:gd name="T47" fmla="*/ 85 h 907"/>
                <a:gd name="T48" fmla="*/ 765 w 1219"/>
                <a:gd name="T49" fmla="*/ 113 h 907"/>
                <a:gd name="T50" fmla="*/ 822 w 1219"/>
                <a:gd name="T51" fmla="*/ 56 h 907"/>
                <a:gd name="T52" fmla="*/ 879 w 1219"/>
                <a:gd name="T53" fmla="*/ 0 h 907"/>
                <a:gd name="T54" fmla="*/ 964 w 1219"/>
                <a:gd name="T55" fmla="*/ 56 h 907"/>
                <a:gd name="T56" fmla="*/ 992 w 1219"/>
                <a:gd name="T57" fmla="*/ 28 h 907"/>
                <a:gd name="T58" fmla="*/ 1021 w 1219"/>
                <a:gd name="T59" fmla="*/ 56 h 907"/>
                <a:gd name="T60" fmla="*/ 1134 w 1219"/>
                <a:gd name="T61" fmla="*/ 85 h 907"/>
                <a:gd name="T62" fmla="*/ 1191 w 1219"/>
                <a:gd name="T63" fmla="*/ 141 h 907"/>
                <a:gd name="T64" fmla="*/ 1162 w 1219"/>
                <a:gd name="T65" fmla="*/ 226 h 907"/>
                <a:gd name="T66" fmla="*/ 1191 w 1219"/>
                <a:gd name="T67" fmla="*/ 255 h 907"/>
                <a:gd name="T68" fmla="*/ 1191 w 1219"/>
                <a:gd name="T69" fmla="*/ 311 h 907"/>
                <a:gd name="T70" fmla="*/ 1219 w 1219"/>
                <a:gd name="T71" fmla="*/ 340 h 907"/>
                <a:gd name="T72" fmla="*/ 1219 w 1219"/>
                <a:gd name="T73" fmla="*/ 368 h 907"/>
                <a:gd name="T74" fmla="*/ 1219 w 1219"/>
                <a:gd name="T75" fmla="*/ 397 h 907"/>
                <a:gd name="T76" fmla="*/ 1191 w 1219"/>
                <a:gd name="T77" fmla="*/ 425 h 907"/>
                <a:gd name="T78" fmla="*/ 1162 w 1219"/>
                <a:gd name="T79" fmla="*/ 482 h 907"/>
                <a:gd name="T80" fmla="*/ 1191 w 1219"/>
                <a:gd name="T81" fmla="*/ 482 h 907"/>
                <a:gd name="T82" fmla="*/ 1219 w 1219"/>
                <a:gd name="T83" fmla="*/ 538 h 907"/>
                <a:gd name="T84" fmla="*/ 1162 w 1219"/>
                <a:gd name="T85" fmla="*/ 567 h 907"/>
                <a:gd name="T86" fmla="*/ 1134 w 1219"/>
                <a:gd name="T87" fmla="*/ 595 h 907"/>
                <a:gd name="T88" fmla="*/ 1162 w 1219"/>
                <a:gd name="T89" fmla="*/ 623 h 907"/>
                <a:gd name="T90" fmla="*/ 1106 w 1219"/>
                <a:gd name="T91" fmla="*/ 680 h 907"/>
                <a:gd name="T92" fmla="*/ 1049 w 1219"/>
                <a:gd name="T93" fmla="*/ 680 h 907"/>
                <a:gd name="T94" fmla="*/ 992 w 1219"/>
                <a:gd name="T95" fmla="*/ 708 h 907"/>
                <a:gd name="T96" fmla="*/ 936 w 1219"/>
                <a:gd name="T97" fmla="*/ 680 h 907"/>
                <a:gd name="T98" fmla="*/ 879 w 1219"/>
                <a:gd name="T99" fmla="*/ 680 h 907"/>
                <a:gd name="T100" fmla="*/ 822 w 1219"/>
                <a:gd name="T101" fmla="*/ 737 h 907"/>
                <a:gd name="T102" fmla="*/ 737 w 1219"/>
                <a:gd name="T103" fmla="*/ 680 h 907"/>
                <a:gd name="T104" fmla="*/ 680 w 1219"/>
                <a:gd name="T105" fmla="*/ 680 h 907"/>
                <a:gd name="T106" fmla="*/ 539 w 1219"/>
                <a:gd name="T107" fmla="*/ 907 h 907"/>
                <a:gd name="T108" fmla="*/ 482 w 1219"/>
                <a:gd name="T109" fmla="*/ 878 h 907"/>
                <a:gd name="T110" fmla="*/ 397 w 1219"/>
                <a:gd name="T111" fmla="*/ 878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1219" h="907">
                  <a:moveTo>
                    <a:pt x="397" y="878"/>
                  </a:moveTo>
                  <a:lnTo>
                    <a:pt x="397" y="850"/>
                  </a:lnTo>
                  <a:lnTo>
                    <a:pt x="340" y="737"/>
                  </a:lnTo>
                  <a:lnTo>
                    <a:pt x="397" y="737"/>
                  </a:lnTo>
                  <a:lnTo>
                    <a:pt x="340" y="623"/>
                  </a:lnTo>
                  <a:lnTo>
                    <a:pt x="198" y="652"/>
                  </a:lnTo>
                  <a:lnTo>
                    <a:pt x="142" y="708"/>
                  </a:lnTo>
                  <a:lnTo>
                    <a:pt x="57" y="708"/>
                  </a:lnTo>
                  <a:lnTo>
                    <a:pt x="0" y="652"/>
                  </a:lnTo>
                  <a:lnTo>
                    <a:pt x="85" y="538"/>
                  </a:lnTo>
                  <a:lnTo>
                    <a:pt x="85" y="482"/>
                  </a:lnTo>
                  <a:lnTo>
                    <a:pt x="113" y="340"/>
                  </a:lnTo>
                  <a:lnTo>
                    <a:pt x="170" y="283"/>
                  </a:lnTo>
                  <a:lnTo>
                    <a:pt x="142" y="226"/>
                  </a:lnTo>
                  <a:lnTo>
                    <a:pt x="227" y="226"/>
                  </a:lnTo>
                  <a:lnTo>
                    <a:pt x="255" y="255"/>
                  </a:lnTo>
                  <a:lnTo>
                    <a:pt x="283" y="226"/>
                  </a:lnTo>
                  <a:lnTo>
                    <a:pt x="340" y="255"/>
                  </a:lnTo>
                  <a:lnTo>
                    <a:pt x="397" y="255"/>
                  </a:lnTo>
                  <a:lnTo>
                    <a:pt x="510" y="311"/>
                  </a:lnTo>
                  <a:lnTo>
                    <a:pt x="624" y="283"/>
                  </a:lnTo>
                  <a:lnTo>
                    <a:pt x="737" y="198"/>
                  </a:lnTo>
                  <a:lnTo>
                    <a:pt x="680" y="170"/>
                  </a:lnTo>
                  <a:lnTo>
                    <a:pt x="737" y="85"/>
                  </a:lnTo>
                  <a:lnTo>
                    <a:pt x="765" y="113"/>
                  </a:lnTo>
                  <a:lnTo>
                    <a:pt x="822" y="56"/>
                  </a:lnTo>
                  <a:lnTo>
                    <a:pt x="879" y="0"/>
                  </a:lnTo>
                  <a:lnTo>
                    <a:pt x="964" y="56"/>
                  </a:lnTo>
                  <a:lnTo>
                    <a:pt x="992" y="28"/>
                  </a:lnTo>
                  <a:lnTo>
                    <a:pt x="1021" y="56"/>
                  </a:lnTo>
                  <a:lnTo>
                    <a:pt x="1134" y="85"/>
                  </a:lnTo>
                  <a:lnTo>
                    <a:pt x="1191" y="141"/>
                  </a:lnTo>
                  <a:lnTo>
                    <a:pt x="1162" y="226"/>
                  </a:lnTo>
                  <a:lnTo>
                    <a:pt x="1191" y="255"/>
                  </a:lnTo>
                  <a:lnTo>
                    <a:pt x="1191" y="311"/>
                  </a:lnTo>
                  <a:lnTo>
                    <a:pt x="1219" y="340"/>
                  </a:lnTo>
                  <a:lnTo>
                    <a:pt x="1219" y="368"/>
                  </a:lnTo>
                  <a:lnTo>
                    <a:pt x="1219" y="397"/>
                  </a:lnTo>
                  <a:lnTo>
                    <a:pt x="1191" y="425"/>
                  </a:lnTo>
                  <a:lnTo>
                    <a:pt x="1162" y="482"/>
                  </a:lnTo>
                  <a:lnTo>
                    <a:pt x="1191" y="482"/>
                  </a:lnTo>
                  <a:lnTo>
                    <a:pt x="1219" y="538"/>
                  </a:lnTo>
                  <a:lnTo>
                    <a:pt x="1162" y="567"/>
                  </a:lnTo>
                  <a:lnTo>
                    <a:pt x="1134" y="595"/>
                  </a:lnTo>
                  <a:lnTo>
                    <a:pt x="1162" y="623"/>
                  </a:lnTo>
                  <a:lnTo>
                    <a:pt x="1106" y="680"/>
                  </a:lnTo>
                  <a:lnTo>
                    <a:pt x="1049" y="680"/>
                  </a:lnTo>
                  <a:lnTo>
                    <a:pt x="992" y="708"/>
                  </a:lnTo>
                  <a:lnTo>
                    <a:pt x="936" y="680"/>
                  </a:lnTo>
                  <a:lnTo>
                    <a:pt x="879" y="680"/>
                  </a:lnTo>
                  <a:lnTo>
                    <a:pt x="822" y="737"/>
                  </a:lnTo>
                  <a:lnTo>
                    <a:pt x="737" y="680"/>
                  </a:lnTo>
                  <a:lnTo>
                    <a:pt x="680" y="680"/>
                  </a:lnTo>
                  <a:lnTo>
                    <a:pt x="539" y="907"/>
                  </a:lnTo>
                  <a:lnTo>
                    <a:pt x="482" y="878"/>
                  </a:lnTo>
                  <a:lnTo>
                    <a:pt x="397" y="87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5" name="Freeform 283">
              <a:extLst>
                <a:ext uri="{FF2B5EF4-FFF2-40B4-BE49-F238E27FC236}">
                  <a16:creationId xmlns:a16="http://schemas.microsoft.com/office/drawing/2014/main" id="{9EE74632-F2BA-4ADB-B69C-EC9091108C6D}"/>
                </a:ext>
              </a:extLst>
            </p:cNvPr>
            <p:cNvSpPr>
              <a:spLocks/>
            </p:cNvSpPr>
            <p:nvPr/>
          </p:nvSpPr>
          <p:spPr bwMode="auto">
            <a:xfrm>
              <a:off x="2911" y="2785"/>
              <a:ext cx="708" cy="822"/>
            </a:xfrm>
            <a:custGeom>
              <a:avLst/>
              <a:gdLst>
                <a:gd name="T0" fmla="*/ 226 w 708"/>
                <a:gd name="T1" fmla="*/ 822 h 822"/>
                <a:gd name="T2" fmla="*/ 170 w 708"/>
                <a:gd name="T3" fmla="*/ 765 h 822"/>
                <a:gd name="T4" fmla="*/ 141 w 708"/>
                <a:gd name="T5" fmla="*/ 680 h 822"/>
                <a:gd name="T6" fmla="*/ 85 w 708"/>
                <a:gd name="T7" fmla="*/ 652 h 822"/>
                <a:gd name="T8" fmla="*/ 85 w 708"/>
                <a:gd name="T9" fmla="*/ 623 h 822"/>
                <a:gd name="T10" fmla="*/ 56 w 708"/>
                <a:gd name="T11" fmla="*/ 567 h 822"/>
                <a:gd name="T12" fmla="*/ 56 w 708"/>
                <a:gd name="T13" fmla="*/ 538 h 822"/>
                <a:gd name="T14" fmla="*/ 56 w 708"/>
                <a:gd name="T15" fmla="*/ 510 h 822"/>
                <a:gd name="T16" fmla="*/ 0 w 708"/>
                <a:gd name="T17" fmla="*/ 510 h 822"/>
                <a:gd name="T18" fmla="*/ 0 w 708"/>
                <a:gd name="T19" fmla="*/ 453 h 822"/>
                <a:gd name="T20" fmla="*/ 56 w 708"/>
                <a:gd name="T21" fmla="*/ 453 h 822"/>
                <a:gd name="T22" fmla="*/ 85 w 708"/>
                <a:gd name="T23" fmla="*/ 453 h 822"/>
                <a:gd name="T24" fmla="*/ 141 w 708"/>
                <a:gd name="T25" fmla="*/ 425 h 822"/>
                <a:gd name="T26" fmla="*/ 141 w 708"/>
                <a:gd name="T27" fmla="*/ 340 h 822"/>
                <a:gd name="T28" fmla="*/ 198 w 708"/>
                <a:gd name="T29" fmla="*/ 255 h 822"/>
                <a:gd name="T30" fmla="*/ 170 w 708"/>
                <a:gd name="T31" fmla="*/ 170 h 822"/>
                <a:gd name="T32" fmla="*/ 226 w 708"/>
                <a:gd name="T33" fmla="*/ 85 h 822"/>
                <a:gd name="T34" fmla="*/ 311 w 708"/>
                <a:gd name="T35" fmla="*/ 56 h 822"/>
                <a:gd name="T36" fmla="*/ 340 w 708"/>
                <a:gd name="T37" fmla="*/ 28 h 822"/>
                <a:gd name="T38" fmla="*/ 340 w 708"/>
                <a:gd name="T39" fmla="*/ 0 h 822"/>
                <a:gd name="T40" fmla="*/ 368 w 708"/>
                <a:gd name="T41" fmla="*/ 28 h 822"/>
                <a:gd name="T42" fmla="*/ 396 w 708"/>
                <a:gd name="T43" fmla="*/ 0 h 822"/>
                <a:gd name="T44" fmla="*/ 453 w 708"/>
                <a:gd name="T45" fmla="*/ 28 h 822"/>
                <a:gd name="T46" fmla="*/ 453 w 708"/>
                <a:gd name="T47" fmla="*/ 141 h 822"/>
                <a:gd name="T48" fmla="*/ 510 w 708"/>
                <a:gd name="T49" fmla="*/ 170 h 822"/>
                <a:gd name="T50" fmla="*/ 510 w 708"/>
                <a:gd name="T51" fmla="*/ 226 h 822"/>
                <a:gd name="T52" fmla="*/ 482 w 708"/>
                <a:gd name="T53" fmla="*/ 283 h 822"/>
                <a:gd name="T54" fmla="*/ 538 w 708"/>
                <a:gd name="T55" fmla="*/ 340 h 822"/>
                <a:gd name="T56" fmla="*/ 567 w 708"/>
                <a:gd name="T57" fmla="*/ 425 h 822"/>
                <a:gd name="T58" fmla="*/ 595 w 708"/>
                <a:gd name="T59" fmla="*/ 397 h 822"/>
                <a:gd name="T60" fmla="*/ 652 w 708"/>
                <a:gd name="T61" fmla="*/ 397 h 822"/>
                <a:gd name="T62" fmla="*/ 652 w 708"/>
                <a:gd name="T63" fmla="*/ 453 h 822"/>
                <a:gd name="T64" fmla="*/ 708 w 708"/>
                <a:gd name="T65" fmla="*/ 510 h 822"/>
                <a:gd name="T66" fmla="*/ 652 w 708"/>
                <a:gd name="T67" fmla="*/ 538 h 822"/>
                <a:gd name="T68" fmla="*/ 680 w 708"/>
                <a:gd name="T69" fmla="*/ 595 h 822"/>
                <a:gd name="T70" fmla="*/ 652 w 708"/>
                <a:gd name="T71" fmla="*/ 623 h 822"/>
                <a:gd name="T72" fmla="*/ 595 w 708"/>
                <a:gd name="T73" fmla="*/ 623 h 822"/>
                <a:gd name="T74" fmla="*/ 538 w 708"/>
                <a:gd name="T75" fmla="*/ 708 h 822"/>
                <a:gd name="T76" fmla="*/ 482 w 708"/>
                <a:gd name="T77" fmla="*/ 680 h 822"/>
                <a:gd name="T78" fmla="*/ 425 w 708"/>
                <a:gd name="T79" fmla="*/ 737 h 822"/>
                <a:gd name="T80" fmla="*/ 283 w 708"/>
                <a:gd name="T81" fmla="*/ 765 h 822"/>
                <a:gd name="T82" fmla="*/ 226 w 708"/>
                <a:gd name="T83" fmla="*/ 822 h 8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708" h="822">
                  <a:moveTo>
                    <a:pt x="226" y="822"/>
                  </a:moveTo>
                  <a:lnTo>
                    <a:pt x="170" y="765"/>
                  </a:lnTo>
                  <a:lnTo>
                    <a:pt x="141" y="680"/>
                  </a:lnTo>
                  <a:lnTo>
                    <a:pt x="85" y="652"/>
                  </a:lnTo>
                  <a:lnTo>
                    <a:pt x="85" y="623"/>
                  </a:lnTo>
                  <a:lnTo>
                    <a:pt x="56" y="567"/>
                  </a:lnTo>
                  <a:lnTo>
                    <a:pt x="56" y="538"/>
                  </a:lnTo>
                  <a:lnTo>
                    <a:pt x="56" y="510"/>
                  </a:lnTo>
                  <a:lnTo>
                    <a:pt x="0" y="510"/>
                  </a:lnTo>
                  <a:lnTo>
                    <a:pt x="0" y="453"/>
                  </a:lnTo>
                  <a:lnTo>
                    <a:pt x="56" y="453"/>
                  </a:lnTo>
                  <a:lnTo>
                    <a:pt x="85" y="453"/>
                  </a:lnTo>
                  <a:lnTo>
                    <a:pt x="141" y="425"/>
                  </a:lnTo>
                  <a:lnTo>
                    <a:pt x="141" y="340"/>
                  </a:lnTo>
                  <a:lnTo>
                    <a:pt x="198" y="255"/>
                  </a:lnTo>
                  <a:lnTo>
                    <a:pt x="170" y="170"/>
                  </a:lnTo>
                  <a:lnTo>
                    <a:pt x="226" y="85"/>
                  </a:lnTo>
                  <a:lnTo>
                    <a:pt x="311" y="56"/>
                  </a:lnTo>
                  <a:lnTo>
                    <a:pt x="340" y="28"/>
                  </a:lnTo>
                  <a:lnTo>
                    <a:pt x="340" y="0"/>
                  </a:lnTo>
                  <a:lnTo>
                    <a:pt x="368" y="28"/>
                  </a:lnTo>
                  <a:lnTo>
                    <a:pt x="396" y="0"/>
                  </a:lnTo>
                  <a:lnTo>
                    <a:pt x="453" y="28"/>
                  </a:lnTo>
                  <a:lnTo>
                    <a:pt x="453" y="141"/>
                  </a:lnTo>
                  <a:lnTo>
                    <a:pt x="510" y="170"/>
                  </a:lnTo>
                  <a:lnTo>
                    <a:pt x="510" y="226"/>
                  </a:lnTo>
                  <a:lnTo>
                    <a:pt x="482" y="283"/>
                  </a:lnTo>
                  <a:lnTo>
                    <a:pt x="538" y="340"/>
                  </a:lnTo>
                  <a:lnTo>
                    <a:pt x="567" y="425"/>
                  </a:lnTo>
                  <a:lnTo>
                    <a:pt x="595" y="397"/>
                  </a:lnTo>
                  <a:lnTo>
                    <a:pt x="652" y="397"/>
                  </a:lnTo>
                  <a:lnTo>
                    <a:pt x="652" y="453"/>
                  </a:lnTo>
                  <a:lnTo>
                    <a:pt x="708" y="510"/>
                  </a:lnTo>
                  <a:lnTo>
                    <a:pt x="652" y="538"/>
                  </a:lnTo>
                  <a:lnTo>
                    <a:pt x="680" y="595"/>
                  </a:lnTo>
                  <a:lnTo>
                    <a:pt x="652" y="623"/>
                  </a:lnTo>
                  <a:lnTo>
                    <a:pt x="595" y="623"/>
                  </a:lnTo>
                  <a:lnTo>
                    <a:pt x="538" y="708"/>
                  </a:lnTo>
                  <a:lnTo>
                    <a:pt x="482" y="680"/>
                  </a:lnTo>
                  <a:lnTo>
                    <a:pt x="425" y="737"/>
                  </a:lnTo>
                  <a:lnTo>
                    <a:pt x="283" y="765"/>
                  </a:lnTo>
                  <a:lnTo>
                    <a:pt x="226" y="82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6" name="Freeform 284">
              <a:extLst>
                <a:ext uri="{FF2B5EF4-FFF2-40B4-BE49-F238E27FC236}">
                  <a16:creationId xmlns:a16="http://schemas.microsoft.com/office/drawing/2014/main" id="{B86A7A0B-110B-4C80-9AFB-B679DAF462B4}"/>
                </a:ext>
              </a:extLst>
            </p:cNvPr>
            <p:cNvSpPr>
              <a:spLocks/>
            </p:cNvSpPr>
            <p:nvPr/>
          </p:nvSpPr>
          <p:spPr bwMode="auto">
            <a:xfrm>
              <a:off x="2599" y="3267"/>
              <a:ext cx="340" cy="793"/>
            </a:xfrm>
            <a:custGeom>
              <a:avLst/>
              <a:gdLst>
                <a:gd name="T0" fmla="*/ 113 w 340"/>
                <a:gd name="T1" fmla="*/ 28 h 793"/>
                <a:gd name="T2" fmla="*/ 142 w 340"/>
                <a:gd name="T3" fmla="*/ 0 h 793"/>
                <a:gd name="T4" fmla="*/ 227 w 340"/>
                <a:gd name="T5" fmla="*/ 28 h 793"/>
                <a:gd name="T6" fmla="*/ 198 w 340"/>
                <a:gd name="T7" fmla="*/ 56 h 793"/>
                <a:gd name="T8" fmla="*/ 198 w 340"/>
                <a:gd name="T9" fmla="*/ 170 h 793"/>
                <a:gd name="T10" fmla="*/ 312 w 340"/>
                <a:gd name="T11" fmla="*/ 311 h 793"/>
                <a:gd name="T12" fmla="*/ 312 w 340"/>
                <a:gd name="T13" fmla="*/ 425 h 793"/>
                <a:gd name="T14" fmla="*/ 340 w 340"/>
                <a:gd name="T15" fmla="*/ 453 h 793"/>
                <a:gd name="T16" fmla="*/ 283 w 340"/>
                <a:gd name="T17" fmla="*/ 510 h 793"/>
                <a:gd name="T18" fmla="*/ 340 w 340"/>
                <a:gd name="T19" fmla="*/ 538 h 793"/>
                <a:gd name="T20" fmla="*/ 340 w 340"/>
                <a:gd name="T21" fmla="*/ 652 h 793"/>
                <a:gd name="T22" fmla="*/ 255 w 340"/>
                <a:gd name="T23" fmla="*/ 708 h 793"/>
                <a:gd name="T24" fmla="*/ 198 w 340"/>
                <a:gd name="T25" fmla="*/ 765 h 793"/>
                <a:gd name="T26" fmla="*/ 170 w 340"/>
                <a:gd name="T27" fmla="*/ 737 h 793"/>
                <a:gd name="T28" fmla="*/ 113 w 340"/>
                <a:gd name="T29" fmla="*/ 793 h 793"/>
                <a:gd name="T30" fmla="*/ 85 w 340"/>
                <a:gd name="T31" fmla="*/ 737 h 793"/>
                <a:gd name="T32" fmla="*/ 28 w 340"/>
                <a:gd name="T33" fmla="*/ 708 h 793"/>
                <a:gd name="T34" fmla="*/ 56 w 340"/>
                <a:gd name="T35" fmla="*/ 623 h 793"/>
                <a:gd name="T36" fmla="*/ 85 w 340"/>
                <a:gd name="T37" fmla="*/ 623 h 793"/>
                <a:gd name="T38" fmla="*/ 113 w 340"/>
                <a:gd name="T39" fmla="*/ 510 h 793"/>
                <a:gd name="T40" fmla="*/ 170 w 340"/>
                <a:gd name="T41" fmla="*/ 510 h 793"/>
                <a:gd name="T42" fmla="*/ 142 w 340"/>
                <a:gd name="T43" fmla="*/ 482 h 793"/>
                <a:gd name="T44" fmla="*/ 142 w 340"/>
                <a:gd name="T45" fmla="*/ 425 h 793"/>
                <a:gd name="T46" fmla="*/ 113 w 340"/>
                <a:gd name="T47" fmla="*/ 396 h 793"/>
                <a:gd name="T48" fmla="*/ 85 w 340"/>
                <a:gd name="T49" fmla="*/ 311 h 793"/>
                <a:gd name="T50" fmla="*/ 28 w 340"/>
                <a:gd name="T51" fmla="*/ 283 h 793"/>
                <a:gd name="T52" fmla="*/ 0 w 340"/>
                <a:gd name="T53" fmla="*/ 255 h 793"/>
                <a:gd name="T54" fmla="*/ 28 w 340"/>
                <a:gd name="T55" fmla="*/ 198 h 793"/>
                <a:gd name="T56" fmla="*/ 28 w 340"/>
                <a:gd name="T57" fmla="*/ 170 h 793"/>
                <a:gd name="T58" fmla="*/ 85 w 340"/>
                <a:gd name="T59" fmla="*/ 141 h 793"/>
                <a:gd name="T60" fmla="*/ 113 w 340"/>
                <a:gd name="T61" fmla="*/ 56 h 793"/>
                <a:gd name="T62" fmla="*/ 113 w 340"/>
                <a:gd name="T63" fmla="*/ 28 h 7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340" h="793">
                  <a:moveTo>
                    <a:pt x="113" y="28"/>
                  </a:moveTo>
                  <a:lnTo>
                    <a:pt x="142" y="0"/>
                  </a:lnTo>
                  <a:lnTo>
                    <a:pt x="227" y="28"/>
                  </a:lnTo>
                  <a:lnTo>
                    <a:pt x="198" y="56"/>
                  </a:lnTo>
                  <a:lnTo>
                    <a:pt x="198" y="170"/>
                  </a:lnTo>
                  <a:lnTo>
                    <a:pt x="312" y="311"/>
                  </a:lnTo>
                  <a:lnTo>
                    <a:pt x="312" y="425"/>
                  </a:lnTo>
                  <a:lnTo>
                    <a:pt x="340" y="453"/>
                  </a:lnTo>
                  <a:lnTo>
                    <a:pt x="283" y="510"/>
                  </a:lnTo>
                  <a:lnTo>
                    <a:pt x="340" y="538"/>
                  </a:lnTo>
                  <a:lnTo>
                    <a:pt x="340" y="652"/>
                  </a:lnTo>
                  <a:lnTo>
                    <a:pt x="255" y="708"/>
                  </a:lnTo>
                  <a:lnTo>
                    <a:pt x="198" y="765"/>
                  </a:lnTo>
                  <a:lnTo>
                    <a:pt x="170" y="737"/>
                  </a:lnTo>
                  <a:lnTo>
                    <a:pt x="113" y="793"/>
                  </a:lnTo>
                  <a:lnTo>
                    <a:pt x="85" y="737"/>
                  </a:lnTo>
                  <a:lnTo>
                    <a:pt x="28" y="708"/>
                  </a:lnTo>
                  <a:lnTo>
                    <a:pt x="56" y="623"/>
                  </a:lnTo>
                  <a:lnTo>
                    <a:pt x="85" y="623"/>
                  </a:lnTo>
                  <a:lnTo>
                    <a:pt x="113" y="510"/>
                  </a:lnTo>
                  <a:lnTo>
                    <a:pt x="170" y="510"/>
                  </a:lnTo>
                  <a:lnTo>
                    <a:pt x="142" y="482"/>
                  </a:lnTo>
                  <a:lnTo>
                    <a:pt x="142" y="425"/>
                  </a:lnTo>
                  <a:lnTo>
                    <a:pt x="113" y="396"/>
                  </a:lnTo>
                  <a:lnTo>
                    <a:pt x="85" y="311"/>
                  </a:lnTo>
                  <a:lnTo>
                    <a:pt x="28" y="283"/>
                  </a:lnTo>
                  <a:lnTo>
                    <a:pt x="0" y="255"/>
                  </a:lnTo>
                  <a:lnTo>
                    <a:pt x="28" y="198"/>
                  </a:lnTo>
                  <a:lnTo>
                    <a:pt x="28" y="170"/>
                  </a:lnTo>
                  <a:lnTo>
                    <a:pt x="85" y="141"/>
                  </a:lnTo>
                  <a:lnTo>
                    <a:pt x="113" y="56"/>
                  </a:lnTo>
                  <a:lnTo>
                    <a:pt x="113" y="2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7" name="Freeform 285">
              <a:extLst>
                <a:ext uri="{FF2B5EF4-FFF2-40B4-BE49-F238E27FC236}">
                  <a16:creationId xmlns:a16="http://schemas.microsoft.com/office/drawing/2014/main" id="{E9F18071-C482-4525-BC5E-F183E40633E2}"/>
                </a:ext>
              </a:extLst>
            </p:cNvPr>
            <p:cNvSpPr>
              <a:spLocks/>
            </p:cNvSpPr>
            <p:nvPr/>
          </p:nvSpPr>
          <p:spPr bwMode="auto">
            <a:xfrm>
              <a:off x="1890" y="3295"/>
              <a:ext cx="879" cy="794"/>
            </a:xfrm>
            <a:custGeom>
              <a:avLst/>
              <a:gdLst>
                <a:gd name="T0" fmla="*/ 567 w 879"/>
                <a:gd name="T1" fmla="*/ 57 h 794"/>
                <a:gd name="T2" fmla="*/ 624 w 879"/>
                <a:gd name="T3" fmla="*/ 85 h 794"/>
                <a:gd name="T4" fmla="*/ 680 w 879"/>
                <a:gd name="T5" fmla="*/ 57 h 794"/>
                <a:gd name="T6" fmla="*/ 680 w 879"/>
                <a:gd name="T7" fmla="*/ 28 h 794"/>
                <a:gd name="T8" fmla="*/ 822 w 879"/>
                <a:gd name="T9" fmla="*/ 0 h 794"/>
                <a:gd name="T10" fmla="*/ 822 w 879"/>
                <a:gd name="T11" fmla="*/ 28 h 794"/>
                <a:gd name="T12" fmla="*/ 794 w 879"/>
                <a:gd name="T13" fmla="*/ 113 h 794"/>
                <a:gd name="T14" fmla="*/ 737 w 879"/>
                <a:gd name="T15" fmla="*/ 142 h 794"/>
                <a:gd name="T16" fmla="*/ 737 w 879"/>
                <a:gd name="T17" fmla="*/ 170 h 794"/>
                <a:gd name="T18" fmla="*/ 709 w 879"/>
                <a:gd name="T19" fmla="*/ 227 h 794"/>
                <a:gd name="T20" fmla="*/ 737 w 879"/>
                <a:gd name="T21" fmla="*/ 255 h 794"/>
                <a:gd name="T22" fmla="*/ 794 w 879"/>
                <a:gd name="T23" fmla="*/ 283 h 794"/>
                <a:gd name="T24" fmla="*/ 822 w 879"/>
                <a:gd name="T25" fmla="*/ 368 h 794"/>
                <a:gd name="T26" fmla="*/ 851 w 879"/>
                <a:gd name="T27" fmla="*/ 397 h 794"/>
                <a:gd name="T28" fmla="*/ 851 w 879"/>
                <a:gd name="T29" fmla="*/ 454 h 794"/>
                <a:gd name="T30" fmla="*/ 879 w 879"/>
                <a:gd name="T31" fmla="*/ 482 h 794"/>
                <a:gd name="T32" fmla="*/ 822 w 879"/>
                <a:gd name="T33" fmla="*/ 482 h 794"/>
                <a:gd name="T34" fmla="*/ 794 w 879"/>
                <a:gd name="T35" fmla="*/ 595 h 794"/>
                <a:gd name="T36" fmla="*/ 765 w 879"/>
                <a:gd name="T37" fmla="*/ 595 h 794"/>
                <a:gd name="T38" fmla="*/ 737 w 879"/>
                <a:gd name="T39" fmla="*/ 680 h 794"/>
                <a:gd name="T40" fmla="*/ 680 w 879"/>
                <a:gd name="T41" fmla="*/ 680 h 794"/>
                <a:gd name="T42" fmla="*/ 680 w 879"/>
                <a:gd name="T43" fmla="*/ 737 h 794"/>
                <a:gd name="T44" fmla="*/ 595 w 879"/>
                <a:gd name="T45" fmla="*/ 765 h 794"/>
                <a:gd name="T46" fmla="*/ 567 w 879"/>
                <a:gd name="T47" fmla="*/ 737 h 794"/>
                <a:gd name="T48" fmla="*/ 425 w 879"/>
                <a:gd name="T49" fmla="*/ 709 h 794"/>
                <a:gd name="T50" fmla="*/ 397 w 879"/>
                <a:gd name="T51" fmla="*/ 567 h 794"/>
                <a:gd name="T52" fmla="*/ 284 w 879"/>
                <a:gd name="T53" fmla="*/ 595 h 794"/>
                <a:gd name="T54" fmla="*/ 227 w 879"/>
                <a:gd name="T55" fmla="*/ 709 h 794"/>
                <a:gd name="T56" fmla="*/ 142 w 879"/>
                <a:gd name="T57" fmla="*/ 709 h 794"/>
                <a:gd name="T58" fmla="*/ 85 w 879"/>
                <a:gd name="T59" fmla="*/ 794 h 794"/>
                <a:gd name="T60" fmla="*/ 0 w 879"/>
                <a:gd name="T61" fmla="*/ 652 h 794"/>
                <a:gd name="T62" fmla="*/ 170 w 879"/>
                <a:gd name="T63" fmla="*/ 567 h 794"/>
                <a:gd name="T64" fmla="*/ 425 w 879"/>
                <a:gd name="T65" fmla="*/ 340 h 794"/>
                <a:gd name="T66" fmla="*/ 482 w 879"/>
                <a:gd name="T67" fmla="*/ 170 h 794"/>
                <a:gd name="T68" fmla="*/ 539 w 879"/>
                <a:gd name="T69" fmla="*/ 142 h 794"/>
                <a:gd name="T70" fmla="*/ 567 w 879"/>
                <a:gd name="T71" fmla="*/ 57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879" h="794">
                  <a:moveTo>
                    <a:pt x="567" y="57"/>
                  </a:moveTo>
                  <a:lnTo>
                    <a:pt x="624" y="85"/>
                  </a:lnTo>
                  <a:lnTo>
                    <a:pt x="680" y="57"/>
                  </a:lnTo>
                  <a:lnTo>
                    <a:pt x="680" y="28"/>
                  </a:lnTo>
                  <a:lnTo>
                    <a:pt x="822" y="0"/>
                  </a:lnTo>
                  <a:lnTo>
                    <a:pt x="822" y="28"/>
                  </a:lnTo>
                  <a:lnTo>
                    <a:pt x="794" y="113"/>
                  </a:lnTo>
                  <a:lnTo>
                    <a:pt x="737" y="142"/>
                  </a:lnTo>
                  <a:lnTo>
                    <a:pt x="737" y="170"/>
                  </a:lnTo>
                  <a:lnTo>
                    <a:pt x="709" y="227"/>
                  </a:lnTo>
                  <a:lnTo>
                    <a:pt x="737" y="255"/>
                  </a:lnTo>
                  <a:lnTo>
                    <a:pt x="794" y="283"/>
                  </a:lnTo>
                  <a:lnTo>
                    <a:pt x="822" y="368"/>
                  </a:lnTo>
                  <a:lnTo>
                    <a:pt x="851" y="397"/>
                  </a:lnTo>
                  <a:lnTo>
                    <a:pt x="851" y="454"/>
                  </a:lnTo>
                  <a:lnTo>
                    <a:pt x="879" y="482"/>
                  </a:lnTo>
                  <a:lnTo>
                    <a:pt x="822" y="482"/>
                  </a:lnTo>
                  <a:lnTo>
                    <a:pt x="794" y="595"/>
                  </a:lnTo>
                  <a:lnTo>
                    <a:pt x="765" y="595"/>
                  </a:lnTo>
                  <a:lnTo>
                    <a:pt x="737" y="680"/>
                  </a:lnTo>
                  <a:lnTo>
                    <a:pt x="680" y="680"/>
                  </a:lnTo>
                  <a:lnTo>
                    <a:pt x="680" y="737"/>
                  </a:lnTo>
                  <a:lnTo>
                    <a:pt x="595" y="765"/>
                  </a:lnTo>
                  <a:lnTo>
                    <a:pt x="567" y="737"/>
                  </a:lnTo>
                  <a:lnTo>
                    <a:pt x="425" y="709"/>
                  </a:lnTo>
                  <a:lnTo>
                    <a:pt x="397" y="567"/>
                  </a:lnTo>
                  <a:lnTo>
                    <a:pt x="284" y="595"/>
                  </a:lnTo>
                  <a:lnTo>
                    <a:pt x="227" y="709"/>
                  </a:lnTo>
                  <a:lnTo>
                    <a:pt x="142" y="709"/>
                  </a:lnTo>
                  <a:lnTo>
                    <a:pt x="85" y="794"/>
                  </a:lnTo>
                  <a:lnTo>
                    <a:pt x="0" y="652"/>
                  </a:lnTo>
                  <a:lnTo>
                    <a:pt x="170" y="567"/>
                  </a:lnTo>
                  <a:lnTo>
                    <a:pt x="425" y="340"/>
                  </a:lnTo>
                  <a:lnTo>
                    <a:pt x="482" y="170"/>
                  </a:lnTo>
                  <a:lnTo>
                    <a:pt x="539" y="142"/>
                  </a:lnTo>
                  <a:lnTo>
                    <a:pt x="567" y="5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8" name="Freeform 286">
              <a:extLst>
                <a:ext uri="{FF2B5EF4-FFF2-40B4-BE49-F238E27FC236}">
                  <a16:creationId xmlns:a16="http://schemas.microsoft.com/office/drawing/2014/main" id="{D11BE2F2-A445-422F-B58D-621ADE7266D1}"/>
                </a:ext>
              </a:extLst>
            </p:cNvPr>
            <p:cNvSpPr>
              <a:spLocks/>
            </p:cNvSpPr>
            <p:nvPr/>
          </p:nvSpPr>
          <p:spPr bwMode="auto">
            <a:xfrm>
              <a:off x="2117" y="3862"/>
              <a:ext cx="1162" cy="680"/>
            </a:xfrm>
            <a:custGeom>
              <a:avLst/>
              <a:gdLst>
                <a:gd name="T0" fmla="*/ 0 w 1162"/>
                <a:gd name="T1" fmla="*/ 142 h 680"/>
                <a:gd name="T2" fmla="*/ 57 w 1162"/>
                <a:gd name="T3" fmla="*/ 28 h 680"/>
                <a:gd name="T4" fmla="*/ 170 w 1162"/>
                <a:gd name="T5" fmla="*/ 0 h 680"/>
                <a:gd name="T6" fmla="*/ 198 w 1162"/>
                <a:gd name="T7" fmla="*/ 142 h 680"/>
                <a:gd name="T8" fmla="*/ 340 w 1162"/>
                <a:gd name="T9" fmla="*/ 170 h 680"/>
                <a:gd name="T10" fmla="*/ 368 w 1162"/>
                <a:gd name="T11" fmla="*/ 198 h 680"/>
                <a:gd name="T12" fmla="*/ 453 w 1162"/>
                <a:gd name="T13" fmla="*/ 170 h 680"/>
                <a:gd name="T14" fmla="*/ 453 w 1162"/>
                <a:gd name="T15" fmla="*/ 113 h 680"/>
                <a:gd name="T16" fmla="*/ 510 w 1162"/>
                <a:gd name="T17" fmla="*/ 113 h 680"/>
                <a:gd name="T18" fmla="*/ 567 w 1162"/>
                <a:gd name="T19" fmla="*/ 142 h 680"/>
                <a:gd name="T20" fmla="*/ 595 w 1162"/>
                <a:gd name="T21" fmla="*/ 198 h 680"/>
                <a:gd name="T22" fmla="*/ 652 w 1162"/>
                <a:gd name="T23" fmla="*/ 142 h 680"/>
                <a:gd name="T24" fmla="*/ 680 w 1162"/>
                <a:gd name="T25" fmla="*/ 170 h 680"/>
                <a:gd name="T26" fmla="*/ 737 w 1162"/>
                <a:gd name="T27" fmla="*/ 113 h 680"/>
                <a:gd name="T28" fmla="*/ 822 w 1162"/>
                <a:gd name="T29" fmla="*/ 57 h 680"/>
                <a:gd name="T30" fmla="*/ 879 w 1162"/>
                <a:gd name="T31" fmla="*/ 85 h 680"/>
                <a:gd name="T32" fmla="*/ 907 w 1162"/>
                <a:gd name="T33" fmla="*/ 170 h 680"/>
                <a:gd name="T34" fmla="*/ 850 w 1162"/>
                <a:gd name="T35" fmla="*/ 227 h 680"/>
                <a:gd name="T36" fmla="*/ 879 w 1162"/>
                <a:gd name="T37" fmla="*/ 255 h 680"/>
                <a:gd name="T38" fmla="*/ 1049 w 1162"/>
                <a:gd name="T39" fmla="*/ 255 h 680"/>
                <a:gd name="T40" fmla="*/ 1049 w 1162"/>
                <a:gd name="T41" fmla="*/ 312 h 680"/>
                <a:gd name="T42" fmla="*/ 1162 w 1162"/>
                <a:gd name="T43" fmla="*/ 368 h 680"/>
                <a:gd name="T44" fmla="*/ 1105 w 1162"/>
                <a:gd name="T45" fmla="*/ 539 h 680"/>
                <a:gd name="T46" fmla="*/ 1049 w 1162"/>
                <a:gd name="T47" fmla="*/ 624 h 680"/>
                <a:gd name="T48" fmla="*/ 1049 w 1162"/>
                <a:gd name="T49" fmla="*/ 652 h 680"/>
                <a:gd name="T50" fmla="*/ 935 w 1162"/>
                <a:gd name="T51" fmla="*/ 652 h 680"/>
                <a:gd name="T52" fmla="*/ 935 w 1162"/>
                <a:gd name="T53" fmla="*/ 624 h 680"/>
                <a:gd name="T54" fmla="*/ 850 w 1162"/>
                <a:gd name="T55" fmla="*/ 595 h 680"/>
                <a:gd name="T56" fmla="*/ 850 w 1162"/>
                <a:gd name="T57" fmla="*/ 539 h 680"/>
                <a:gd name="T58" fmla="*/ 822 w 1162"/>
                <a:gd name="T59" fmla="*/ 567 h 680"/>
                <a:gd name="T60" fmla="*/ 822 w 1162"/>
                <a:gd name="T61" fmla="*/ 510 h 680"/>
                <a:gd name="T62" fmla="*/ 765 w 1162"/>
                <a:gd name="T63" fmla="*/ 453 h 680"/>
                <a:gd name="T64" fmla="*/ 680 w 1162"/>
                <a:gd name="T65" fmla="*/ 510 h 680"/>
                <a:gd name="T66" fmla="*/ 567 w 1162"/>
                <a:gd name="T67" fmla="*/ 482 h 680"/>
                <a:gd name="T68" fmla="*/ 595 w 1162"/>
                <a:gd name="T69" fmla="*/ 510 h 680"/>
                <a:gd name="T70" fmla="*/ 510 w 1162"/>
                <a:gd name="T71" fmla="*/ 510 h 680"/>
                <a:gd name="T72" fmla="*/ 482 w 1162"/>
                <a:gd name="T73" fmla="*/ 567 h 680"/>
                <a:gd name="T74" fmla="*/ 425 w 1162"/>
                <a:gd name="T75" fmla="*/ 567 h 680"/>
                <a:gd name="T76" fmla="*/ 397 w 1162"/>
                <a:gd name="T77" fmla="*/ 595 h 680"/>
                <a:gd name="T78" fmla="*/ 312 w 1162"/>
                <a:gd name="T79" fmla="*/ 624 h 680"/>
                <a:gd name="T80" fmla="*/ 227 w 1162"/>
                <a:gd name="T81" fmla="*/ 680 h 680"/>
                <a:gd name="T82" fmla="*/ 227 w 1162"/>
                <a:gd name="T83" fmla="*/ 624 h 680"/>
                <a:gd name="T84" fmla="*/ 142 w 1162"/>
                <a:gd name="T85" fmla="*/ 624 h 680"/>
                <a:gd name="T86" fmla="*/ 142 w 1162"/>
                <a:gd name="T87" fmla="*/ 595 h 680"/>
                <a:gd name="T88" fmla="*/ 113 w 1162"/>
                <a:gd name="T89" fmla="*/ 595 h 680"/>
                <a:gd name="T90" fmla="*/ 113 w 1162"/>
                <a:gd name="T91" fmla="*/ 510 h 680"/>
                <a:gd name="T92" fmla="*/ 142 w 1162"/>
                <a:gd name="T93" fmla="*/ 397 h 680"/>
                <a:gd name="T94" fmla="*/ 85 w 1162"/>
                <a:gd name="T95" fmla="*/ 340 h 680"/>
                <a:gd name="T96" fmla="*/ 113 w 1162"/>
                <a:gd name="T97" fmla="*/ 283 h 680"/>
                <a:gd name="T98" fmla="*/ 57 w 1162"/>
                <a:gd name="T99" fmla="*/ 170 h 680"/>
                <a:gd name="T100" fmla="*/ 0 w 1162"/>
                <a:gd name="T101" fmla="*/ 142 h 6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1162" h="680">
                  <a:moveTo>
                    <a:pt x="0" y="142"/>
                  </a:moveTo>
                  <a:lnTo>
                    <a:pt x="57" y="28"/>
                  </a:lnTo>
                  <a:lnTo>
                    <a:pt x="170" y="0"/>
                  </a:lnTo>
                  <a:lnTo>
                    <a:pt x="198" y="142"/>
                  </a:lnTo>
                  <a:lnTo>
                    <a:pt x="340" y="170"/>
                  </a:lnTo>
                  <a:lnTo>
                    <a:pt x="368" y="198"/>
                  </a:lnTo>
                  <a:lnTo>
                    <a:pt x="453" y="170"/>
                  </a:lnTo>
                  <a:lnTo>
                    <a:pt x="453" y="113"/>
                  </a:lnTo>
                  <a:lnTo>
                    <a:pt x="510" y="113"/>
                  </a:lnTo>
                  <a:lnTo>
                    <a:pt x="567" y="142"/>
                  </a:lnTo>
                  <a:lnTo>
                    <a:pt x="595" y="198"/>
                  </a:lnTo>
                  <a:lnTo>
                    <a:pt x="652" y="142"/>
                  </a:lnTo>
                  <a:lnTo>
                    <a:pt x="680" y="170"/>
                  </a:lnTo>
                  <a:lnTo>
                    <a:pt x="737" y="113"/>
                  </a:lnTo>
                  <a:lnTo>
                    <a:pt x="822" y="57"/>
                  </a:lnTo>
                  <a:lnTo>
                    <a:pt x="879" y="85"/>
                  </a:lnTo>
                  <a:lnTo>
                    <a:pt x="907" y="170"/>
                  </a:lnTo>
                  <a:lnTo>
                    <a:pt x="850" y="227"/>
                  </a:lnTo>
                  <a:lnTo>
                    <a:pt x="879" y="255"/>
                  </a:lnTo>
                  <a:lnTo>
                    <a:pt x="1049" y="255"/>
                  </a:lnTo>
                  <a:lnTo>
                    <a:pt x="1049" y="312"/>
                  </a:lnTo>
                  <a:lnTo>
                    <a:pt x="1162" y="368"/>
                  </a:lnTo>
                  <a:lnTo>
                    <a:pt x="1105" y="539"/>
                  </a:lnTo>
                  <a:lnTo>
                    <a:pt x="1049" y="624"/>
                  </a:lnTo>
                  <a:lnTo>
                    <a:pt x="1049" y="652"/>
                  </a:lnTo>
                  <a:lnTo>
                    <a:pt x="935" y="652"/>
                  </a:lnTo>
                  <a:lnTo>
                    <a:pt x="935" y="624"/>
                  </a:lnTo>
                  <a:lnTo>
                    <a:pt x="850" y="595"/>
                  </a:lnTo>
                  <a:lnTo>
                    <a:pt x="850" y="539"/>
                  </a:lnTo>
                  <a:lnTo>
                    <a:pt x="822" y="567"/>
                  </a:lnTo>
                  <a:lnTo>
                    <a:pt x="822" y="510"/>
                  </a:lnTo>
                  <a:lnTo>
                    <a:pt x="765" y="453"/>
                  </a:lnTo>
                  <a:lnTo>
                    <a:pt x="680" y="510"/>
                  </a:lnTo>
                  <a:lnTo>
                    <a:pt x="567" y="482"/>
                  </a:lnTo>
                  <a:lnTo>
                    <a:pt x="595" y="510"/>
                  </a:lnTo>
                  <a:lnTo>
                    <a:pt x="510" y="510"/>
                  </a:lnTo>
                  <a:lnTo>
                    <a:pt x="482" y="567"/>
                  </a:lnTo>
                  <a:lnTo>
                    <a:pt x="425" y="567"/>
                  </a:lnTo>
                  <a:lnTo>
                    <a:pt x="397" y="595"/>
                  </a:lnTo>
                  <a:lnTo>
                    <a:pt x="312" y="624"/>
                  </a:lnTo>
                  <a:lnTo>
                    <a:pt x="227" y="680"/>
                  </a:lnTo>
                  <a:lnTo>
                    <a:pt x="227" y="624"/>
                  </a:lnTo>
                  <a:lnTo>
                    <a:pt x="142" y="624"/>
                  </a:lnTo>
                  <a:lnTo>
                    <a:pt x="142" y="595"/>
                  </a:lnTo>
                  <a:lnTo>
                    <a:pt x="113" y="595"/>
                  </a:lnTo>
                  <a:lnTo>
                    <a:pt x="113" y="510"/>
                  </a:lnTo>
                  <a:lnTo>
                    <a:pt x="142" y="397"/>
                  </a:lnTo>
                  <a:lnTo>
                    <a:pt x="85" y="340"/>
                  </a:lnTo>
                  <a:lnTo>
                    <a:pt x="113" y="283"/>
                  </a:lnTo>
                  <a:lnTo>
                    <a:pt x="57" y="170"/>
                  </a:lnTo>
                  <a:lnTo>
                    <a:pt x="0" y="14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9" name="Freeform 287">
              <a:extLst>
                <a:ext uri="{FF2B5EF4-FFF2-40B4-BE49-F238E27FC236}">
                  <a16:creationId xmlns:a16="http://schemas.microsoft.com/office/drawing/2014/main" id="{8B74B4D4-809A-4022-A665-BA93BEA0C4AA}"/>
                </a:ext>
              </a:extLst>
            </p:cNvPr>
            <p:cNvSpPr>
              <a:spLocks/>
            </p:cNvSpPr>
            <p:nvPr/>
          </p:nvSpPr>
          <p:spPr bwMode="auto">
            <a:xfrm>
              <a:off x="2882" y="3352"/>
              <a:ext cx="1219" cy="1304"/>
            </a:xfrm>
            <a:custGeom>
              <a:avLst/>
              <a:gdLst>
                <a:gd name="T0" fmla="*/ 284 w 1219"/>
                <a:gd name="T1" fmla="*/ 1275 h 1304"/>
                <a:gd name="T2" fmla="*/ 340 w 1219"/>
                <a:gd name="T3" fmla="*/ 1304 h 1304"/>
                <a:gd name="T4" fmla="*/ 596 w 1219"/>
                <a:gd name="T5" fmla="*/ 1275 h 1304"/>
                <a:gd name="T6" fmla="*/ 681 w 1219"/>
                <a:gd name="T7" fmla="*/ 1219 h 1304"/>
                <a:gd name="T8" fmla="*/ 681 w 1219"/>
                <a:gd name="T9" fmla="*/ 1162 h 1304"/>
                <a:gd name="T10" fmla="*/ 851 w 1219"/>
                <a:gd name="T11" fmla="*/ 963 h 1304"/>
                <a:gd name="T12" fmla="*/ 851 w 1219"/>
                <a:gd name="T13" fmla="*/ 907 h 1304"/>
                <a:gd name="T14" fmla="*/ 794 w 1219"/>
                <a:gd name="T15" fmla="*/ 822 h 1304"/>
                <a:gd name="T16" fmla="*/ 907 w 1219"/>
                <a:gd name="T17" fmla="*/ 708 h 1304"/>
                <a:gd name="T18" fmla="*/ 879 w 1219"/>
                <a:gd name="T19" fmla="*/ 652 h 1304"/>
                <a:gd name="T20" fmla="*/ 907 w 1219"/>
                <a:gd name="T21" fmla="*/ 538 h 1304"/>
                <a:gd name="T22" fmla="*/ 1021 w 1219"/>
                <a:gd name="T23" fmla="*/ 482 h 1304"/>
                <a:gd name="T24" fmla="*/ 1078 w 1219"/>
                <a:gd name="T25" fmla="*/ 311 h 1304"/>
                <a:gd name="T26" fmla="*/ 1134 w 1219"/>
                <a:gd name="T27" fmla="*/ 283 h 1304"/>
                <a:gd name="T28" fmla="*/ 1106 w 1219"/>
                <a:gd name="T29" fmla="*/ 226 h 1304"/>
                <a:gd name="T30" fmla="*/ 1219 w 1219"/>
                <a:gd name="T31" fmla="*/ 170 h 1304"/>
                <a:gd name="T32" fmla="*/ 1191 w 1219"/>
                <a:gd name="T33" fmla="*/ 85 h 1304"/>
                <a:gd name="T34" fmla="*/ 992 w 1219"/>
                <a:gd name="T35" fmla="*/ 0 h 1304"/>
                <a:gd name="T36" fmla="*/ 936 w 1219"/>
                <a:gd name="T37" fmla="*/ 85 h 1304"/>
                <a:gd name="T38" fmla="*/ 822 w 1219"/>
                <a:gd name="T39" fmla="*/ 85 h 1304"/>
                <a:gd name="T40" fmla="*/ 709 w 1219"/>
                <a:gd name="T41" fmla="*/ 28 h 1304"/>
                <a:gd name="T42" fmla="*/ 681 w 1219"/>
                <a:gd name="T43" fmla="*/ 56 h 1304"/>
                <a:gd name="T44" fmla="*/ 624 w 1219"/>
                <a:gd name="T45" fmla="*/ 56 h 1304"/>
                <a:gd name="T46" fmla="*/ 567 w 1219"/>
                <a:gd name="T47" fmla="*/ 141 h 1304"/>
                <a:gd name="T48" fmla="*/ 511 w 1219"/>
                <a:gd name="T49" fmla="*/ 113 h 1304"/>
                <a:gd name="T50" fmla="*/ 454 w 1219"/>
                <a:gd name="T51" fmla="*/ 170 h 1304"/>
                <a:gd name="T52" fmla="*/ 312 w 1219"/>
                <a:gd name="T53" fmla="*/ 198 h 1304"/>
                <a:gd name="T54" fmla="*/ 255 w 1219"/>
                <a:gd name="T55" fmla="*/ 255 h 1304"/>
                <a:gd name="T56" fmla="*/ 199 w 1219"/>
                <a:gd name="T57" fmla="*/ 198 h 1304"/>
                <a:gd name="T58" fmla="*/ 142 w 1219"/>
                <a:gd name="T59" fmla="*/ 283 h 1304"/>
                <a:gd name="T60" fmla="*/ 142 w 1219"/>
                <a:gd name="T61" fmla="*/ 340 h 1304"/>
                <a:gd name="T62" fmla="*/ 29 w 1219"/>
                <a:gd name="T63" fmla="*/ 340 h 1304"/>
                <a:gd name="T64" fmla="*/ 57 w 1219"/>
                <a:gd name="T65" fmla="*/ 368 h 1304"/>
                <a:gd name="T66" fmla="*/ 0 w 1219"/>
                <a:gd name="T67" fmla="*/ 425 h 1304"/>
                <a:gd name="T68" fmla="*/ 57 w 1219"/>
                <a:gd name="T69" fmla="*/ 453 h 1304"/>
                <a:gd name="T70" fmla="*/ 57 w 1219"/>
                <a:gd name="T71" fmla="*/ 538 h 1304"/>
                <a:gd name="T72" fmla="*/ 57 w 1219"/>
                <a:gd name="T73" fmla="*/ 567 h 1304"/>
                <a:gd name="T74" fmla="*/ 114 w 1219"/>
                <a:gd name="T75" fmla="*/ 595 h 1304"/>
                <a:gd name="T76" fmla="*/ 142 w 1219"/>
                <a:gd name="T77" fmla="*/ 680 h 1304"/>
                <a:gd name="T78" fmla="*/ 85 w 1219"/>
                <a:gd name="T79" fmla="*/ 737 h 1304"/>
                <a:gd name="T80" fmla="*/ 114 w 1219"/>
                <a:gd name="T81" fmla="*/ 765 h 1304"/>
                <a:gd name="T82" fmla="*/ 282 w 1219"/>
                <a:gd name="T83" fmla="*/ 766 h 1304"/>
                <a:gd name="T84" fmla="*/ 282 w 1219"/>
                <a:gd name="T85" fmla="*/ 820 h 1304"/>
                <a:gd name="T86" fmla="*/ 397 w 1219"/>
                <a:gd name="T87" fmla="*/ 878 h 1304"/>
                <a:gd name="T88" fmla="*/ 340 w 1219"/>
                <a:gd name="T89" fmla="*/ 1049 h 1304"/>
                <a:gd name="T90" fmla="*/ 312 w 1219"/>
                <a:gd name="T91" fmla="*/ 1077 h 1304"/>
                <a:gd name="T92" fmla="*/ 284 w 1219"/>
                <a:gd name="T93" fmla="*/ 1134 h 1304"/>
                <a:gd name="T94" fmla="*/ 284 w 1219"/>
                <a:gd name="T95" fmla="*/ 1219 h 1304"/>
                <a:gd name="T96" fmla="*/ 284 w 1219"/>
                <a:gd name="T97" fmla="*/ 1275 h 1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219" h="1304">
                  <a:moveTo>
                    <a:pt x="284" y="1275"/>
                  </a:moveTo>
                  <a:lnTo>
                    <a:pt x="340" y="1304"/>
                  </a:lnTo>
                  <a:lnTo>
                    <a:pt x="596" y="1275"/>
                  </a:lnTo>
                  <a:lnTo>
                    <a:pt x="681" y="1219"/>
                  </a:lnTo>
                  <a:lnTo>
                    <a:pt x="681" y="1162"/>
                  </a:lnTo>
                  <a:lnTo>
                    <a:pt x="851" y="963"/>
                  </a:lnTo>
                  <a:lnTo>
                    <a:pt x="851" y="907"/>
                  </a:lnTo>
                  <a:lnTo>
                    <a:pt x="794" y="822"/>
                  </a:lnTo>
                  <a:lnTo>
                    <a:pt x="907" y="708"/>
                  </a:lnTo>
                  <a:lnTo>
                    <a:pt x="879" y="652"/>
                  </a:lnTo>
                  <a:lnTo>
                    <a:pt x="907" y="538"/>
                  </a:lnTo>
                  <a:lnTo>
                    <a:pt x="1021" y="482"/>
                  </a:lnTo>
                  <a:lnTo>
                    <a:pt x="1078" y="311"/>
                  </a:lnTo>
                  <a:lnTo>
                    <a:pt x="1134" y="283"/>
                  </a:lnTo>
                  <a:lnTo>
                    <a:pt x="1106" y="226"/>
                  </a:lnTo>
                  <a:lnTo>
                    <a:pt x="1219" y="170"/>
                  </a:lnTo>
                  <a:lnTo>
                    <a:pt x="1191" y="85"/>
                  </a:lnTo>
                  <a:lnTo>
                    <a:pt x="992" y="0"/>
                  </a:lnTo>
                  <a:lnTo>
                    <a:pt x="936" y="85"/>
                  </a:lnTo>
                  <a:lnTo>
                    <a:pt x="822" y="85"/>
                  </a:lnTo>
                  <a:lnTo>
                    <a:pt x="709" y="28"/>
                  </a:lnTo>
                  <a:lnTo>
                    <a:pt x="681" y="56"/>
                  </a:lnTo>
                  <a:lnTo>
                    <a:pt x="624" y="56"/>
                  </a:lnTo>
                  <a:lnTo>
                    <a:pt x="567" y="141"/>
                  </a:lnTo>
                  <a:lnTo>
                    <a:pt x="511" y="113"/>
                  </a:lnTo>
                  <a:lnTo>
                    <a:pt x="454" y="170"/>
                  </a:lnTo>
                  <a:lnTo>
                    <a:pt x="312" y="198"/>
                  </a:lnTo>
                  <a:lnTo>
                    <a:pt x="255" y="255"/>
                  </a:lnTo>
                  <a:lnTo>
                    <a:pt x="199" y="198"/>
                  </a:lnTo>
                  <a:lnTo>
                    <a:pt x="142" y="283"/>
                  </a:lnTo>
                  <a:lnTo>
                    <a:pt x="142" y="340"/>
                  </a:lnTo>
                  <a:lnTo>
                    <a:pt x="29" y="340"/>
                  </a:lnTo>
                  <a:lnTo>
                    <a:pt x="57" y="368"/>
                  </a:lnTo>
                  <a:lnTo>
                    <a:pt x="0" y="425"/>
                  </a:lnTo>
                  <a:lnTo>
                    <a:pt x="57" y="453"/>
                  </a:lnTo>
                  <a:lnTo>
                    <a:pt x="57" y="538"/>
                  </a:lnTo>
                  <a:lnTo>
                    <a:pt x="57" y="567"/>
                  </a:lnTo>
                  <a:lnTo>
                    <a:pt x="114" y="595"/>
                  </a:lnTo>
                  <a:lnTo>
                    <a:pt x="142" y="680"/>
                  </a:lnTo>
                  <a:lnTo>
                    <a:pt x="85" y="737"/>
                  </a:lnTo>
                  <a:lnTo>
                    <a:pt x="114" y="765"/>
                  </a:lnTo>
                  <a:lnTo>
                    <a:pt x="282" y="766"/>
                  </a:lnTo>
                  <a:lnTo>
                    <a:pt x="282" y="820"/>
                  </a:lnTo>
                  <a:lnTo>
                    <a:pt x="397" y="878"/>
                  </a:lnTo>
                  <a:lnTo>
                    <a:pt x="340" y="1049"/>
                  </a:lnTo>
                  <a:lnTo>
                    <a:pt x="312" y="1077"/>
                  </a:lnTo>
                  <a:lnTo>
                    <a:pt x="284" y="1134"/>
                  </a:lnTo>
                  <a:lnTo>
                    <a:pt x="284" y="1219"/>
                  </a:lnTo>
                  <a:lnTo>
                    <a:pt x="284" y="127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20" name="Freeform 288">
              <a:extLst>
                <a:ext uri="{FF2B5EF4-FFF2-40B4-BE49-F238E27FC236}">
                  <a16:creationId xmlns:a16="http://schemas.microsoft.com/office/drawing/2014/main" id="{F0601265-8DD4-4A4C-8991-A50B91A53F38}"/>
                </a:ext>
              </a:extLst>
            </p:cNvPr>
            <p:cNvSpPr>
              <a:spLocks/>
            </p:cNvSpPr>
            <p:nvPr/>
          </p:nvSpPr>
          <p:spPr bwMode="auto">
            <a:xfrm>
              <a:off x="1493" y="3947"/>
              <a:ext cx="1446" cy="907"/>
            </a:xfrm>
            <a:custGeom>
              <a:avLst/>
              <a:gdLst>
                <a:gd name="T0" fmla="*/ 1446 w 1446"/>
                <a:gd name="T1" fmla="*/ 482 h 907"/>
                <a:gd name="T2" fmla="*/ 1446 w 1446"/>
                <a:gd name="T3" fmla="*/ 425 h 907"/>
                <a:gd name="T4" fmla="*/ 1389 w 1446"/>
                <a:gd name="T5" fmla="*/ 368 h 907"/>
                <a:gd name="T6" fmla="*/ 1304 w 1446"/>
                <a:gd name="T7" fmla="*/ 425 h 907"/>
                <a:gd name="T8" fmla="*/ 1191 w 1446"/>
                <a:gd name="T9" fmla="*/ 397 h 907"/>
                <a:gd name="T10" fmla="*/ 1219 w 1446"/>
                <a:gd name="T11" fmla="*/ 425 h 907"/>
                <a:gd name="T12" fmla="*/ 1134 w 1446"/>
                <a:gd name="T13" fmla="*/ 425 h 907"/>
                <a:gd name="T14" fmla="*/ 1106 w 1446"/>
                <a:gd name="T15" fmla="*/ 482 h 907"/>
                <a:gd name="T16" fmla="*/ 1049 w 1446"/>
                <a:gd name="T17" fmla="*/ 482 h 907"/>
                <a:gd name="T18" fmla="*/ 1021 w 1446"/>
                <a:gd name="T19" fmla="*/ 510 h 907"/>
                <a:gd name="T20" fmla="*/ 936 w 1446"/>
                <a:gd name="T21" fmla="*/ 539 h 907"/>
                <a:gd name="T22" fmla="*/ 851 w 1446"/>
                <a:gd name="T23" fmla="*/ 595 h 907"/>
                <a:gd name="T24" fmla="*/ 851 w 1446"/>
                <a:gd name="T25" fmla="*/ 539 h 907"/>
                <a:gd name="T26" fmla="*/ 766 w 1446"/>
                <a:gd name="T27" fmla="*/ 539 h 907"/>
                <a:gd name="T28" fmla="*/ 766 w 1446"/>
                <a:gd name="T29" fmla="*/ 510 h 907"/>
                <a:gd name="T30" fmla="*/ 737 w 1446"/>
                <a:gd name="T31" fmla="*/ 510 h 907"/>
                <a:gd name="T32" fmla="*/ 737 w 1446"/>
                <a:gd name="T33" fmla="*/ 425 h 907"/>
                <a:gd name="T34" fmla="*/ 766 w 1446"/>
                <a:gd name="T35" fmla="*/ 312 h 907"/>
                <a:gd name="T36" fmla="*/ 709 w 1446"/>
                <a:gd name="T37" fmla="*/ 255 h 907"/>
                <a:gd name="T38" fmla="*/ 737 w 1446"/>
                <a:gd name="T39" fmla="*/ 198 h 907"/>
                <a:gd name="T40" fmla="*/ 681 w 1446"/>
                <a:gd name="T41" fmla="*/ 85 h 907"/>
                <a:gd name="T42" fmla="*/ 624 w 1446"/>
                <a:gd name="T43" fmla="*/ 57 h 907"/>
                <a:gd name="T44" fmla="*/ 539 w 1446"/>
                <a:gd name="T45" fmla="*/ 57 h 907"/>
                <a:gd name="T46" fmla="*/ 482 w 1446"/>
                <a:gd name="T47" fmla="*/ 142 h 907"/>
                <a:gd name="T48" fmla="*/ 397 w 1446"/>
                <a:gd name="T49" fmla="*/ 0 h 907"/>
                <a:gd name="T50" fmla="*/ 227 w 1446"/>
                <a:gd name="T51" fmla="*/ 57 h 907"/>
                <a:gd name="T52" fmla="*/ 0 w 1446"/>
                <a:gd name="T53" fmla="*/ 340 h 907"/>
                <a:gd name="T54" fmla="*/ 28 w 1446"/>
                <a:gd name="T55" fmla="*/ 425 h 907"/>
                <a:gd name="T56" fmla="*/ 142 w 1446"/>
                <a:gd name="T57" fmla="*/ 425 h 907"/>
                <a:gd name="T58" fmla="*/ 199 w 1446"/>
                <a:gd name="T59" fmla="*/ 482 h 907"/>
                <a:gd name="T60" fmla="*/ 199 w 1446"/>
                <a:gd name="T61" fmla="*/ 539 h 907"/>
                <a:gd name="T62" fmla="*/ 142 w 1446"/>
                <a:gd name="T63" fmla="*/ 567 h 907"/>
                <a:gd name="T64" fmla="*/ 170 w 1446"/>
                <a:gd name="T65" fmla="*/ 624 h 907"/>
                <a:gd name="T66" fmla="*/ 227 w 1446"/>
                <a:gd name="T67" fmla="*/ 652 h 907"/>
                <a:gd name="T68" fmla="*/ 255 w 1446"/>
                <a:gd name="T69" fmla="*/ 680 h 907"/>
                <a:gd name="T70" fmla="*/ 284 w 1446"/>
                <a:gd name="T71" fmla="*/ 794 h 907"/>
                <a:gd name="T72" fmla="*/ 312 w 1446"/>
                <a:gd name="T73" fmla="*/ 765 h 907"/>
                <a:gd name="T74" fmla="*/ 369 w 1446"/>
                <a:gd name="T75" fmla="*/ 794 h 907"/>
                <a:gd name="T76" fmla="*/ 397 w 1446"/>
                <a:gd name="T77" fmla="*/ 822 h 907"/>
                <a:gd name="T78" fmla="*/ 482 w 1446"/>
                <a:gd name="T79" fmla="*/ 822 h 907"/>
                <a:gd name="T80" fmla="*/ 539 w 1446"/>
                <a:gd name="T81" fmla="*/ 765 h 907"/>
                <a:gd name="T82" fmla="*/ 595 w 1446"/>
                <a:gd name="T83" fmla="*/ 850 h 907"/>
                <a:gd name="T84" fmla="*/ 681 w 1446"/>
                <a:gd name="T85" fmla="*/ 822 h 907"/>
                <a:gd name="T86" fmla="*/ 737 w 1446"/>
                <a:gd name="T87" fmla="*/ 822 h 907"/>
                <a:gd name="T88" fmla="*/ 794 w 1446"/>
                <a:gd name="T89" fmla="*/ 879 h 907"/>
                <a:gd name="T90" fmla="*/ 879 w 1446"/>
                <a:gd name="T91" fmla="*/ 907 h 907"/>
                <a:gd name="T92" fmla="*/ 907 w 1446"/>
                <a:gd name="T93" fmla="*/ 879 h 907"/>
                <a:gd name="T94" fmla="*/ 992 w 1446"/>
                <a:gd name="T95" fmla="*/ 907 h 907"/>
                <a:gd name="T96" fmla="*/ 1021 w 1446"/>
                <a:gd name="T97" fmla="*/ 822 h 907"/>
                <a:gd name="T98" fmla="*/ 1021 w 1446"/>
                <a:gd name="T99" fmla="*/ 765 h 907"/>
                <a:gd name="T100" fmla="*/ 1077 w 1446"/>
                <a:gd name="T101" fmla="*/ 765 h 907"/>
                <a:gd name="T102" fmla="*/ 1077 w 1446"/>
                <a:gd name="T103" fmla="*/ 794 h 907"/>
                <a:gd name="T104" fmla="*/ 1162 w 1446"/>
                <a:gd name="T105" fmla="*/ 737 h 907"/>
                <a:gd name="T106" fmla="*/ 1162 w 1446"/>
                <a:gd name="T107" fmla="*/ 624 h 907"/>
                <a:gd name="T108" fmla="*/ 1191 w 1446"/>
                <a:gd name="T109" fmla="*/ 595 h 907"/>
                <a:gd name="T110" fmla="*/ 1276 w 1446"/>
                <a:gd name="T111" fmla="*/ 624 h 907"/>
                <a:gd name="T112" fmla="*/ 1333 w 1446"/>
                <a:gd name="T113" fmla="*/ 539 h 907"/>
                <a:gd name="T114" fmla="*/ 1389 w 1446"/>
                <a:gd name="T115" fmla="*/ 539 h 907"/>
                <a:gd name="T116" fmla="*/ 1418 w 1446"/>
                <a:gd name="T117" fmla="*/ 539 h 907"/>
                <a:gd name="T118" fmla="*/ 1446 w 1446"/>
                <a:gd name="T119" fmla="*/ 482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446" h="907">
                  <a:moveTo>
                    <a:pt x="1446" y="482"/>
                  </a:moveTo>
                  <a:lnTo>
                    <a:pt x="1446" y="425"/>
                  </a:lnTo>
                  <a:lnTo>
                    <a:pt x="1389" y="368"/>
                  </a:lnTo>
                  <a:lnTo>
                    <a:pt x="1304" y="425"/>
                  </a:lnTo>
                  <a:lnTo>
                    <a:pt x="1191" y="397"/>
                  </a:lnTo>
                  <a:lnTo>
                    <a:pt x="1219" y="425"/>
                  </a:lnTo>
                  <a:lnTo>
                    <a:pt x="1134" y="425"/>
                  </a:lnTo>
                  <a:lnTo>
                    <a:pt x="1106" y="482"/>
                  </a:lnTo>
                  <a:lnTo>
                    <a:pt x="1049" y="482"/>
                  </a:lnTo>
                  <a:lnTo>
                    <a:pt x="1021" y="510"/>
                  </a:lnTo>
                  <a:lnTo>
                    <a:pt x="936" y="539"/>
                  </a:lnTo>
                  <a:lnTo>
                    <a:pt x="851" y="595"/>
                  </a:lnTo>
                  <a:lnTo>
                    <a:pt x="851" y="539"/>
                  </a:lnTo>
                  <a:lnTo>
                    <a:pt x="766" y="539"/>
                  </a:lnTo>
                  <a:lnTo>
                    <a:pt x="766" y="510"/>
                  </a:lnTo>
                  <a:lnTo>
                    <a:pt x="737" y="510"/>
                  </a:lnTo>
                  <a:lnTo>
                    <a:pt x="737" y="425"/>
                  </a:lnTo>
                  <a:lnTo>
                    <a:pt x="766" y="312"/>
                  </a:lnTo>
                  <a:lnTo>
                    <a:pt x="709" y="255"/>
                  </a:lnTo>
                  <a:lnTo>
                    <a:pt x="737" y="198"/>
                  </a:lnTo>
                  <a:lnTo>
                    <a:pt x="681" y="85"/>
                  </a:lnTo>
                  <a:lnTo>
                    <a:pt x="624" y="57"/>
                  </a:lnTo>
                  <a:lnTo>
                    <a:pt x="539" y="57"/>
                  </a:lnTo>
                  <a:lnTo>
                    <a:pt x="482" y="142"/>
                  </a:lnTo>
                  <a:lnTo>
                    <a:pt x="397" y="0"/>
                  </a:lnTo>
                  <a:lnTo>
                    <a:pt x="227" y="57"/>
                  </a:lnTo>
                  <a:lnTo>
                    <a:pt x="0" y="340"/>
                  </a:lnTo>
                  <a:lnTo>
                    <a:pt x="28" y="425"/>
                  </a:lnTo>
                  <a:lnTo>
                    <a:pt x="142" y="425"/>
                  </a:lnTo>
                  <a:lnTo>
                    <a:pt x="199" y="482"/>
                  </a:lnTo>
                  <a:lnTo>
                    <a:pt x="199" y="539"/>
                  </a:lnTo>
                  <a:lnTo>
                    <a:pt x="142" y="567"/>
                  </a:lnTo>
                  <a:lnTo>
                    <a:pt x="170" y="624"/>
                  </a:lnTo>
                  <a:lnTo>
                    <a:pt x="227" y="652"/>
                  </a:lnTo>
                  <a:lnTo>
                    <a:pt x="255" y="680"/>
                  </a:lnTo>
                  <a:lnTo>
                    <a:pt x="284" y="794"/>
                  </a:lnTo>
                  <a:lnTo>
                    <a:pt x="312" y="765"/>
                  </a:lnTo>
                  <a:lnTo>
                    <a:pt x="369" y="794"/>
                  </a:lnTo>
                  <a:lnTo>
                    <a:pt x="397" y="822"/>
                  </a:lnTo>
                  <a:lnTo>
                    <a:pt x="482" y="822"/>
                  </a:lnTo>
                  <a:lnTo>
                    <a:pt x="539" y="765"/>
                  </a:lnTo>
                  <a:lnTo>
                    <a:pt x="595" y="850"/>
                  </a:lnTo>
                  <a:lnTo>
                    <a:pt x="681" y="822"/>
                  </a:lnTo>
                  <a:lnTo>
                    <a:pt x="737" y="822"/>
                  </a:lnTo>
                  <a:lnTo>
                    <a:pt x="794" y="879"/>
                  </a:lnTo>
                  <a:lnTo>
                    <a:pt x="879" y="907"/>
                  </a:lnTo>
                  <a:lnTo>
                    <a:pt x="907" y="879"/>
                  </a:lnTo>
                  <a:lnTo>
                    <a:pt x="992" y="907"/>
                  </a:lnTo>
                  <a:lnTo>
                    <a:pt x="1021" y="822"/>
                  </a:lnTo>
                  <a:lnTo>
                    <a:pt x="1021" y="765"/>
                  </a:lnTo>
                  <a:lnTo>
                    <a:pt x="1077" y="765"/>
                  </a:lnTo>
                  <a:lnTo>
                    <a:pt x="1077" y="794"/>
                  </a:lnTo>
                  <a:lnTo>
                    <a:pt x="1162" y="737"/>
                  </a:lnTo>
                  <a:lnTo>
                    <a:pt x="1162" y="624"/>
                  </a:lnTo>
                  <a:lnTo>
                    <a:pt x="1191" y="595"/>
                  </a:lnTo>
                  <a:lnTo>
                    <a:pt x="1276" y="624"/>
                  </a:lnTo>
                  <a:lnTo>
                    <a:pt x="1333" y="539"/>
                  </a:lnTo>
                  <a:lnTo>
                    <a:pt x="1389" y="539"/>
                  </a:lnTo>
                  <a:lnTo>
                    <a:pt x="1418" y="539"/>
                  </a:lnTo>
                  <a:lnTo>
                    <a:pt x="1446" y="48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21" name="Freeform 290">
              <a:extLst>
                <a:ext uri="{FF2B5EF4-FFF2-40B4-BE49-F238E27FC236}">
                  <a16:creationId xmlns:a16="http://schemas.microsoft.com/office/drawing/2014/main" id="{D199E7E7-0247-423A-AFF8-97C8408A401D}"/>
                </a:ext>
              </a:extLst>
            </p:cNvPr>
            <p:cNvSpPr>
              <a:spLocks/>
            </p:cNvSpPr>
            <p:nvPr/>
          </p:nvSpPr>
          <p:spPr bwMode="auto">
            <a:xfrm>
              <a:off x="1295" y="4401"/>
              <a:ext cx="1871" cy="935"/>
            </a:xfrm>
            <a:custGeom>
              <a:avLst/>
              <a:gdLst>
                <a:gd name="T0" fmla="*/ 1871 w 1871"/>
                <a:gd name="T1" fmla="*/ 113 h 935"/>
                <a:gd name="T2" fmla="*/ 1757 w 1871"/>
                <a:gd name="T3" fmla="*/ 85 h 935"/>
                <a:gd name="T4" fmla="*/ 1672 w 1871"/>
                <a:gd name="T5" fmla="*/ 0 h 935"/>
                <a:gd name="T6" fmla="*/ 1616 w 1871"/>
                <a:gd name="T7" fmla="*/ 85 h 935"/>
                <a:gd name="T8" fmla="*/ 1474 w 1871"/>
                <a:gd name="T9" fmla="*/ 170 h 935"/>
                <a:gd name="T10" fmla="*/ 1360 w 1871"/>
                <a:gd name="T11" fmla="*/ 170 h 935"/>
                <a:gd name="T12" fmla="*/ 1275 w 1871"/>
                <a:gd name="T13" fmla="*/ 340 h 935"/>
                <a:gd name="T14" fmla="*/ 1219 w 1871"/>
                <a:gd name="T15" fmla="*/ 311 h 935"/>
                <a:gd name="T16" fmla="*/ 1190 w 1871"/>
                <a:gd name="T17" fmla="*/ 453 h 935"/>
                <a:gd name="T18" fmla="*/ 1077 w 1871"/>
                <a:gd name="T19" fmla="*/ 453 h 935"/>
                <a:gd name="T20" fmla="*/ 935 w 1871"/>
                <a:gd name="T21" fmla="*/ 368 h 935"/>
                <a:gd name="T22" fmla="*/ 793 w 1871"/>
                <a:gd name="T23" fmla="*/ 396 h 935"/>
                <a:gd name="T24" fmla="*/ 680 w 1871"/>
                <a:gd name="T25" fmla="*/ 368 h 935"/>
                <a:gd name="T26" fmla="*/ 567 w 1871"/>
                <a:gd name="T27" fmla="*/ 340 h 935"/>
                <a:gd name="T28" fmla="*/ 482 w 1871"/>
                <a:gd name="T29" fmla="*/ 340 h 935"/>
                <a:gd name="T30" fmla="*/ 425 w 1871"/>
                <a:gd name="T31" fmla="*/ 396 h 935"/>
                <a:gd name="T32" fmla="*/ 397 w 1871"/>
                <a:gd name="T33" fmla="*/ 510 h 935"/>
                <a:gd name="T34" fmla="*/ 312 w 1871"/>
                <a:gd name="T35" fmla="*/ 481 h 935"/>
                <a:gd name="T36" fmla="*/ 198 w 1871"/>
                <a:gd name="T37" fmla="*/ 453 h 935"/>
                <a:gd name="T38" fmla="*/ 170 w 1871"/>
                <a:gd name="T39" fmla="*/ 538 h 935"/>
                <a:gd name="T40" fmla="*/ 56 w 1871"/>
                <a:gd name="T41" fmla="*/ 595 h 935"/>
                <a:gd name="T42" fmla="*/ 141 w 1871"/>
                <a:gd name="T43" fmla="*/ 652 h 935"/>
                <a:gd name="T44" fmla="*/ 198 w 1871"/>
                <a:gd name="T45" fmla="*/ 595 h 935"/>
                <a:gd name="T46" fmla="*/ 198 w 1871"/>
                <a:gd name="T47" fmla="*/ 708 h 935"/>
                <a:gd name="T48" fmla="*/ 0 w 1871"/>
                <a:gd name="T49" fmla="*/ 878 h 935"/>
                <a:gd name="T50" fmla="*/ 113 w 1871"/>
                <a:gd name="T51" fmla="*/ 907 h 935"/>
                <a:gd name="T52" fmla="*/ 226 w 1871"/>
                <a:gd name="T53" fmla="*/ 850 h 935"/>
                <a:gd name="T54" fmla="*/ 340 w 1871"/>
                <a:gd name="T55" fmla="*/ 907 h 935"/>
                <a:gd name="T56" fmla="*/ 482 w 1871"/>
                <a:gd name="T57" fmla="*/ 878 h 935"/>
                <a:gd name="T58" fmla="*/ 510 w 1871"/>
                <a:gd name="T59" fmla="*/ 793 h 935"/>
                <a:gd name="T60" fmla="*/ 680 w 1871"/>
                <a:gd name="T61" fmla="*/ 850 h 935"/>
                <a:gd name="T62" fmla="*/ 850 w 1871"/>
                <a:gd name="T63" fmla="*/ 822 h 935"/>
                <a:gd name="T64" fmla="*/ 964 w 1871"/>
                <a:gd name="T65" fmla="*/ 850 h 935"/>
                <a:gd name="T66" fmla="*/ 1049 w 1871"/>
                <a:gd name="T67" fmla="*/ 737 h 935"/>
                <a:gd name="T68" fmla="*/ 1247 w 1871"/>
                <a:gd name="T69" fmla="*/ 737 h 935"/>
                <a:gd name="T70" fmla="*/ 1360 w 1871"/>
                <a:gd name="T71" fmla="*/ 765 h 935"/>
                <a:gd name="T72" fmla="*/ 1474 w 1871"/>
                <a:gd name="T73" fmla="*/ 737 h 935"/>
                <a:gd name="T74" fmla="*/ 1616 w 1871"/>
                <a:gd name="T75" fmla="*/ 708 h 935"/>
                <a:gd name="T76" fmla="*/ 1729 w 1871"/>
                <a:gd name="T77" fmla="*/ 567 h 935"/>
                <a:gd name="T78" fmla="*/ 1644 w 1871"/>
                <a:gd name="T79" fmla="*/ 538 h 935"/>
                <a:gd name="T80" fmla="*/ 1616 w 1871"/>
                <a:gd name="T81" fmla="*/ 425 h 935"/>
                <a:gd name="T82" fmla="*/ 1559 w 1871"/>
                <a:gd name="T83" fmla="*/ 311 h 935"/>
                <a:gd name="T84" fmla="*/ 1701 w 1871"/>
                <a:gd name="T85" fmla="*/ 198 h 9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871" h="935">
                  <a:moveTo>
                    <a:pt x="1871" y="226"/>
                  </a:moveTo>
                  <a:lnTo>
                    <a:pt x="1871" y="113"/>
                  </a:lnTo>
                  <a:lnTo>
                    <a:pt x="1757" y="113"/>
                  </a:lnTo>
                  <a:lnTo>
                    <a:pt x="1757" y="85"/>
                  </a:lnTo>
                  <a:lnTo>
                    <a:pt x="1672" y="56"/>
                  </a:lnTo>
                  <a:lnTo>
                    <a:pt x="1672" y="0"/>
                  </a:lnTo>
                  <a:lnTo>
                    <a:pt x="1644" y="28"/>
                  </a:lnTo>
                  <a:lnTo>
                    <a:pt x="1616" y="85"/>
                  </a:lnTo>
                  <a:lnTo>
                    <a:pt x="1531" y="85"/>
                  </a:lnTo>
                  <a:lnTo>
                    <a:pt x="1474" y="170"/>
                  </a:lnTo>
                  <a:lnTo>
                    <a:pt x="1389" y="141"/>
                  </a:lnTo>
                  <a:lnTo>
                    <a:pt x="1360" y="170"/>
                  </a:lnTo>
                  <a:lnTo>
                    <a:pt x="1360" y="283"/>
                  </a:lnTo>
                  <a:lnTo>
                    <a:pt x="1275" y="340"/>
                  </a:lnTo>
                  <a:lnTo>
                    <a:pt x="1275" y="311"/>
                  </a:lnTo>
                  <a:lnTo>
                    <a:pt x="1219" y="311"/>
                  </a:lnTo>
                  <a:lnTo>
                    <a:pt x="1219" y="368"/>
                  </a:lnTo>
                  <a:lnTo>
                    <a:pt x="1190" y="453"/>
                  </a:lnTo>
                  <a:lnTo>
                    <a:pt x="1105" y="425"/>
                  </a:lnTo>
                  <a:lnTo>
                    <a:pt x="1077" y="453"/>
                  </a:lnTo>
                  <a:lnTo>
                    <a:pt x="992" y="425"/>
                  </a:lnTo>
                  <a:lnTo>
                    <a:pt x="935" y="368"/>
                  </a:lnTo>
                  <a:lnTo>
                    <a:pt x="879" y="368"/>
                  </a:lnTo>
                  <a:lnTo>
                    <a:pt x="793" y="396"/>
                  </a:lnTo>
                  <a:lnTo>
                    <a:pt x="737" y="311"/>
                  </a:lnTo>
                  <a:lnTo>
                    <a:pt x="680" y="368"/>
                  </a:lnTo>
                  <a:lnTo>
                    <a:pt x="595" y="368"/>
                  </a:lnTo>
                  <a:lnTo>
                    <a:pt x="567" y="340"/>
                  </a:lnTo>
                  <a:lnTo>
                    <a:pt x="510" y="311"/>
                  </a:lnTo>
                  <a:lnTo>
                    <a:pt x="482" y="340"/>
                  </a:lnTo>
                  <a:lnTo>
                    <a:pt x="425" y="340"/>
                  </a:lnTo>
                  <a:lnTo>
                    <a:pt x="425" y="396"/>
                  </a:lnTo>
                  <a:lnTo>
                    <a:pt x="397" y="453"/>
                  </a:lnTo>
                  <a:lnTo>
                    <a:pt x="397" y="510"/>
                  </a:lnTo>
                  <a:lnTo>
                    <a:pt x="312" y="538"/>
                  </a:lnTo>
                  <a:lnTo>
                    <a:pt x="312" y="481"/>
                  </a:lnTo>
                  <a:lnTo>
                    <a:pt x="226" y="481"/>
                  </a:lnTo>
                  <a:lnTo>
                    <a:pt x="198" y="453"/>
                  </a:lnTo>
                  <a:lnTo>
                    <a:pt x="170" y="481"/>
                  </a:lnTo>
                  <a:lnTo>
                    <a:pt x="170" y="538"/>
                  </a:lnTo>
                  <a:lnTo>
                    <a:pt x="113" y="595"/>
                  </a:lnTo>
                  <a:lnTo>
                    <a:pt x="56" y="595"/>
                  </a:lnTo>
                  <a:lnTo>
                    <a:pt x="85" y="680"/>
                  </a:lnTo>
                  <a:lnTo>
                    <a:pt x="141" y="652"/>
                  </a:lnTo>
                  <a:lnTo>
                    <a:pt x="170" y="595"/>
                  </a:lnTo>
                  <a:lnTo>
                    <a:pt x="198" y="595"/>
                  </a:lnTo>
                  <a:lnTo>
                    <a:pt x="141" y="680"/>
                  </a:lnTo>
                  <a:lnTo>
                    <a:pt x="198" y="708"/>
                  </a:lnTo>
                  <a:lnTo>
                    <a:pt x="28" y="793"/>
                  </a:lnTo>
                  <a:lnTo>
                    <a:pt x="0" y="878"/>
                  </a:lnTo>
                  <a:lnTo>
                    <a:pt x="113" y="850"/>
                  </a:lnTo>
                  <a:lnTo>
                    <a:pt x="113" y="907"/>
                  </a:lnTo>
                  <a:lnTo>
                    <a:pt x="198" y="935"/>
                  </a:lnTo>
                  <a:lnTo>
                    <a:pt x="226" y="850"/>
                  </a:lnTo>
                  <a:lnTo>
                    <a:pt x="255" y="907"/>
                  </a:lnTo>
                  <a:lnTo>
                    <a:pt x="340" y="907"/>
                  </a:lnTo>
                  <a:lnTo>
                    <a:pt x="425" y="850"/>
                  </a:lnTo>
                  <a:lnTo>
                    <a:pt x="482" y="878"/>
                  </a:lnTo>
                  <a:lnTo>
                    <a:pt x="482" y="850"/>
                  </a:lnTo>
                  <a:lnTo>
                    <a:pt x="510" y="793"/>
                  </a:lnTo>
                  <a:lnTo>
                    <a:pt x="567" y="793"/>
                  </a:lnTo>
                  <a:lnTo>
                    <a:pt x="680" y="850"/>
                  </a:lnTo>
                  <a:lnTo>
                    <a:pt x="822" y="850"/>
                  </a:lnTo>
                  <a:lnTo>
                    <a:pt x="850" y="822"/>
                  </a:lnTo>
                  <a:lnTo>
                    <a:pt x="935" y="822"/>
                  </a:lnTo>
                  <a:lnTo>
                    <a:pt x="964" y="850"/>
                  </a:lnTo>
                  <a:lnTo>
                    <a:pt x="1020" y="822"/>
                  </a:lnTo>
                  <a:lnTo>
                    <a:pt x="1049" y="737"/>
                  </a:lnTo>
                  <a:lnTo>
                    <a:pt x="1219" y="765"/>
                  </a:lnTo>
                  <a:lnTo>
                    <a:pt x="1247" y="737"/>
                  </a:lnTo>
                  <a:lnTo>
                    <a:pt x="1275" y="765"/>
                  </a:lnTo>
                  <a:lnTo>
                    <a:pt x="1360" y="765"/>
                  </a:lnTo>
                  <a:lnTo>
                    <a:pt x="1446" y="708"/>
                  </a:lnTo>
                  <a:lnTo>
                    <a:pt x="1474" y="737"/>
                  </a:lnTo>
                  <a:lnTo>
                    <a:pt x="1531" y="765"/>
                  </a:lnTo>
                  <a:lnTo>
                    <a:pt x="1616" y="708"/>
                  </a:lnTo>
                  <a:lnTo>
                    <a:pt x="1616" y="652"/>
                  </a:lnTo>
                  <a:lnTo>
                    <a:pt x="1729" y="567"/>
                  </a:lnTo>
                  <a:lnTo>
                    <a:pt x="1729" y="538"/>
                  </a:lnTo>
                  <a:lnTo>
                    <a:pt x="1644" y="538"/>
                  </a:lnTo>
                  <a:lnTo>
                    <a:pt x="1644" y="453"/>
                  </a:lnTo>
                  <a:lnTo>
                    <a:pt x="1616" y="425"/>
                  </a:lnTo>
                  <a:lnTo>
                    <a:pt x="1616" y="340"/>
                  </a:lnTo>
                  <a:lnTo>
                    <a:pt x="1559" y="311"/>
                  </a:lnTo>
                  <a:lnTo>
                    <a:pt x="1559" y="283"/>
                  </a:lnTo>
                  <a:lnTo>
                    <a:pt x="1701" y="198"/>
                  </a:lnTo>
                  <a:lnTo>
                    <a:pt x="1871" y="226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22" name="Freeform 291">
              <a:extLst>
                <a:ext uri="{FF2B5EF4-FFF2-40B4-BE49-F238E27FC236}">
                  <a16:creationId xmlns:a16="http://schemas.microsoft.com/office/drawing/2014/main" id="{5A375D41-198B-4C4A-912B-5753013B9FA3}"/>
                </a:ext>
              </a:extLst>
            </p:cNvPr>
            <p:cNvSpPr>
              <a:spLocks/>
            </p:cNvSpPr>
            <p:nvPr/>
          </p:nvSpPr>
          <p:spPr bwMode="auto">
            <a:xfrm>
              <a:off x="926" y="5818"/>
              <a:ext cx="199" cy="170"/>
            </a:xfrm>
            <a:custGeom>
              <a:avLst/>
              <a:gdLst>
                <a:gd name="T0" fmla="*/ 170 w 199"/>
                <a:gd name="T1" fmla="*/ 170 h 170"/>
                <a:gd name="T2" fmla="*/ 114 w 199"/>
                <a:gd name="T3" fmla="*/ 142 h 170"/>
                <a:gd name="T4" fmla="*/ 57 w 199"/>
                <a:gd name="T5" fmla="*/ 85 h 170"/>
                <a:gd name="T6" fmla="*/ 0 w 199"/>
                <a:gd name="T7" fmla="*/ 85 h 170"/>
                <a:gd name="T8" fmla="*/ 0 w 199"/>
                <a:gd name="T9" fmla="*/ 28 h 170"/>
                <a:gd name="T10" fmla="*/ 57 w 199"/>
                <a:gd name="T11" fmla="*/ 57 h 170"/>
                <a:gd name="T12" fmla="*/ 114 w 199"/>
                <a:gd name="T13" fmla="*/ 0 h 170"/>
                <a:gd name="T14" fmla="*/ 114 w 199"/>
                <a:gd name="T15" fmla="*/ 85 h 170"/>
                <a:gd name="T16" fmla="*/ 142 w 199"/>
                <a:gd name="T17" fmla="*/ 113 h 170"/>
                <a:gd name="T18" fmla="*/ 199 w 199"/>
                <a:gd name="T19" fmla="*/ 85 h 170"/>
                <a:gd name="T20" fmla="*/ 170 w 199"/>
                <a:gd name="T21" fmla="*/ 17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99" h="170">
                  <a:moveTo>
                    <a:pt x="170" y="170"/>
                  </a:moveTo>
                  <a:lnTo>
                    <a:pt x="114" y="142"/>
                  </a:lnTo>
                  <a:lnTo>
                    <a:pt x="57" y="85"/>
                  </a:lnTo>
                  <a:lnTo>
                    <a:pt x="0" y="85"/>
                  </a:lnTo>
                  <a:lnTo>
                    <a:pt x="0" y="28"/>
                  </a:lnTo>
                  <a:lnTo>
                    <a:pt x="57" y="57"/>
                  </a:lnTo>
                  <a:lnTo>
                    <a:pt x="114" y="0"/>
                  </a:lnTo>
                  <a:lnTo>
                    <a:pt x="114" y="85"/>
                  </a:lnTo>
                  <a:lnTo>
                    <a:pt x="142" y="113"/>
                  </a:lnTo>
                  <a:lnTo>
                    <a:pt x="199" y="85"/>
                  </a:lnTo>
                  <a:lnTo>
                    <a:pt x="170" y="17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23" name="Freeform 292">
              <a:extLst>
                <a:ext uri="{FF2B5EF4-FFF2-40B4-BE49-F238E27FC236}">
                  <a16:creationId xmlns:a16="http://schemas.microsoft.com/office/drawing/2014/main" id="{CE4CD598-83F4-4FC8-9011-AB0BA15A4BEA}"/>
                </a:ext>
              </a:extLst>
            </p:cNvPr>
            <p:cNvSpPr>
              <a:spLocks/>
            </p:cNvSpPr>
            <p:nvPr/>
          </p:nvSpPr>
          <p:spPr bwMode="auto">
            <a:xfrm>
              <a:off x="1125" y="6130"/>
              <a:ext cx="85" cy="57"/>
            </a:xfrm>
            <a:custGeom>
              <a:avLst/>
              <a:gdLst>
                <a:gd name="T0" fmla="*/ 0 w 85"/>
                <a:gd name="T1" fmla="*/ 57 h 57"/>
                <a:gd name="T2" fmla="*/ 0 w 85"/>
                <a:gd name="T3" fmla="*/ 0 h 57"/>
                <a:gd name="T4" fmla="*/ 85 w 85"/>
                <a:gd name="T5" fmla="*/ 0 h 57"/>
                <a:gd name="T6" fmla="*/ 85 w 85"/>
                <a:gd name="T7" fmla="*/ 28 h 57"/>
                <a:gd name="T8" fmla="*/ 56 w 85"/>
                <a:gd name="T9" fmla="*/ 57 h 57"/>
                <a:gd name="T10" fmla="*/ 0 w 85"/>
                <a:gd name="T11" fmla="*/ 57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5" h="57">
                  <a:moveTo>
                    <a:pt x="0" y="57"/>
                  </a:moveTo>
                  <a:lnTo>
                    <a:pt x="0" y="0"/>
                  </a:lnTo>
                  <a:lnTo>
                    <a:pt x="85" y="0"/>
                  </a:lnTo>
                  <a:lnTo>
                    <a:pt x="85" y="28"/>
                  </a:lnTo>
                  <a:lnTo>
                    <a:pt x="56" y="57"/>
                  </a:lnTo>
                  <a:lnTo>
                    <a:pt x="0" y="5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24" name="Freeform 293">
              <a:extLst>
                <a:ext uri="{FF2B5EF4-FFF2-40B4-BE49-F238E27FC236}">
                  <a16:creationId xmlns:a16="http://schemas.microsoft.com/office/drawing/2014/main" id="{118CD079-53AC-4A7E-AA40-36F283BBE432}"/>
                </a:ext>
              </a:extLst>
            </p:cNvPr>
            <p:cNvSpPr>
              <a:spLocks/>
            </p:cNvSpPr>
            <p:nvPr/>
          </p:nvSpPr>
          <p:spPr bwMode="auto">
            <a:xfrm>
              <a:off x="2259" y="5449"/>
              <a:ext cx="510" cy="596"/>
            </a:xfrm>
            <a:custGeom>
              <a:avLst/>
              <a:gdLst>
                <a:gd name="T0" fmla="*/ 0 w 510"/>
                <a:gd name="T1" fmla="*/ 397 h 596"/>
                <a:gd name="T2" fmla="*/ 0 w 510"/>
                <a:gd name="T3" fmla="*/ 454 h 596"/>
                <a:gd name="T4" fmla="*/ 85 w 510"/>
                <a:gd name="T5" fmla="*/ 511 h 596"/>
                <a:gd name="T6" fmla="*/ 141 w 510"/>
                <a:gd name="T7" fmla="*/ 567 h 596"/>
                <a:gd name="T8" fmla="*/ 198 w 510"/>
                <a:gd name="T9" fmla="*/ 596 h 596"/>
                <a:gd name="T10" fmla="*/ 340 w 510"/>
                <a:gd name="T11" fmla="*/ 397 h 596"/>
                <a:gd name="T12" fmla="*/ 340 w 510"/>
                <a:gd name="T13" fmla="*/ 312 h 596"/>
                <a:gd name="T14" fmla="*/ 453 w 510"/>
                <a:gd name="T15" fmla="*/ 312 h 596"/>
                <a:gd name="T16" fmla="*/ 453 w 510"/>
                <a:gd name="T17" fmla="*/ 114 h 596"/>
                <a:gd name="T18" fmla="*/ 510 w 510"/>
                <a:gd name="T19" fmla="*/ 29 h 596"/>
                <a:gd name="T20" fmla="*/ 453 w 510"/>
                <a:gd name="T21" fmla="*/ 0 h 596"/>
                <a:gd name="T22" fmla="*/ 425 w 510"/>
                <a:gd name="T23" fmla="*/ 57 h 596"/>
                <a:gd name="T24" fmla="*/ 368 w 510"/>
                <a:gd name="T25" fmla="*/ 57 h 596"/>
                <a:gd name="T26" fmla="*/ 283 w 510"/>
                <a:gd name="T27" fmla="*/ 142 h 596"/>
                <a:gd name="T28" fmla="*/ 255 w 510"/>
                <a:gd name="T29" fmla="*/ 114 h 596"/>
                <a:gd name="T30" fmla="*/ 141 w 510"/>
                <a:gd name="T31" fmla="*/ 142 h 596"/>
                <a:gd name="T32" fmla="*/ 141 w 510"/>
                <a:gd name="T33" fmla="*/ 199 h 596"/>
                <a:gd name="T34" fmla="*/ 85 w 510"/>
                <a:gd name="T35" fmla="*/ 256 h 596"/>
                <a:gd name="T36" fmla="*/ 113 w 510"/>
                <a:gd name="T37" fmla="*/ 284 h 596"/>
                <a:gd name="T38" fmla="*/ 56 w 510"/>
                <a:gd name="T39" fmla="*/ 341 h 596"/>
                <a:gd name="T40" fmla="*/ 0 w 510"/>
                <a:gd name="T41" fmla="*/ 369 h 596"/>
                <a:gd name="T42" fmla="*/ 0 w 510"/>
                <a:gd name="T43" fmla="*/ 397 h 5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510" h="596">
                  <a:moveTo>
                    <a:pt x="0" y="397"/>
                  </a:moveTo>
                  <a:lnTo>
                    <a:pt x="0" y="454"/>
                  </a:lnTo>
                  <a:lnTo>
                    <a:pt x="85" y="511"/>
                  </a:lnTo>
                  <a:lnTo>
                    <a:pt x="141" y="567"/>
                  </a:lnTo>
                  <a:lnTo>
                    <a:pt x="198" y="596"/>
                  </a:lnTo>
                  <a:lnTo>
                    <a:pt x="340" y="397"/>
                  </a:lnTo>
                  <a:lnTo>
                    <a:pt x="340" y="312"/>
                  </a:lnTo>
                  <a:lnTo>
                    <a:pt x="453" y="312"/>
                  </a:lnTo>
                  <a:lnTo>
                    <a:pt x="453" y="114"/>
                  </a:lnTo>
                  <a:lnTo>
                    <a:pt x="510" y="29"/>
                  </a:lnTo>
                  <a:lnTo>
                    <a:pt x="453" y="0"/>
                  </a:lnTo>
                  <a:lnTo>
                    <a:pt x="425" y="57"/>
                  </a:lnTo>
                  <a:lnTo>
                    <a:pt x="368" y="57"/>
                  </a:lnTo>
                  <a:lnTo>
                    <a:pt x="283" y="142"/>
                  </a:lnTo>
                  <a:lnTo>
                    <a:pt x="255" y="114"/>
                  </a:lnTo>
                  <a:lnTo>
                    <a:pt x="141" y="142"/>
                  </a:lnTo>
                  <a:lnTo>
                    <a:pt x="141" y="199"/>
                  </a:lnTo>
                  <a:lnTo>
                    <a:pt x="85" y="256"/>
                  </a:lnTo>
                  <a:lnTo>
                    <a:pt x="113" y="284"/>
                  </a:lnTo>
                  <a:lnTo>
                    <a:pt x="56" y="341"/>
                  </a:lnTo>
                  <a:lnTo>
                    <a:pt x="0" y="369"/>
                  </a:lnTo>
                  <a:lnTo>
                    <a:pt x="0" y="39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25" name="Freeform 294">
              <a:extLst>
                <a:ext uri="{FF2B5EF4-FFF2-40B4-BE49-F238E27FC236}">
                  <a16:creationId xmlns:a16="http://schemas.microsoft.com/office/drawing/2014/main" id="{B635A60F-3623-4ED3-A686-347CDF9A4AED}"/>
                </a:ext>
              </a:extLst>
            </p:cNvPr>
            <p:cNvSpPr>
              <a:spLocks/>
            </p:cNvSpPr>
            <p:nvPr/>
          </p:nvSpPr>
          <p:spPr bwMode="auto">
            <a:xfrm>
              <a:off x="2117" y="4968"/>
              <a:ext cx="1049" cy="793"/>
            </a:xfrm>
            <a:custGeom>
              <a:avLst/>
              <a:gdLst>
                <a:gd name="T0" fmla="*/ 652 w 1049"/>
                <a:gd name="T1" fmla="*/ 510 h 793"/>
                <a:gd name="T2" fmla="*/ 595 w 1049"/>
                <a:gd name="T3" fmla="*/ 481 h 793"/>
                <a:gd name="T4" fmla="*/ 567 w 1049"/>
                <a:gd name="T5" fmla="*/ 538 h 793"/>
                <a:gd name="T6" fmla="*/ 510 w 1049"/>
                <a:gd name="T7" fmla="*/ 538 h 793"/>
                <a:gd name="T8" fmla="*/ 425 w 1049"/>
                <a:gd name="T9" fmla="*/ 623 h 793"/>
                <a:gd name="T10" fmla="*/ 397 w 1049"/>
                <a:gd name="T11" fmla="*/ 595 h 793"/>
                <a:gd name="T12" fmla="*/ 283 w 1049"/>
                <a:gd name="T13" fmla="*/ 623 h 793"/>
                <a:gd name="T14" fmla="*/ 283 w 1049"/>
                <a:gd name="T15" fmla="*/ 680 h 793"/>
                <a:gd name="T16" fmla="*/ 227 w 1049"/>
                <a:gd name="T17" fmla="*/ 737 h 793"/>
                <a:gd name="T18" fmla="*/ 142 w 1049"/>
                <a:gd name="T19" fmla="*/ 737 h 793"/>
                <a:gd name="T20" fmla="*/ 85 w 1049"/>
                <a:gd name="T21" fmla="*/ 793 h 793"/>
                <a:gd name="T22" fmla="*/ 28 w 1049"/>
                <a:gd name="T23" fmla="*/ 793 h 793"/>
                <a:gd name="T24" fmla="*/ 57 w 1049"/>
                <a:gd name="T25" fmla="*/ 652 h 793"/>
                <a:gd name="T26" fmla="*/ 0 w 1049"/>
                <a:gd name="T27" fmla="*/ 595 h 793"/>
                <a:gd name="T28" fmla="*/ 28 w 1049"/>
                <a:gd name="T29" fmla="*/ 567 h 793"/>
                <a:gd name="T30" fmla="*/ 57 w 1049"/>
                <a:gd name="T31" fmla="*/ 538 h 793"/>
                <a:gd name="T32" fmla="*/ 85 w 1049"/>
                <a:gd name="T33" fmla="*/ 481 h 793"/>
                <a:gd name="T34" fmla="*/ 170 w 1049"/>
                <a:gd name="T35" fmla="*/ 481 h 793"/>
                <a:gd name="T36" fmla="*/ 198 w 1049"/>
                <a:gd name="T37" fmla="*/ 453 h 793"/>
                <a:gd name="T38" fmla="*/ 255 w 1049"/>
                <a:gd name="T39" fmla="*/ 481 h 793"/>
                <a:gd name="T40" fmla="*/ 255 w 1049"/>
                <a:gd name="T41" fmla="*/ 453 h 793"/>
                <a:gd name="T42" fmla="*/ 227 w 1049"/>
                <a:gd name="T43" fmla="*/ 340 h 793"/>
                <a:gd name="T44" fmla="*/ 255 w 1049"/>
                <a:gd name="T45" fmla="*/ 283 h 793"/>
                <a:gd name="T46" fmla="*/ 198 w 1049"/>
                <a:gd name="T47" fmla="*/ 255 h 793"/>
                <a:gd name="T48" fmla="*/ 227 w 1049"/>
                <a:gd name="T49" fmla="*/ 170 h 793"/>
                <a:gd name="T50" fmla="*/ 397 w 1049"/>
                <a:gd name="T51" fmla="*/ 198 h 793"/>
                <a:gd name="T52" fmla="*/ 425 w 1049"/>
                <a:gd name="T53" fmla="*/ 170 h 793"/>
                <a:gd name="T54" fmla="*/ 453 w 1049"/>
                <a:gd name="T55" fmla="*/ 198 h 793"/>
                <a:gd name="T56" fmla="*/ 538 w 1049"/>
                <a:gd name="T57" fmla="*/ 198 h 793"/>
                <a:gd name="T58" fmla="*/ 624 w 1049"/>
                <a:gd name="T59" fmla="*/ 141 h 793"/>
                <a:gd name="T60" fmla="*/ 652 w 1049"/>
                <a:gd name="T61" fmla="*/ 170 h 793"/>
                <a:gd name="T62" fmla="*/ 709 w 1049"/>
                <a:gd name="T63" fmla="*/ 198 h 793"/>
                <a:gd name="T64" fmla="*/ 794 w 1049"/>
                <a:gd name="T65" fmla="*/ 141 h 793"/>
                <a:gd name="T66" fmla="*/ 794 w 1049"/>
                <a:gd name="T67" fmla="*/ 85 h 793"/>
                <a:gd name="T68" fmla="*/ 907 w 1049"/>
                <a:gd name="T69" fmla="*/ 0 h 793"/>
                <a:gd name="T70" fmla="*/ 935 w 1049"/>
                <a:gd name="T71" fmla="*/ 85 h 793"/>
                <a:gd name="T72" fmla="*/ 992 w 1049"/>
                <a:gd name="T73" fmla="*/ 113 h 793"/>
                <a:gd name="T74" fmla="*/ 1049 w 1049"/>
                <a:gd name="T75" fmla="*/ 170 h 793"/>
                <a:gd name="T76" fmla="*/ 1049 w 1049"/>
                <a:gd name="T77" fmla="*/ 311 h 793"/>
                <a:gd name="T78" fmla="*/ 964 w 1049"/>
                <a:gd name="T79" fmla="*/ 368 h 793"/>
                <a:gd name="T80" fmla="*/ 652 w 1049"/>
                <a:gd name="T81" fmla="*/ 510 h 7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1049" h="793">
                  <a:moveTo>
                    <a:pt x="652" y="510"/>
                  </a:moveTo>
                  <a:lnTo>
                    <a:pt x="595" y="481"/>
                  </a:lnTo>
                  <a:lnTo>
                    <a:pt x="567" y="538"/>
                  </a:lnTo>
                  <a:lnTo>
                    <a:pt x="510" y="538"/>
                  </a:lnTo>
                  <a:lnTo>
                    <a:pt x="425" y="623"/>
                  </a:lnTo>
                  <a:lnTo>
                    <a:pt x="397" y="595"/>
                  </a:lnTo>
                  <a:lnTo>
                    <a:pt x="283" y="623"/>
                  </a:lnTo>
                  <a:lnTo>
                    <a:pt x="283" y="680"/>
                  </a:lnTo>
                  <a:lnTo>
                    <a:pt x="227" y="737"/>
                  </a:lnTo>
                  <a:lnTo>
                    <a:pt x="142" y="737"/>
                  </a:lnTo>
                  <a:lnTo>
                    <a:pt x="85" y="793"/>
                  </a:lnTo>
                  <a:lnTo>
                    <a:pt x="28" y="793"/>
                  </a:lnTo>
                  <a:lnTo>
                    <a:pt x="57" y="652"/>
                  </a:lnTo>
                  <a:lnTo>
                    <a:pt x="0" y="595"/>
                  </a:lnTo>
                  <a:lnTo>
                    <a:pt x="28" y="567"/>
                  </a:lnTo>
                  <a:lnTo>
                    <a:pt x="57" y="538"/>
                  </a:lnTo>
                  <a:lnTo>
                    <a:pt x="85" y="481"/>
                  </a:lnTo>
                  <a:lnTo>
                    <a:pt x="170" y="481"/>
                  </a:lnTo>
                  <a:lnTo>
                    <a:pt x="198" y="453"/>
                  </a:lnTo>
                  <a:lnTo>
                    <a:pt x="255" y="481"/>
                  </a:lnTo>
                  <a:lnTo>
                    <a:pt x="255" y="453"/>
                  </a:lnTo>
                  <a:lnTo>
                    <a:pt x="227" y="340"/>
                  </a:lnTo>
                  <a:lnTo>
                    <a:pt x="255" y="283"/>
                  </a:lnTo>
                  <a:lnTo>
                    <a:pt x="198" y="255"/>
                  </a:lnTo>
                  <a:lnTo>
                    <a:pt x="227" y="170"/>
                  </a:lnTo>
                  <a:lnTo>
                    <a:pt x="397" y="198"/>
                  </a:lnTo>
                  <a:lnTo>
                    <a:pt x="425" y="170"/>
                  </a:lnTo>
                  <a:lnTo>
                    <a:pt x="453" y="198"/>
                  </a:lnTo>
                  <a:lnTo>
                    <a:pt x="538" y="198"/>
                  </a:lnTo>
                  <a:lnTo>
                    <a:pt x="624" y="141"/>
                  </a:lnTo>
                  <a:lnTo>
                    <a:pt x="652" y="170"/>
                  </a:lnTo>
                  <a:lnTo>
                    <a:pt x="709" y="198"/>
                  </a:lnTo>
                  <a:lnTo>
                    <a:pt x="794" y="141"/>
                  </a:lnTo>
                  <a:lnTo>
                    <a:pt x="794" y="85"/>
                  </a:lnTo>
                  <a:lnTo>
                    <a:pt x="907" y="0"/>
                  </a:lnTo>
                  <a:lnTo>
                    <a:pt x="935" y="85"/>
                  </a:lnTo>
                  <a:lnTo>
                    <a:pt x="992" y="113"/>
                  </a:lnTo>
                  <a:lnTo>
                    <a:pt x="1049" y="170"/>
                  </a:lnTo>
                  <a:lnTo>
                    <a:pt x="1049" y="311"/>
                  </a:lnTo>
                  <a:lnTo>
                    <a:pt x="964" y="368"/>
                  </a:lnTo>
                  <a:lnTo>
                    <a:pt x="652" y="51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26" name="Freeform 295">
              <a:extLst>
                <a:ext uri="{FF2B5EF4-FFF2-40B4-BE49-F238E27FC236}">
                  <a16:creationId xmlns:a16="http://schemas.microsoft.com/office/drawing/2014/main" id="{110CA93C-162D-4F74-AB31-8A76A5D77F0A}"/>
                </a:ext>
              </a:extLst>
            </p:cNvPr>
            <p:cNvSpPr>
              <a:spLocks/>
            </p:cNvSpPr>
            <p:nvPr/>
          </p:nvSpPr>
          <p:spPr bwMode="auto">
            <a:xfrm>
              <a:off x="1210" y="4287"/>
              <a:ext cx="567" cy="709"/>
            </a:xfrm>
            <a:custGeom>
              <a:avLst/>
              <a:gdLst>
                <a:gd name="T0" fmla="*/ 28 w 567"/>
                <a:gd name="T1" fmla="*/ 255 h 709"/>
                <a:gd name="T2" fmla="*/ 0 w 567"/>
                <a:gd name="T3" fmla="*/ 170 h 709"/>
                <a:gd name="T4" fmla="*/ 85 w 567"/>
                <a:gd name="T5" fmla="*/ 142 h 709"/>
                <a:gd name="T6" fmla="*/ 283 w 567"/>
                <a:gd name="T7" fmla="*/ 0 h 709"/>
                <a:gd name="T8" fmla="*/ 311 w 567"/>
                <a:gd name="T9" fmla="*/ 85 h 709"/>
                <a:gd name="T10" fmla="*/ 397 w 567"/>
                <a:gd name="T11" fmla="*/ 85 h 709"/>
                <a:gd name="T12" fmla="*/ 425 w 567"/>
                <a:gd name="T13" fmla="*/ 85 h 709"/>
                <a:gd name="T14" fmla="*/ 482 w 567"/>
                <a:gd name="T15" fmla="*/ 142 h 709"/>
                <a:gd name="T16" fmla="*/ 482 w 567"/>
                <a:gd name="T17" fmla="*/ 199 h 709"/>
                <a:gd name="T18" fmla="*/ 425 w 567"/>
                <a:gd name="T19" fmla="*/ 227 h 709"/>
                <a:gd name="T20" fmla="*/ 453 w 567"/>
                <a:gd name="T21" fmla="*/ 284 h 709"/>
                <a:gd name="T22" fmla="*/ 510 w 567"/>
                <a:gd name="T23" fmla="*/ 312 h 709"/>
                <a:gd name="T24" fmla="*/ 538 w 567"/>
                <a:gd name="T25" fmla="*/ 340 h 709"/>
                <a:gd name="T26" fmla="*/ 567 w 567"/>
                <a:gd name="T27" fmla="*/ 454 h 709"/>
                <a:gd name="T28" fmla="*/ 510 w 567"/>
                <a:gd name="T29" fmla="*/ 454 h 709"/>
                <a:gd name="T30" fmla="*/ 510 w 567"/>
                <a:gd name="T31" fmla="*/ 510 h 709"/>
                <a:gd name="T32" fmla="*/ 482 w 567"/>
                <a:gd name="T33" fmla="*/ 567 h 709"/>
                <a:gd name="T34" fmla="*/ 482 w 567"/>
                <a:gd name="T35" fmla="*/ 624 h 709"/>
                <a:gd name="T36" fmla="*/ 397 w 567"/>
                <a:gd name="T37" fmla="*/ 652 h 709"/>
                <a:gd name="T38" fmla="*/ 397 w 567"/>
                <a:gd name="T39" fmla="*/ 595 h 709"/>
                <a:gd name="T40" fmla="*/ 311 w 567"/>
                <a:gd name="T41" fmla="*/ 595 h 709"/>
                <a:gd name="T42" fmla="*/ 283 w 567"/>
                <a:gd name="T43" fmla="*/ 567 h 709"/>
                <a:gd name="T44" fmla="*/ 255 w 567"/>
                <a:gd name="T45" fmla="*/ 595 h 709"/>
                <a:gd name="T46" fmla="*/ 255 w 567"/>
                <a:gd name="T47" fmla="*/ 652 h 709"/>
                <a:gd name="T48" fmla="*/ 198 w 567"/>
                <a:gd name="T49" fmla="*/ 709 h 709"/>
                <a:gd name="T50" fmla="*/ 141 w 567"/>
                <a:gd name="T51" fmla="*/ 709 h 709"/>
                <a:gd name="T52" fmla="*/ 141 w 567"/>
                <a:gd name="T53" fmla="*/ 681 h 709"/>
                <a:gd name="T54" fmla="*/ 198 w 567"/>
                <a:gd name="T55" fmla="*/ 652 h 709"/>
                <a:gd name="T56" fmla="*/ 170 w 567"/>
                <a:gd name="T57" fmla="*/ 624 h 709"/>
                <a:gd name="T58" fmla="*/ 198 w 567"/>
                <a:gd name="T59" fmla="*/ 595 h 709"/>
                <a:gd name="T60" fmla="*/ 141 w 567"/>
                <a:gd name="T61" fmla="*/ 567 h 709"/>
                <a:gd name="T62" fmla="*/ 198 w 567"/>
                <a:gd name="T63" fmla="*/ 510 h 709"/>
                <a:gd name="T64" fmla="*/ 226 w 567"/>
                <a:gd name="T65" fmla="*/ 510 h 709"/>
                <a:gd name="T66" fmla="*/ 255 w 567"/>
                <a:gd name="T67" fmla="*/ 482 h 709"/>
                <a:gd name="T68" fmla="*/ 141 w 567"/>
                <a:gd name="T69" fmla="*/ 482 h 709"/>
                <a:gd name="T70" fmla="*/ 255 w 567"/>
                <a:gd name="T71" fmla="*/ 425 h 709"/>
                <a:gd name="T72" fmla="*/ 255 w 567"/>
                <a:gd name="T73" fmla="*/ 397 h 709"/>
                <a:gd name="T74" fmla="*/ 170 w 567"/>
                <a:gd name="T75" fmla="*/ 397 h 709"/>
                <a:gd name="T76" fmla="*/ 226 w 567"/>
                <a:gd name="T77" fmla="*/ 340 h 709"/>
                <a:gd name="T78" fmla="*/ 198 w 567"/>
                <a:gd name="T79" fmla="*/ 312 h 709"/>
                <a:gd name="T80" fmla="*/ 141 w 567"/>
                <a:gd name="T81" fmla="*/ 340 h 709"/>
                <a:gd name="T82" fmla="*/ 113 w 567"/>
                <a:gd name="T83" fmla="*/ 397 h 709"/>
                <a:gd name="T84" fmla="*/ 113 w 567"/>
                <a:gd name="T85" fmla="*/ 340 h 709"/>
                <a:gd name="T86" fmla="*/ 28 w 567"/>
                <a:gd name="T87" fmla="*/ 255 h 7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567" h="709">
                  <a:moveTo>
                    <a:pt x="28" y="255"/>
                  </a:moveTo>
                  <a:lnTo>
                    <a:pt x="0" y="170"/>
                  </a:lnTo>
                  <a:lnTo>
                    <a:pt x="85" y="142"/>
                  </a:lnTo>
                  <a:lnTo>
                    <a:pt x="283" y="0"/>
                  </a:lnTo>
                  <a:lnTo>
                    <a:pt x="311" y="85"/>
                  </a:lnTo>
                  <a:lnTo>
                    <a:pt x="397" y="85"/>
                  </a:lnTo>
                  <a:lnTo>
                    <a:pt x="425" y="85"/>
                  </a:lnTo>
                  <a:lnTo>
                    <a:pt x="482" y="142"/>
                  </a:lnTo>
                  <a:lnTo>
                    <a:pt x="482" y="199"/>
                  </a:lnTo>
                  <a:lnTo>
                    <a:pt x="425" y="227"/>
                  </a:lnTo>
                  <a:lnTo>
                    <a:pt x="453" y="284"/>
                  </a:lnTo>
                  <a:lnTo>
                    <a:pt x="510" y="312"/>
                  </a:lnTo>
                  <a:lnTo>
                    <a:pt x="538" y="340"/>
                  </a:lnTo>
                  <a:lnTo>
                    <a:pt x="567" y="454"/>
                  </a:lnTo>
                  <a:lnTo>
                    <a:pt x="510" y="454"/>
                  </a:lnTo>
                  <a:lnTo>
                    <a:pt x="510" y="510"/>
                  </a:lnTo>
                  <a:lnTo>
                    <a:pt x="482" y="567"/>
                  </a:lnTo>
                  <a:lnTo>
                    <a:pt x="482" y="624"/>
                  </a:lnTo>
                  <a:lnTo>
                    <a:pt x="397" y="652"/>
                  </a:lnTo>
                  <a:lnTo>
                    <a:pt x="397" y="595"/>
                  </a:lnTo>
                  <a:lnTo>
                    <a:pt x="311" y="595"/>
                  </a:lnTo>
                  <a:lnTo>
                    <a:pt x="283" y="567"/>
                  </a:lnTo>
                  <a:lnTo>
                    <a:pt x="255" y="595"/>
                  </a:lnTo>
                  <a:lnTo>
                    <a:pt x="255" y="652"/>
                  </a:lnTo>
                  <a:lnTo>
                    <a:pt x="198" y="709"/>
                  </a:lnTo>
                  <a:lnTo>
                    <a:pt x="141" y="709"/>
                  </a:lnTo>
                  <a:lnTo>
                    <a:pt x="141" y="681"/>
                  </a:lnTo>
                  <a:lnTo>
                    <a:pt x="198" y="652"/>
                  </a:lnTo>
                  <a:lnTo>
                    <a:pt x="170" y="624"/>
                  </a:lnTo>
                  <a:lnTo>
                    <a:pt x="198" y="595"/>
                  </a:lnTo>
                  <a:lnTo>
                    <a:pt x="141" y="567"/>
                  </a:lnTo>
                  <a:lnTo>
                    <a:pt x="198" y="510"/>
                  </a:lnTo>
                  <a:lnTo>
                    <a:pt x="226" y="510"/>
                  </a:lnTo>
                  <a:lnTo>
                    <a:pt x="255" y="482"/>
                  </a:lnTo>
                  <a:lnTo>
                    <a:pt x="141" y="482"/>
                  </a:lnTo>
                  <a:lnTo>
                    <a:pt x="255" y="425"/>
                  </a:lnTo>
                  <a:lnTo>
                    <a:pt x="255" y="397"/>
                  </a:lnTo>
                  <a:lnTo>
                    <a:pt x="170" y="397"/>
                  </a:lnTo>
                  <a:lnTo>
                    <a:pt x="226" y="340"/>
                  </a:lnTo>
                  <a:lnTo>
                    <a:pt x="198" y="312"/>
                  </a:lnTo>
                  <a:lnTo>
                    <a:pt x="141" y="340"/>
                  </a:lnTo>
                  <a:lnTo>
                    <a:pt x="113" y="397"/>
                  </a:lnTo>
                  <a:lnTo>
                    <a:pt x="113" y="340"/>
                  </a:lnTo>
                  <a:lnTo>
                    <a:pt x="28" y="25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27" name="Freeform 297">
              <a:extLst>
                <a:ext uri="{FF2B5EF4-FFF2-40B4-BE49-F238E27FC236}">
                  <a16:creationId xmlns:a16="http://schemas.microsoft.com/office/drawing/2014/main" id="{DF8D395D-D8C7-42EC-A534-64D0F02B8EA0}"/>
                </a:ext>
              </a:extLst>
            </p:cNvPr>
            <p:cNvSpPr>
              <a:spLocks/>
            </p:cNvSpPr>
            <p:nvPr/>
          </p:nvSpPr>
          <p:spPr bwMode="auto">
            <a:xfrm>
              <a:off x="76" y="4457"/>
              <a:ext cx="1162" cy="709"/>
            </a:xfrm>
            <a:custGeom>
              <a:avLst/>
              <a:gdLst>
                <a:gd name="T0" fmla="*/ 1134 w 1162"/>
                <a:gd name="T1" fmla="*/ 0 h 709"/>
                <a:gd name="T2" fmla="*/ 1162 w 1162"/>
                <a:gd name="T3" fmla="*/ 85 h 709"/>
                <a:gd name="T4" fmla="*/ 1134 w 1162"/>
                <a:gd name="T5" fmla="*/ 114 h 709"/>
                <a:gd name="T6" fmla="*/ 1162 w 1162"/>
                <a:gd name="T7" fmla="*/ 170 h 709"/>
                <a:gd name="T8" fmla="*/ 1077 w 1162"/>
                <a:gd name="T9" fmla="*/ 170 h 709"/>
                <a:gd name="T10" fmla="*/ 1020 w 1162"/>
                <a:gd name="T11" fmla="*/ 255 h 709"/>
                <a:gd name="T12" fmla="*/ 992 w 1162"/>
                <a:gd name="T13" fmla="*/ 170 h 709"/>
                <a:gd name="T14" fmla="*/ 907 w 1162"/>
                <a:gd name="T15" fmla="*/ 284 h 709"/>
                <a:gd name="T16" fmla="*/ 850 w 1162"/>
                <a:gd name="T17" fmla="*/ 312 h 709"/>
                <a:gd name="T18" fmla="*/ 793 w 1162"/>
                <a:gd name="T19" fmla="*/ 369 h 709"/>
                <a:gd name="T20" fmla="*/ 708 w 1162"/>
                <a:gd name="T21" fmla="*/ 369 h 709"/>
                <a:gd name="T22" fmla="*/ 680 w 1162"/>
                <a:gd name="T23" fmla="*/ 397 h 709"/>
                <a:gd name="T24" fmla="*/ 567 w 1162"/>
                <a:gd name="T25" fmla="*/ 425 h 709"/>
                <a:gd name="T26" fmla="*/ 538 w 1162"/>
                <a:gd name="T27" fmla="*/ 482 h 709"/>
                <a:gd name="T28" fmla="*/ 482 w 1162"/>
                <a:gd name="T29" fmla="*/ 511 h 709"/>
                <a:gd name="T30" fmla="*/ 453 w 1162"/>
                <a:gd name="T31" fmla="*/ 567 h 709"/>
                <a:gd name="T32" fmla="*/ 368 w 1162"/>
                <a:gd name="T33" fmla="*/ 624 h 709"/>
                <a:gd name="T34" fmla="*/ 283 w 1162"/>
                <a:gd name="T35" fmla="*/ 624 h 709"/>
                <a:gd name="T36" fmla="*/ 283 w 1162"/>
                <a:gd name="T37" fmla="*/ 567 h 709"/>
                <a:gd name="T38" fmla="*/ 340 w 1162"/>
                <a:gd name="T39" fmla="*/ 539 h 709"/>
                <a:gd name="T40" fmla="*/ 340 w 1162"/>
                <a:gd name="T41" fmla="*/ 511 h 709"/>
                <a:gd name="T42" fmla="*/ 283 w 1162"/>
                <a:gd name="T43" fmla="*/ 511 h 709"/>
                <a:gd name="T44" fmla="*/ 113 w 1162"/>
                <a:gd name="T45" fmla="*/ 624 h 709"/>
                <a:gd name="T46" fmla="*/ 141 w 1162"/>
                <a:gd name="T47" fmla="*/ 652 h 709"/>
                <a:gd name="T48" fmla="*/ 28 w 1162"/>
                <a:gd name="T49" fmla="*/ 709 h 709"/>
                <a:gd name="T50" fmla="*/ 0 w 1162"/>
                <a:gd name="T51" fmla="*/ 709 h 709"/>
                <a:gd name="T52" fmla="*/ 85 w 1162"/>
                <a:gd name="T53" fmla="*/ 596 h 709"/>
                <a:gd name="T54" fmla="*/ 226 w 1162"/>
                <a:gd name="T55" fmla="*/ 511 h 709"/>
                <a:gd name="T56" fmla="*/ 255 w 1162"/>
                <a:gd name="T57" fmla="*/ 454 h 709"/>
                <a:gd name="T58" fmla="*/ 368 w 1162"/>
                <a:gd name="T59" fmla="*/ 369 h 709"/>
                <a:gd name="T60" fmla="*/ 368 w 1162"/>
                <a:gd name="T61" fmla="*/ 454 h 709"/>
                <a:gd name="T62" fmla="*/ 425 w 1162"/>
                <a:gd name="T63" fmla="*/ 454 h 709"/>
                <a:gd name="T64" fmla="*/ 425 w 1162"/>
                <a:gd name="T65" fmla="*/ 369 h 709"/>
                <a:gd name="T66" fmla="*/ 482 w 1162"/>
                <a:gd name="T67" fmla="*/ 425 h 709"/>
                <a:gd name="T68" fmla="*/ 510 w 1162"/>
                <a:gd name="T69" fmla="*/ 425 h 709"/>
                <a:gd name="T70" fmla="*/ 510 w 1162"/>
                <a:gd name="T71" fmla="*/ 369 h 709"/>
                <a:gd name="T72" fmla="*/ 453 w 1162"/>
                <a:gd name="T73" fmla="*/ 340 h 709"/>
                <a:gd name="T74" fmla="*/ 482 w 1162"/>
                <a:gd name="T75" fmla="*/ 312 h 709"/>
                <a:gd name="T76" fmla="*/ 567 w 1162"/>
                <a:gd name="T77" fmla="*/ 369 h 709"/>
                <a:gd name="T78" fmla="*/ 538 w 1162"/>
                <a:gd name="T79" fmla="*/ 255 h 709"/>
                <a:gd name="T80" fmla="*/ 567 w 1162"/>
                <a:gd name="T81" fmla="*/ 255 h 709"/>
                <a:gd name="T82" fmla="*/ 595 w 1162"/>
                <a:gd name="T83" fmla="*/ 312 h 709"/>
                <a:gd name="T84" fmla="*/ 623 w 1162"/>
                <a:gd name="T85" fmla="*/ 284 h 709"/>
                <a:gd name="T86" fmla="*/ 595 w 1162"/>
                <a:gd name="T87" fmla="*/ 227 h 709"/>
                <a:gd name="T88" fmla="*/ 623 w 1162"/>
                <a:gd name="T89" fmla="*/ 227 h 709"/>
                <a:gd name="T90" fmla="*/ 652 w 1162"/>
                <a:gd name="T91" fmla="*/ 199 h 709"/>
                <a:gd name="T92" fmla="*/ 680 w 1162"/>
                <a:gd name="T93" fmla="*/ 284 h 709"/>
                <a:gd name="T94" fmla="*/ 737 w 1162"/>
                <a:gd name="T95" fmla="*/ 284 h 709"/>
                <a:gd name="T96" fmla="*/ 708 w 1162"/>
                <a:gd name="T97" fmla="*/ 227 h 709"/>
                <a:gd name="T98" fmla="*/ 765 w 1162"/>
                <a:gd name="T99" fmla="*/ 199 h 709"/>
                <a:gd name="T100" fmla="*/ 822 w 1162"/>
                <a:gd name="T101" fmla="*/ 255 h 709"/>
                <a:gd name="T102" fmla="*/ 878 w 1162"/>
                <a:gd name="T103" fmla="*/ 255 h 709"/>
                <a:gd name="T104" fmla="*/ 878 w 1162"/>
                <a:gd name="T105" fmla="*/ 142 h 709"/>
                <a:gd name="T106" fmla="*/ 1134 w 1162"/>
                <a:gd name="T107" fmla="*/ 0 h 7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1162" h="709">
                  <a:moveTo>
                    <a:pt x="1134" y="0"/>
                  </a:moveTo>
                  <a:lnTo>
                    <a:pt x="1162" y="85"/>
                  </a:lnTo>
                  <a:lnTo>
                    <a:pt x="1134" y="114"/>
                  </a:lnTo>
                  <a:lnTo>
                    <a:pt x="1162" y="170"/>
                  </a:lnTo>
                  <a:lnTo>
                    <a:pt x="1077" y="170"/>
                  </a:lnTo>
                  <a:lnTo>
                    <a:pt x="1020" y="255"/>
                  </a:lnTo>
                  <a:lnTo>
                    <a:pt x="992" y="170"/>
                  </a:lnTo>
                  <a:lnTo>
                    <a:pt x="907" y="284"/>
                  </a:lnTo>
                  <a:lnTo>
                    <a:pt x="850" y="312"/>
                  </a:lnTo>
                  <a:lnTo>
                    <a:pt x="793" y="369"/>
                  </a:lnTo>
                  <a:lnTo>
                    <a:pt x="708" y="369"/>
                  </a:lnTo>
                  <a:lnTo>
                    <a:pt x="680" y="397"/>
                  </a:lnTo>
                  <a:lnTo>
                    <a:pt x="567" y="425"/>
                  </a:lnTo>
                  <a:lnTo>
                    <a:pt x="538" y="482"/>
                  </a:lnTo>
                  <a:lnTo>
                    <a:pt x="482" y="511"/>
                  </a:lnTo>
                  <a:lnTo>
                    <a:pt x="453" y="567"/>
                  </a:lnTo>
                  <a:lnTo>
                    <a:pt x="368" y="624"/>
                  </a:lnTo>
                  <a:lnTo>
                    <a:pt x="283" y="624"/>
                  </a:lnTo>
                  <a:lnTo>
                    <a:pt x="283" y="567"/>
                  </a:lnTo>
                  <a:lnTo>
                    <a:pt x="340" y="539"/>
                  </a:lnTo>
                  <a:lnTo>
                    <a:pt x="340" y="511"/>
                  </a:lnTo>
                  <a:lnTo>
                    <a:pt x="283" y="511"/>
                  </a:lnTo>
                  <a:lnTo>
                    <a:pt x="113" y="624"/>
                  </a:lnTo>
                  <a:lnTo>
                    <a:pt x="141" y="652"/>
                  </a:lnTo>
                  <a:lnTo>
                    <a:pt x="28" y="709"/>
                  </a:lnTo>
                  <a:lnTo>
                    <a:pt x="0" y="709"/>
                  </a:lnTo>
                  <a:lnTo>
                    <a:pt x="85" y="596"/>
                  </a:lnTo>
                  <a:lnTo>
                    <a:pt x="226" y="511"/>
                  </a:lnTo>
                  <a:lnTo>
                    <a:pt x="255" y="454"/>
                  </a:lnTo>
                  <a:lnTo>
                    <a:pt x="368" y="369"/>
                  </a:lnTo>
                  <a:lnTo>
                    <a:pt x="368" y="454"/>
                  </a:lnTo>
                  <a:lnTo>
                    <a:pt x="425" y="454"/>
                  </a:lnTo>
                  <a:lnTo>
                    <a:pt x="425" y="369"/>
                  </a:lnTo>
                  <a:lnTo>
                    <a:pt x="482" y="425"/>
                  </a:lnTo>
                  <a:lnTo>
                    <a:pt x="510" y="425"/>
                  </a:lnTo>
                  <a:lnTo>
                    <a:pt x="510" y="369"/>
                  </a:lnTo>
                  <a:lnTo>
                    <a:pt x="453" y="340"/>
                  </a:lnTo>
                  <a:lnTo>
                    <a:pt x="482" y="312"/>
                  </a:lnTo>
                  <a:lnTo>
                    <a:pt x="567" y="369"/>
                  </a:lnTo>
                  <a:lnTo>
                    <a:pt x="538" y="255"/>
                  </a:lnTo>
                  <a:lnTo>
                    <a:pt x="567" y="255"/>
                  </a:lnTo>
                  <a:lnTo>
                    <a:pt x="595" y="312"/>
                  </a:lnTo>
                  <a:lnTo>
                    <a:pt x="623" y="284"/>
                  </a:lnTo>
                  <a:lnTo>
                    <a:pt x="595" y="227"/>
                  </a:lnTo>
                  <a:lnTo>
                    <a:pt x="623" y="227"/>
                  </a:lnTo>
                  <a:lnTo>
                    <a:pt x="652" y="199"/>
                  </a:lnTo>
                  <a:lnTo>
                    <a:pt x="680" y="284"/>
                  </a:lnTo>
                  <a:lnTo>
                    <a:pt x="737" y="284"/>
                  </a:lnTo>
                  <a:lnTo>
                    <a:pt x="708" y="227"/>
                  </a:lnTo>
                  <a:lnTo>
                    <a:pt x="765" y="199"/>
                  </a:lnTo>
                  <a:lnTo>
                    <a:pt x="822" y="255"/>
                  </a:lnTo>
                  <a:lnTo>
                    <a:pt x="878" y="255"/>
                  </a:lnTo>
                  <a:lnTo>
                    <a:pt x="878" y="142"/>
                  </a:lnTo>
                  <a:lnTo>
                    <a:pt x="1134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28" name="Freeform 298">
              <a:extLst>
                <a:ext uri="{FF2B5EF4-FFF2-40B4-BE49-F238E27FC236}">
                  <a16:creationId xmlns:a16="http://schemas.microsoft.com/office/drawing/2014/main" id="{7E0006A5-02F5-4C89-A460-18663B9F7A50}"/>
                </a:ext>
              </a:extLst>
            </p:cNvPr>
            <p:cNvSpPr>
              <a:spLocks/>
            </p:cNvSpPr>
            <p:nvPr/>
          </p:nvSpPr>
          <p:spPr bwMode="auto">
            <a:xfrm>
              <a:off x="1408" y="5194"/>
              <a:ext cx="964" cy="1248"/>
            </a:xfrm>
            <a:custGeom>
              <a:avLst/>
              <a:gdLst>
                <a:gd name="T0" fmla="*/ 851 w 964"/>
                <a:gd name="T1" fmla="*/ 624 h 1248"/>
                <a:gd name="T2" fmla="*/ 964 w 964"/>
                <a:gd name="T3" fmla="*/ 539 h 1248"/>
                <a:gd name="T4" fmla="*/ 851 w 964"/>
                <a:gd name="T5" fmla="*/ 511 h 1248"/>
                <a:gd name="T6" fmla="*/ 737 w 964"/>
                <a:gd name="T7" fmla="*/ 567 h 1248"/>
                <a:gd name="T8" fmla="*/ 709 w 964"/>
                <a:gd name="T9" fmla="*/ 369 h 1248"/>
                <a:gd name="T10" fmla="*/ 794 w 964"/>
                <a:gd name="T11" fmla="*/ 255 h 1248"/>
                <a:gd name="T12" fmla="*/ 907 w 964"/>
                <a:gd name="T13" fmla="*/ 227 h 1248"/>
                <a:gd name="T14" fmla="*/ 964 w 964"/>
                <a:gd name="T15" fmla="*/ 227 h 1248"/>
                <a:gd name="T16" fmla="*/ 964 w 964"/>
                <a:gd name="T17" fmla="*/ 57 h 1248"/>
                <a:gd name="T18" fmla="*/ 851 w 964"/>
                <a:gd name="T19" fmla="*/ 57 h 1248"/>
                <a:gd name="T20" fmla="*/ 822 w 964"/>
                <a:gd name="T21" fmla="*/ 29 h 1248"/>
                <a:gd name="T22" fmla="*/ 709 w 964"/>
                <a:gd name="T23" fmla="*/ 57 h 1248"/>
                <a:gd name="T24" fmla="*/ 454 w 964"/>
                <a:gd name="T25" fmla="*/ 0 h 1248"/>
                <a:gd name="T26" fmla="*/ 369 w 964"/>
                <a:gd name="T27" fmla="*/ 57 h 1248"/>
                <a:gd name="T28" fmla="*/ 425 w 964"/>
                <a:gd name="T29" fmla="*/ 85 h 1248"/>
                <a:gd name="T30" fmla="*/ 454 w 964"/>
                <a:gd name="T31" fmla="*/ 142 h 1248"/>
                <a:gd name="T32" fmla="*/ 284 w 964"/>
                <a:gd name="T33" fmla="*/ 199 h 1248"/>
                <a:gd name="T34" fmla="*/ 284 w 964"/>
                <a:gd name="T35" fmla="*/ 312 h 1248"/>
                <a:gd name="T36" fmla="*/ 340 w 964"/>
                <a:gd name="T37" fmla="*/ 284 h 1248"/>
                <a:gd name="T38" fmla="*/ 369 w 964"/>
                <a:gd name="T39" fmla="*/ 341 h 1248"/>
                <a:gd name="T40" fmla="*/ 425 w 964"/>
                <a:gd name="T41" fmla="*/ 312 h 1248"/>
                <a:gd name="T42" fmla="*/ 482 w 964"/>
                <a:gd name="T43" fmla="*/ 341 h 1248"/>
                <a:gd name="T44" fmla="*/ 482 w 964"/>
                <a:gd name="T45" fmla="*/ 426 h 1248"/>
                <a:gd name="T46" fmla="*/ 539 w 964"/>
                <a:gd name="T47" fmla="*/ 482 h 1248"/>
                <a:gd name="T48" fmla="*/ 510 w 964"/>
                <a:gd name="T49" fmla="*/ 511 h 1248"/>
                <a:gd name="T50" fmla="*/ 397 w 964"/>
                <a:gd name="T51" fmla="*/ 567 h 1248"/>
                <a:gd name="T52" fmla="*/ 397 w 964"/>
                <a:gd name="T53" fmla="*/ 624 h 1248"/>
                <a:gd name="T54" fmla="*/ 340 w 964"/>
                <a:gd name="T55" fmla="*/ 652 h 1248"/>
                <a:gd name="T56" fmla="*/ 284 w 964"/>
                <a:gd name="T57" fmla="*/ 681 h 1248"/>
                <a:gd name="T58" fmla="*/ 284 w 964"/>
                <a:gd name="T59" fmla="*/ 624 h 1248"/>
                <a:gd name="T60" fmla="*/ 227 w 964"/>
                <a:gd name="T61" fmla="*/ 624 h 1248"/>
                <a:gd name="T62" fmla="*/ 199 w 964"/>
                <a:gd name="T63" fmla="*/ 539 h 1248"/>
                <a:gd name="T64" fmla="*/ 0 w 964"/>
                <a:gd name="T65" fmla="*/ 539 h 1248"/>
                <a:gd name="T66" fmla="*/ 28 w 964"/>
                <a:gd name="T67" fmla="*/ 624 h 1248"/>
                <a:gd name="T68" fmla="*/ 28 w 964"/>
                <a:gd name="T69" fmla="*/ 567 h 1248"/>
                <a:gd name="T70" fmla="*/ 142 w 964"/>
                <a:gd name="T71" fmla="*/ 624 h 1248"/>
                <a:gd name="T72" fmla="*/ 199 w 964"/>
                <a:gd name="T73" fmla="*/ 709 h 1248"/>
                <a:gd name="T74" fmla="*/ 170 w 964"/>
                <a:gd name="T75" fmla="*/ 709 h 1248"/>
                <a:gd name="T76" fmla="*/ 113 w 964"/>
                <a:gd name="T77" fmla="*/ 766 h 1248"/>
                <a:gd name="T78" fmla="*/ 142 w 964"/>
                <a:gd name="T79" fmla="*/ 822 h 1248"/>
                <a:gd name="T80" fmla="*/ 199 w 964"/>
                <a:gd name="T81" fmla="*/ 822 h 1248"/>
                <a:gd name="T82" fmla="*/ 369 w 964"/>
                <a:gd name="T83" fmla="*/ 908 h 1248"/>
                <a:gd name="T84" fmla="*/ 255 w 964"/>
                <a:gd name="T85" fmla="*/ 851 h 1248"/>
                <a:gd name="T86" fmla="*/ 255 w 964"/>
                <a:gd name="T87" fmla="*/ 964 h 1248"/>
                <a:gd name="T88" fmla="*/ 227 w 964"/>
                <a:gd name="T89" fmla="*/ 1021 h 1248"/>
                <a:gd name="T90" fmla="*/ 227 w 964"/>
                <a:gd name="T91" fmla="*/ 1106 h 1248"/>
                <a:gd name="T92" fmla="*/ 312 w 964"/>
                <a:gd name="T93" fmla="*/ 1078 h 1248"/>
                <a:gd name="T94" fmla="*/ 227 w 964"/>
                <a:gd name="T95" fmla="*/ 1134 h 1248"/>
                <a:gd name="T96" fmla="*/ 113 w 964"/>
                <a:gd name="T97" fmla="*/ 1106 h 1248"/>
                <a:gd name="T98" fmla="*/ 0 w 964"/>
                <a:gd name="T99" fmla="*/ 1191 h 1248"/>
                <a:gd name="T100" fmla="*/ 85 w 964"/>
                <a:gd name="T101" fmla="*/ 1134 h 1248"/>
                <a:gd name="T102" fmla="*/ 227 w 964"/>
                <a:gd name="T103" fmla="*/ 1163 h 1248"/>
                <a:gd name="T104" fmla="*/ 397 w 964"/>
                <a:gd name="T105" fmla="*/ 1248 h 1248"/>
                <a:gd name="T106" fmla="*/ 539 w 964"/>
                <a:gd name="T107" fmla="*/ 1219 h 1248"/>
                <a:gd name="T108" fmla="*/ 652 w 964"/>
                <a:gd name="T109" fmla="*/ 1191 h 1248"/>
                <a:gd name="T110" fmla="*/ 851 w 964"/>
                <a:gd name="T111" fmla="*/ 1134 h 1248"/>
                <a:gd name="T112" fmla="*/ 964 w 964"/>
                <a:gd name="T113" fmla="*/ 1106 h 1248"/>
                <a:gd name="T114" fmla="*/ 879 w 964"/>
                <a:gd name="T115" fmla="*/ 936 h 1248"/>
                <a:gd name="T116" fmla="*/ 822 w 964"/>
                <a:gd name="T117" fmla="*/ 851 h 1248"/>
                <a:gd name="T118" fmla="*/ 737 w 964"/>
                <a:gd name="T119" fmla="*/ 709 h 1248"/>
                <a:gd name="T120" fmla="*/ 822 w 964"/>
                <a:gd name="T121" fmla="*/ 624 h 1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964" h="1248">
                  <a:moveTo>
                    <a:pt x="851" y="709"/>
                  </a:moveTo>
                  <a:lnTo>
                    <a:pt x="851" y="624"/>
                  </a:lnTo>
                  <a:lnTo>
                    <a:pt x="907" y="596"/>
                  </a:lnTo>
                  <a:lnTo>
                    <a:pt x="964" y="539"/>
                  </a:lnTo>
                  <a:lnTo>
                    <a:pt x="936" y="511"/>
                  </a:lnTo>
                  <a:lnTo>
                    <a:pt x="851" y="511"/>
                  </a:lnTo>
                  <a:lnTo>
                    <a:pt x="794" y="567"/>
                  </a:lnTo>
                  <a:lnTo>
                    <a:pt x="737" y="567"/>
                  </a:lnTo>
                  <a:lnTo>
                    <a:pt x="766" y="426"/>
                  </a:lnTo>
                  <a:lnTo>
                    <a:pt x="709" y="369"/>
                  </a:lnTo>
                  <a:lnTo>
                    <a:pt x="766" y="312"/>
                  </a:lnTo>
                  <a:lnTo>
                    <a:pt x="794" y="255"/>
                  </a:lnTo>
                  <a:lnTo>
                    <a:pt x="879" y="255"/>
                  </a:lnTo>
                  <a:lnTo>
                    <a:pt x="907" y="227"/>
                  </a:lnTo>
                  <a:lnTo>
                    <a:pt x="964" y="255"/>
                  </a:lnTo>
                  <a:lnTo>
                    <a:pt x="964" y="227"/>
                  </a:lnTo>
                  <a:lnTo>
                    <a:pt x="936" y="114"/>
                  </a:lnTo>
                  <a:lnTo>
                    <a:pt x="964" y="57"/>
                  </a:lnTo>
                  <a:lnTo>
                    <a:pt x="907" y="29"/>
                  </a:lnTo>
                  <a:lnTo>
                    <a:pt x="851" y="57"/>
                  </a:lnTo>
                  <a:lnTo>
                    <a:pt x="794" y="29"/>
                  </a:lnTo>
                  <a:lnTo>
                    <a:pt x="822" y="29"/>
                  </a:lnTo>
                  <a:lnTo>
                    <a:pt x="737" y="29"/>
                  </a:lnTo>
                  <a:lnTo>
                    <a:pt x="709" y="57"/>
                  </a:lnTo>
                  <a:lnTo>
                    <a:pt x="567" y="57"/>
                  </a:lnTo>
                  <a:lnTo>
                    <a:pt x="454" y="0"/>
                  </a:lnTo>
                  <a:lnTo>
                    <a:pt x="397" y="0"/>
                  </a:lnTo>
                  <a:lnTo>
                    <a:pt x="369" y="57"/>
                  </a:lnTo>
                  <a:lnTo>
                    <a:pt x="369" y="85"/>
                  </a:lnTo>
                  <a:lnTo>
                    <a:pt x="425" y="85"/>
                  </a:lnTo>
                  <a:lnTo>
                    <a:pt x="454" y="114"/>
                  </a:lnTo>
                  <a:lnTo>
                    <a:pt x="454" y="142"/>
                  </a:lnTo>
                  <a:lnTo>
                    <a:pt x="397" y="114"/>
                  </a:lnTo>
                  <a:lnTo>
                    <a:pt x="284" y="199"/>
                  </a:lnTo>
                  <a:lnTo>
                    <a:pt x="255" y="341"/>
                  </a:lnTo>
                  <a:lnTo>
                    <a:pt x="284" y="312"/>
                  </a:lnTo>
                  <a:lnTo>
                    <a:pt x="312" y="255"/>
                  </a:lnTo>
                  <a:lnTo>
                    <a:pt x="340" y="284"/>
                  </a:lnTo>
                  <a:lnTo>
                    <a:pt x="340" y="341"/>
                  </a:lnTo>
                  <a:lnTo>
                    <a:pt x="369" y="341"/>
                  </a:lnTo>
                  <a:lnTo>
                    <a:pt x="425" y="284"/>
                  </a:lnTo>
                  <a:lnTo>
                    <a:pt x="425" y="312"/>
                  </a:lnTo>
                  <a:lnTo>
                    <a:pt x="510" y="284"/>
                  </a:lnTo>
                  <a:lnTo>
                    <a:pt x="482" y="341"/>
                  </a:lnTo>
                  <a:lnTo>
                    <a:pt x="425" y="341"/>
                  </a:lnTo>
                  <a:lnTo>
                    <a:pt x="482" y="426"/>
                  </a:lnTo>
                  <a:lnTo>
                    <a:pt x="539" y="397"/>
                  </a:lnTo>
                  <a:lnTo>
                    <a:pt x="539" y="482"/>
                  </a:lnTo>
                  <a:lnTo>
                    <a:pt x="482" y="454"/>
                  </a:lnTo>
                  <a:lnTo>
                    <a:pt x="510" y="511"/>
                  </a:lnTo>
                  <a:lnTo>
                    <a:pt x="397" y="511"/>
                  </a:lnTo>
                  <a:lnTo>
                    <a:pt x="397" y="567"/>
                  </a:lnTo>
                  <a:lnTo>
                    <a:pt x="340" y="596"/>
                  </a:lnTo>
                  <a:lnTo>
                    <a:pt x="397" y="624"/>
                  </a:lnTo>
                  <a:lnTo>
                    <a:pt x="369" y="652"/>
                  </a:lnTo>
                  <a:lnTo>
                    <a:pt x="340" y="652"/>
                  </a:lnTo>
                  <a:lnTo>
                    <a:pt x="312" y="709"/>
                  </a:lnTo>
                  <a:lnTo>
                    <a:pt x="284" y="681"/>
                  </a:lnTo>
                  <a:lnTo>
                    <a:pt x="312" y="652"/>
                  </a:lnTo>
                  <a:lnTo>
                    <a:pt x="284" y="624"/>
                  </a:lnTo>
                  <a:lnTo>
                    <a:pt x="255" y="652"/>
                  </a:lnTo>
                  <a:lnTo>
                    <a:pt x="227" y="624"/>
                  </a:lnTo>
                  <a:lnTo>
                    <a:pt x="227" y="511"/>
                  </a:lnTo>
                  <a:lnTo>
                    <a:pt x="199" y="539"/>
                  </a:lnTo>
                  <a:lnTo>
                    <a:pt x="113" y="511"/>
                  </a:lnTo>
                  <a:lnTo>
                    <a:pt x="0" y="539"/>
                  </a:lnTo>
                  <a:lnTo>
                    <a:pt x="0" y="596"/>
                  </a:lnTo>
                  <a:lnTo>
                    <a:pt x="28" y="624"/>
                  </a:lnTo>
                  <a:lnTo>
                    <a:pt x="57" y="596"/>
                  </a:lnTo>
                  <a:lnTo>
                    <a:pt x="28" y="567"/>
                  </a:lnTo>
                  <a:lnTo>
                    <a:pt x="85" y="539"/>
                  </a:lnTo>
                  <a:lnTo>
                    <a:pt x="142" y="624"/>
                  </a:lnTo>
                  <a:lnTo>
                    <a:pt x="227" y="681"/>
                  </a:lnTo>
                  <a:lnTo>
                    <a:pt x="199" y="709"/>
                  </a:lnTo>
                  <a:lnTo>
                    <a:pt x="170" y="681"/>
                  </a:lnTo>
                  <a:lnTo>
                    <a:pt x="170" y="709"/>
                  </a:lnTo>
                  <a:lnTo>
                    <a:pt x="113" y="681"/>
                  </a:lnTo>
                  <a:lnTo>
                    <a:pt x="113" y="766"/>
                  </a:lnTo>
                  <a:lnTo>
                    <a:pt x="142" y="794"/>
                  </a:lnTo>
                  <a:lnTo>
                    <a:pt x="142" y="822"/>
                  </a:lnTo>
                  <a:lnTo>
                    <a:pt x="199" y="851"/>
                  </a:lnTo>
                  <a:lnTo>
                    <a:pt x="199" y="822"/>
                  </a:lnTo>
                  <a:lnTo>
                    <a:pt x="369" y="851"/>
                  </a:lnTo>
                  <a:lnTo>
                    <a:pt x="369" y="908"/>
                  </a:lnTo>
                  <a:lnTo>
                    <a:pt x="284" y="908"/>
                  </a:lnTo>
                  <a:lnTo>
                    <a:pt x="255" y="851"/>
                  </a:lnTo>
                  <a:lnTo>
                    <a:pt x="199" y="879"/>
                  </a:lnTo>
                  <a:lnTo>
                    <a:pt x="255" y="964"/>
                  </a:lnTo>
                  <a:lnTo>
                    <a:pt x="255" y="1021"/>
                  </a:lnTo>
                  <a:lnTo>
                    <a:pt x="227" y="1021"/>
                  </a:lnTo>
                  <a:lnTo>
                    <a:pt x="255" y="1078"/>
                  </a:lnTo>
                  <a:lnTo>
                    <a:pt x="227" y="1106"/>
                  </a:lnTo>
                  <a:lnTo>
                    <a:pt x="255" y="1106"/>
                  </a:lnTo>
                  <a:lnTo>
                    <a:pt x="312" y="1078"/>
                  </a:lnTo>
                  <a:lnTo>
                    <a:pt x="284" y="1163"/>
                  </a:lnTo>
                  <a:lnTo>
                    <a:pt x="227" y="1134"/>
                  </a:lnTo>
                  <a:lnTo>
                    <a:pt x="170" y="1163"/>
                  </a:lnTo>
                  <a:lnTo>
                    <a:pt x="113" y="1106"/>
                  </a:lnTo>
                  <a:lnTo>
                    <a:pt x="28" y="1106"/>
                  </a:lnTo>
                  <a:lnTo>
                    <a:pt x="0" y="1191"/>
                  </a:lnTo>
                  <a:lnTo>
                    <a:pt x="57" y="1134"/>
                  </a:lnTo>
                  <a:lnTo>
                    <a:pt x="85" y="1134"/>
                  </a:lnTo>
                  <a:lnTo>
                    <a:pt x="170" y="1191"/>
                  </a:lnTo>
                  <a:lnTo>
                    <a:pt x="227" y="1163"/>
                  </a:lnTo>
                  <a:lnTo>
                    <a:pt x="340" y="1191"/>
                  </a:lnTo>
                  <a:lnTo>
                    <a:pt x="397" y="1248"/>
                  </a:lnTo>
                  <a:lnTo>
                    <a:pt x="510" y="1248"/>
                  </a:lnTo>
                  <a:lnTo>
                    <a:pt x="539" y="1219"/>
                  </a:lnTo>
                  <a:lnTo>
                    <a:pt x="624" y="1248"/>
                  </a:lnTo>
                  <a:lnTo>
                    <a:pt x="652" y="1191"/>
                  </a:lnTo>
                  <a:lnTo>
                    <a:pt x="766" y="1191"/>
                  </a:lnTo>
                  <a:lnTo>
                    <a:pt x="851" y="1134"/>
                  </a:lnTo>
                  <a:lnTo>
                    <a:pt x="907" y="1163"/>
                  </a:lnTo>
                  <a:lnTo>
                    <a:pt x="964" y="1106"/>
                  </a:lnTo>
                  <a:lnTo>
                    <a:pt x="936" y="964"/>
                  </a:lnTo>
                  <a:lnTo>
                    <a:pt x="879" y="936"/>
                  </a:lnTo>
                  <a:lnTo>
                    <a:pt x="851" y="851"/>
                  </a:lnTo>
                  <a:lnTo>
                    <a:pt x="822" y="851"/>
                  </a:lnTo>
                  <a:lnTo>
                    <a:pt x="822" y="766"/>
                  </a:lnTo>
                  <a:lnTo>
                    <a:pt x="737" y="709"/>
                  </a:lnTo>
                  <a:lnTo>
                    <a:pt x="766" y="652"/>
                  </a:lnTo>
                  <a:lnTo>
                    <a:pt x="822" y="624"/>
                  </a:lnTo>
                  <a:lnTo>
                    <a:pt x="851" y="70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29" name="Freeform 299">
              <a:extLst>
                <a:ext uri="{FF2B5EF4-FFF2-40B4-BE49-F238E27FC236}">
                  <a16:creationId xmlns:a16="http://schemas.microsoft.com/office/drawing/2014/main" id="{23920471-C648-4092-A2AA-CEF9B565966F}"/>
                </a:ext>
              </a:extLst>
            </p:cNvPr>
            <p:cNvSpPr>
              <a:spLocks/>
            </p:cNvSpPr>
            <p:nvPr/>
          </p:nvSpPr>
          <p:spPr bwMode="auto">
            <a:xfrm>
              <a:off x="1210" y="5676"/>
              <a:ext cx="170" cy="170"/>
            </a:xfrm>
            <a:custGeom>
              <a:avLst/>
              <a:gdLst>
                <a:gd name="T0" fmla="*/ 141 w 170"/>
                <a:gd name="T1" fmla="*/ 0 h 170"/>
                <a:gd name="T2" fmla="*/ 56 w 170"/>
                <a:gd name="T3" fmla="*/ 57 h 170"/>
                <a:gd name="T4" fmla="*/ 28 w 170"/>
                <a:gd name="T5" fmla="*/ 29 h 170"/>
                <a:gd name="T6" fmla="*/ 0 w 170"/>
                <a:gd name="T7" fmla="*/ 57 h 170"/>
                <a:gd name="T8" fmla="*/ 56 w 170"/>
                <a:gd name="T9" fmla="*/ 85 h 170"/>
                <a:gd name="T10" fmla="*/ 85 w 170"/>
                <a:gd name="T11" fmla="*/ 170 h 170"/>
                <a:gd name="T12" fmla="*/ 113 w 170"/>
                <a:gd name="T13" fmla="*/ 170 h 170"/>
                <a:gd name="T14" fmla="*/ 85 w 170"/>
                <a:gd name="T15" fmla="*/ 85 h 170"/>
                <a:gd name="T16" fmla="*/ 170 w 170"/>
                <a:gd name="T17" fmla="*/ 57 h 170"/>
                <a:gd name="T18" fmla="*/ 141 w 170"/>
                <a:gd name="T19" fmla="*/ 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0" h="170">
                  <a:moveTo>
                    <a:pt x="141" y="0"/>
                  </a:moveTo>
                  <a:lnTo>
                    <a:pt x="56" y="57"/>
                  </a:lnTo>
                  <a:lnTo>
                    <a:pt x="28" y="29"/>
                  </a:lnTo>
                  <a:lnTo>
                    <a:pt x="0" y="57"/>
                  </a:lnTo>
                  <a:lnTo>
                    <a:pt x="56" y="85"/>
                  </a:lnTo>
                  <a:lnTo>
                    <a:pt x="85" y="170"/>
                  </a:lnTo>
                  <a:lnTo>
                    <a:pt x="113" y="170"/>
                  </a:lnTo>
                  <a:lnTo>
                    <a:pt x="85" y="85"/>
                  </a:lnTo>
                  <a:lnTo>
                    <a:pt x="170" y="57"/>
                  </a:lnTo>
                  <a:lnTo>
                    <a:pt x="141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30" name="Freeform 301">
              <a:extLst>
                <a:ext uri="{FF2B5EF4-FFF2-40B4-BE49-F238E27FC236}">
                  <a16:creationId xmlns:a16="http://schemas.microsoft.com/office/drawing/2014/main" id="{10B1B058-0806-42C6-8D84-43AF9B175FC5}"/>
                </a:ext>
              </a:extLst>
            </p:cNvPr>
            <p:cNvSpPr>
              <a:spLocks/>
            </p:cNvSpPr>
            <p:nvPr/>
          </p:nvSpPr>
          <p:spPr bwMode="auto">
            <a:xfrm>
              <a:off x="1351" y="6328"/>
              <a:ext cx="1106" cy="681"/>
            </a:xfrm>
            <a:custGeom>
              <a:avLst/>
              <a:gdLst>
                <a:gd name="T0" fmla="*/ 908 w 1106"/>
                <a:gd name="T1" fmla="*/ 0 h 681"/>
                <a:gd name="T2" fmla="*/ 709 w 1106"/>
                <a:gd name="T3" fmla="*/ 57 h 681"/>
                <a:gd name="T4" fmla="*/ 596 w 1106"/>
                <a:gd name="T5" fmla="*/ 85 h 681"/>
                <a:gd name="T6" fmla="*/ 454 w 1106"/>
                <a:gd name="T7" fmla="*/ 114 h 681"/>
                <a:gd name="T8" fmla="*/ 284 w 1106"/>
                <a:gd name="T9" fmla="*/ 29 h 681"/>
                <a:gd name="T10" fmla="*/ 142 w 1106"/>
                <a:gd name="T11" fmla="*/ 0 h 681"/>
                <a:gd name="T12" fmla="*/ 57 w 1106"/>
                <a:gd name="T13" fmla="*/ 57 h 681"/>
                <a:gd name="T14" fmla="*/ 0 w 1106"/>
                <a:gd name="T15" fmla="*/ 170 h 681"/>
                <a:gd name="T16" fmla="*/ 85 w 1106"/>
                <a:gd name="T17" fmla="*/ 170 h 681"/>
                <a:gd name="T18" fmla="*/ 142 w 1106"/>
                <a:gd name="T19" fmla="*/ 57 h 681"/>
                <a:gd name="T20" fmla="*/ 256 w 1106"/>
                <a:gd name="T21" fmla="*/ 85 h 681"/>
                <a:gd name="T22" fmla="*/ 284 w 1106"/>
                <a:gd name="T23" fmla="*/ 114 h 681"/>
                <a:gd name="T24" fmla="*/ 369 w 1106"/>
                <a:gd name="T25" fmla="*/ 114 h 681"/>
                <a:gd name="T26" fmla="*/ 312 w 1106"/>
                <a:gd name="T27" fmla="*/ 227 h 681"/>
                <a:gd name="T28" fmla="*/ 426 w 1106"/>
                <a:gd name="T29" fmla="*/ 255 h 681"/>
                <a:gd name="T30" fmla="*/ 454 w 1106"/>
                <a:gd name="T31" fmla="*/ 369 h 681"/>
                <a:gd name="T32" fmla="*/ 567 w 1106"/>
                <a:gd name="T33" fmla="*/ 454 h 681"/>
                <a:gd name="T34" fmla="*/ 426 w 1106"/>
                <a:gd name="T35" fmla="*/ 426 h 681"/>
                <a:gd name="T36" fmla="*/ 369 w 1106"/>
                <a:gd name="T37" fmla="*/ 341 h 681"/>
                <a:gd name="T38" fmla="*/ 284 w 1106"/>
                <a:gd name="T39" fmla="*/ 369 h 681"/>
                <a:gd name="T40" fmla="*/ 369 w 1106"/>
                <a:gd name="T41" fmla="*/ 511 h 681"/>
                <a:gd name="T42" fmla="*/ 312 w 1106"/>
                <a:gd name="T43" fmla="*/ 596 h 681"/>
                <a:gd name="T44" fmla="*/ 482 w 1106"/>
                <a:gd name="T45" fmla="*/ 681 h 681"/>
                <a:gd name="T46" fmla="*/ 426 w 1106"/>
                <a:gd name="T47" fmla="*/ 624 h 681"/>
                <a:gd name="T48" fmla="*/ 454 w 1106"/>
                <a:gd name="T49" fmla="*/ 567 h 681"/>
                <a:gd name="T50" fmla="*/ 454 w 1106"/>
                <a:gd name="T51" fmla="*/ 511 h 681"/>
                <a:gd name="T52" fmla="*/ 539 w 1106"/>
                <a:gd name="T53" fmla="*/ 482 h 681"/>
                <a:gd name="T54" fmla="*/ 652 w 1106"/>
                <a:gd name="T55" fmla="*/ 596 h 681"/>
                <a:gd name="T56" fmla="*/ 596 w 1106"/>
                <a:gd name="T57" fmla="*/ 511 h 681"/>
                <a:gd name="T58" fmla="*/ 766 w 1106"/>
                <a:gd name="T59" fmla="*/ 511 h 681"/>
                <a:gd name="T60" fmla="*/ 766 w 1106"/>
                <a:gd name="T61" fmla="*/ 624 h 681"/>
                <a:gd name="T62" fmla="*/ 964 w 1106"/>
                <a:gd name="T63" fmla="*/ 511 h 681"/>
                <a:gd name="T64" fmla="*/ 1049 w 1106"/>
                <a:gd name="T65" fmla="*/ 426 h 681"/>
                <a:gd name="T66" fmla="*/ 1049 w 1106"/>
                <a:gd name="T67" fmla="*/ 312 h 681"/>
                <a:gd name="T68" fmla="*/ 1021 w 1106"/>
                <a:gd name="T69" fmla="*/ 227 h 681"/>
                <a:gd name="T70" fmla="*/ 964 w 1106"/>
                <a:gd name="T71" fmla="*/ 29 h 6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106" h="681">
                  <a:moveTo>
                    <a:pt x="964" y="29"/>
                  </a:moveTo>
                  <a:lnTo>
                    <a:pt x="908" y="0"/>
                  </a:lnTo>
                  <a:lnTo>
                    <a:pt x="823" y="57"/>
                  </a:lnTo>
                  <a:lnTo>
                    <a:pt x="709" y="57"/>
                  </a:lnTo>
                  <a:lnTo>
                    <a:pt x="681" y="114"/>
                  </a:lnTo>
                  <a:lnTo>
                    <a:pt x="596" y="85"/>
                  </a:lnTo>
                  <a:lnTo>
                    <a:pt x="567" y="114"/>
                  </a:lnTo>
                  <a:lnTo>
                    <a:pt x="454" y="114"/>
                  </a:lnTo>
                  <a:lnTo>
                    <a:pt x="397" y="57"/>
                  </a:lnTo>
                  <a:lnTo>
                    <a:pt x="284" y="29"/>
                  </a:lnTo>
                  <a:lnTo>
                    <a:pt x="227" y="57"/>
                  </a:lnTo>
                  <a:lnTo>
                    <a:pt x="142" y="0"/>
                  </a:lnTo>
                  <a:lnTo>
                    <a:pt x="114" y="0"/>
                  </a:lnTo>
                  <a:lnTo>
                    <a:pt x="57" y="57"/>
                  </a:lnTo>
                  <a:lnTo>
                    <a:pt x="57" y="114"/>
                  </a:lnTo>
                  <a:lnTo>
                    <a:pt x="0" y="170"/>
                  </a:lnTo>
                  <a:lnTo>
                    <a:pt x="57" y="227"/>
                  </a:lnTo>
                  <a:lnTo>
                    <a:pt x="85" y="170"/>
                  </a:lnTo>
                  <a:lnTo>
                    <a:pt x="114" y="57"/>
                  </a:lnTo>
                  <a:lnTo>
                    <a:pt x="142" y="57"/>
                  </a:lnTo>
                  <a:lnTo>
                    <a:pt x="256" y="142"/>
                  </a:lnTo>
                  <a:lnTo>
                    <a:pt x="256" y="85"/>
                  </a:lnTo>
                  <a:lnTo>
                    <a:pt x="284" y="85"/>
                  </a:lnTo>
                  <a:lnTo>
                    <a:pt x="284" y="114"/>
                  </a:lnTo>
                  <a:lnTo>
                    <a:pt x="341" y="85"/>
                  </a:lnTo>
                  <a:lnTo>
                    <a:pt x="369" y="114"/>
                  </a:lnTo>
                  <a:lnTo>
                    <a:pt x="312" y="170"/>
                  </a:lnTo>
                  <a:lnTo>
                    <a:pt x="312" y="227"/>
                  </a:lnTo>
                  <a:lnTo>
                    <a:pt x="369" y="199"/>
                  </a:lnTo>
                  <a:lnTo>
                    <a:pt x="426" y="255"/>
                  </a:lnTo>
                  <a:lnTo>
                    <a:pt x="426" y="284"/>
                  </a:lnTo>
                  <a:lnTo>
                    <a:pt x="454" y="369"/>
                  </a:lnTo>
                  <a:lnTo>
                    <a:pt x="596" y="426"/>
                  </a:lnTo>
                  <a:lnTo>
                    <a:pt x="567" y="454"/>
                  </a:lnTo>
                  <a:lnTo>
                    <a:pt x="454" y="397"/>
                  </a:lnTo>
                  <a:lnTo>
                    <a:pt x="426" y="426"/>
                  </a:lnTo>
                  <a:lnTo>
                    <a:pt x="426" y="369"/>
                  </a:lnTo>
                  <a:lnTo>
                    <a:pt x="369" y="341"/>
                  </a:lnTo>
                  <a:lnTo>
                    <a:pt x="341" y="369"/>
                  </a:lnTo>
                  <a:lnTo>
                    <a:pt x="284" y="369"/>
                  </a:lnTo>
                  <a:lnTo>
                    <a:pt x="397" y="454"/>
                  </a:lnTo>
                  <a:lnTo>
                    <a:pt x="369" y="511"/>
                  </a:lnTo>
                  <a:lnTo>
                    <a:pt x="256" y="511"/>
                  </a:lnTo>
                  <a:lnTo>
                    <a:pt x="312" y="596"/>
                  </a:lnTo>
                  <a:lnTo>
                    <a:pt x="341" y="681"/>
                  </a:lnTo>
                  <a:lnTo>
                    <a:pt x="482" y="681"/>
                  </a:lnTo>
                  <a:lnTo>
                    <a:pt x="511" y="596"/>
                  </a:lnTo>
                  <a:lnTo>
                    <a:pt x="426" y="624"/>
                  </a:lnTo>
                  <a:lnTo>
                    <a:pt x="397" y="596"/>
                  </a:lnTo>
                  <a:lnTo>
                    <a:pt x="454" y="567"/>
                  </a:lnTo>
                  <a:lnTo>
                    <a:pt x="511" y="567"/>
                  </a:lnTo>
                  <a:lnTo>
                    <a:pt x="454" y="511"/>
                  </a:lnTo>
                  <a:lnTo>
                    <a:pt x="454" y="482"/>
                  </a:lnTo>
                  <a:lnTo>
                    <a:pt x="539" y="482"/>
                  </a:lnTo>
                  <a:lnTo>
                    <a:pt x="567" y="539"/>
                  </a:lnTo>
                  <a:lnTo>
                    <a:pt x="652" y="596"/>
                  </a:lnTo>
                  <a:lnTo>
                    <a:pt x="624" y="539"/>
                  </a:lnTo>
                  <a:lnTo>
                    <a:pt x="596" y="511"/>
                  </a:lnTo>
                  <a:lnTo>
                    <a:pt x="652" y="482"/>
                  </a:lnTo>
                  <a:lnTo>
                    <a:pt x="766" y="511"/>
                  </a:lnTo>
                  <a:lnTo>
                    <a:pt x="737" y="539"/>
                  </a:lnTo>
                  <a:lnTo>
                    <a:pt x="766" y="624"/>
                  </a:lnTo>
                  <a:lnTo>
                    <a:pt x="964" y="596"/>
                  </a:lnTo>
                  <a:lnTo>
                    <a:pt x="964" y="511"/>
                  </a:lnTo>
                  <a:lnTo>
                    <a:pt x="1021" y="511"/>
                  </a:lnTo>
                  <a:lnTo>
                    <a:pt x="1049" y="426"/>
                  </a:lnTo>
                  <a:lnTo>
                    <a:pt x="1106" y="369"/>
                  </a:lnTo>
                  <a:lnTo>
                    <a:pt x="1049" y="312"/>
                  </a:lnTo>
                  <a:lnTo>
                    <a:pt x="1078" y="284"/>
                  </a:lnTo>
                  <a:lnTo>
                    <a:pt x="1021" y="227"/>
                  </a:lnTo>
                  <a:lnTo>
                    <a:pt x="1049" y="114"/>
                  </a:lnTo>
                  <a:lnTo>
                    <a:pt x="964" y="2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9829252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10000">
        <p:fade/>
      </p:transition>
    </mc:Choice>
    <mc:Fallback xmlns="">
      <p:transition spd="med" advClick="0" advTm="10000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F0038069-8634-4F32-841E-4343E6E4EB68}"/>
              </a:ext>
            </a:extLst>
          </p:cNvPr>
          <p:cNvSpPr/>
          <p:nvPr/>
        </p:nvSpPr>
        <p:spPr bwMode="auto">
          <a:xfrm>
            <a:off x="0" y="6307108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A9168033-672B-45F1-A9ED-6A49F567C8EB}"/>
              </a:ext>
            </a:extLst>
          </p:cNvPr>
          <p:cNvSpPr/>
          <p:nvPr/>
        </p:nvSpPr>
        <p:spPr bwMode="auto">
          <a:xfrm>
            <a:off x="0" y="6307108"/>
            <a:ext cx="12192000" cy="270030"/>
          </a:xfrm>
          <a:prstGeom prst="rect">
            <a:avLst/>
          </a:prstGeom>
          <a:solidFill>
            <a:srgbClr val="00B0F0"/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8C9783D0-0270-4555-A92D-65165971C0CB}"/>
              </a:ext>
            </a:extLst>
          </p:cNvPr>
          <p:cNvSpPr txBox="1"/>
          <p:nvPr/>
        </p:nvSpPr>
        <p:spPr>
          <a:xfrm>
            <a:off x="549416" y="616042"/>
            <a:ext cx="631684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３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4D16442B-31E7-4530-BE82-50228E377E23}"/>
              </a:ext>
            </a:extLst>
          </p:cNvPr>
          <p:cNvSpPr txBox="1"/>
          <p:nvPr/>
        </p:nvSpPr>
        <p:spPr>
          <a:xfrm>
            <a:off x="251490" y="177589"/>
            <a:ext cx="1227536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問 題</a:t>
            </a:r>
          </a:p>
        </p:txBody>
      </p:sp>
      <p:grpSp>
        <p:nvGrpSpPr>
          <p:cNvPr id="56" name="Group 301">
            <a:extLst>
              <a:ext uri="{FF2B5EF4-FFF2-40B4-BE49-F238E27FC236}">
                <a16:creationId xmlns:a16="http://schemas.microsoft.com/office/drawing/2014/main" id="{8F5D3269-D841-4591-A4D8-6D999ACF5CD0}"/>
              </a:ext>
            </a:extLst>
          </p:cNvPr>
          <p:cNvGrpSpPr>
            <a:grpSpLocks/>
          </p:cNvGrpSpPr>
          <p:nvPr/>
        </p:nvGrpSpPr>
        <p:grpSpPr bwMode="auto">
          <a:xfrm>
            <a:off x="4222847" y="1308100"/>
            <a:ext cx="3746308" cy="4241798"/>
            <a:chOff x="47" y="687"/>
            <a:chExt cx="5784" cy="6549"/>
          </a:xfrm>
        </p:grpSpPr>
        <p:sp>
          <p:nvSpPr>
            <p:cNvPr id="57" name="Freeform 263">
              <a:extLst>
                <a:ext uri="{FF2B5EF4-FFF2-40B4-BE49-F238E27FC236}">
                  <a16:creationId xmlns:a16="http://schemas.microsoft.com/office/drawing/2014/main" id="{7024AB3C-663E-4AC0-85AF-B1AEE1C9FAA8}"/>
                </a:ext>
              </a:extLst>
            </p:cNvPr>
            <p:cNvSpPr>
              <a:spLocks/>
            </p:cNvSpPr>
            <p:nvPr/>
          </p:nvSpPr>
          <p:spPr bwMode="auto">
            <a:xfrm>
              <a:off x="1975" y="2870"/>
              <a:ext cx="2807" cy="2891"/>
            </a:xfrm>
            <a:custGeom>
              <a:avLst/>
              <a:gdLst>
                <a:gd name="T0" fmla="*/ 1134 w 2807"/>
                <a:gd name="T1" fmla="*/ 141 h 2891"/>
                <a:gd name="T2" fmla="*/ 992 w 2807"/>
                <a:gd name="T3" fmla="*/ 226 h 2891"/>
                <a:gd name="T4" fmla="*/ 1162 w 2807"/>
                <a:gd name="T5" fmla="*/ 397 h 2891"/>
                <a:gd name="T6" fmla="*/ 1191 w 2807"/>
                <a:gd name="T7" fmla="*/ 680 h 2891"/>
                <a:gd name="T8" fmla="*/ 879 w 2807"/>
                <a:gd name="T9" fmla="*/ 879 h 2891"/>
                <a:gd name="T10" fmla="*/ 680 w 2807"/>
                <a:gd name="T11" fmla="*/ 822 h 2891"/>
                <a:gd name="T12" fmla="*/ 454 w 2807"/>
                <a:gd name="T13" fmla="*/ 935 h 2891"/>
                <a:gd name="T14" fmla="*/ 369 w 2807"/>
                <a:gd name="T15" fmla="*/ 1077 h 2891"/>
                <a:gd name="T16" fmla="*/ 369 w 2807"/>
                <a:gd name="T17" fmla="*/ 1219 h 2891"/>
                <a:gd name="T18" fmla="*/ 510 w 2807"/>
                <a:gd name="T19" fmla="*/ 1275 h 2891"/>
                <a:gd name="T20" fmla="*/ 595 w 2807"/>
                <a:gd name="T21" fmla="*/ 1389 h 2891"/>
                <a:gd name="T22" fmla="*/ 709 w 2807"/>
                <a:gd name="T23" fmla="*/ 1587 h 2891"/>
                <a:gd name="T24" fmla="*/ 454 w 2807"/>
                <a:gd name="T25" fmla="*/ 1587 h 2891"/>
                <a:gd name="T26" fmla="*/ 284 w 2807"/>
                <a:gd name="T27" fmla="*/ 1587 h 2891"/>
                <a:gd name="T28" fmla="*/ 85 w 2807"/>
                <a:gd name="T29" fmla="*/ 1842 h 2891"/>
                <a:gd name="T30" fmla="*/ 28 w 2807"/>
                <a:gd name="T31" fmla="*/ 2183 h 2891"/>
                <a:gd name="T32" fmla="*/ 57 w 2807"/>
                <a:gd name="T33" fmla="*/ 2324 h 2891"/>
                <a:gd name="T34" fmla="*/ 312 w 2807"/>
                <a:gd name="T35" fmla="*/ 2438 h 2891"/>
                <a:gd name="T36" fmla="*/ 340 w 2807"/>
                <a:gd name="T37" fmla="*/ 2636 h 2891"/>
                <a:gd name="T38" fmla="*/ 567 w 2807"/>
                <a:gd name="T39" fmla="*/ 2239 h 2891"/>
                <a:gd name="T40" fmla="*/ 851 w 2807"/>
                <a:gd name="T41" fmla="*/ 2183 h 2891"/>
                <a:gd name="T42" fmla="*/ 907 w 2807"/>
                <a:gd name="T43" fmla="*/ 2523 h 2891"/>
                <a:gd name="T44" fmla="*/ 1049 w 2807"/>
                <a:gd name="T45" fmla="*/ 2494 h 2891"/>
                <a:gd name="T46" fmla="*/ 1247 w 2807"/>
                <a:gd name="T47" fmla="*/ 2693 h 2891"/>
                <a:gd name="T48" fmla="*/ 1503 w 2807"/>
                <a:gd name="T49" fmla="*/ 2891 h 2891"/>
                <a:gd name="T50" fmla="*/ 1786 w 2807"/>
                <a:gd name="T51" fmla="*/ 2863 h 2891"/>
                <a:gd name="T52" fmla="*/ 1814 w 2807"/>
                <a:gd name="T53" fmla="*/ 2693 h 2891"/>
                <a:gd name="T54" fmla="*/ 1928 w 2807"/>
                <a:gd name="T55" fmla="*/ 2608 h 2891"/>
                <a:gd name="T56" fmla="*/ 2041 w 2807"/>
                <a:gd name="T57" fmla="*/ 2409 h 2891"/>
                <a:gd name="T58" fmla="*/ 2155 w 2807"/>
                <a:gd name="T59" fmla="*/ 2324 h 2891"/>
                <a:gd name="T60" fmla="*/ 2325 w 2807"/>
                <a:gd name="T61" fmla="*/ 2268 h 2891"/>
                <a:gd name="T62" fmla="*/ 2381 w 2807"/>
                <a:gd name="T63" fmla="*/ 2126 h 2891"/>
                <a:gd name="T64" fmla="*/ 2552 w 2807"/>
                <a:gd name="T65" fmla="*/ 2069 h 2891"/>
                <a:gd name="T66" fmla="*/ 2807 w 2807"/>
                <a:gd name="T67" fmla="*/ 1757 h 2891"/>
                <a:gd name="T68" fmla="*/ 2665 w 2807"/>
                <a:gd name="T69" fmla="*/ 1587 h 2891"/>
                <a:gd name="T70" fmla="*/ 2665 w 2807"/>
                <a:gd name="T71" fmla="*/ 1417 h 2891"/>
                <a:gd name="T72" fmla="*/ 2637 w 2807"/>
                <a:gd name="T73" fmla="*/ 1162 h 2891"/>
                <a:gd name="T74" fmla="*/ 1985 w 2807"/>
                <a:gd name="T75" fmla="*/ 1134 h 2891"/>
                <a:gd name="T76" fmla="*/ 1843 w 2807"/>
                <a:gd name="T77" fmla="*/ 1247 h 2891"/>
                <a:gd name="T78" fmla="*/ 1644 w 2807"/>
                <a:gd name="T79" fmla="*/ 1247 h 2891"/>
                <a:gd name="T80" fmla="*/ 1503 w 2807"/>
                <a:gd name="T81" fmla="*/ 1105 h 2891"/>
                <a:gd name="T82" fmla="*/ 1616 w 2807"/>
                <a:gd name="T83" fmla="*/ 879 h 2891"/>
                <a:gd name="T84" fmla="*/ 1701 w 2807"/>
                <a:gd name="T85" fmla="*/ 652 h 2891"/>
                <a:gd name="T86" fmla="*/ 1616 w 2807"/>
                <a:gd name="T87" fmla="*/ 397 h 2891"/>
                <a:gd name="T88" fmla="*/ 1474 w 2807"/>
                <a:gd name="T89" fmla="*/ 226 h 2891"/>
                <a:gd name="T90" fmla="*/ 1219 w 2807"/>
                <a:gd name="T91" fmla="*/ 0 h 28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2807" h="2891">
                  <a:moveTo>
                    <a:pt x="1219" y="0"/>
                  </a:moveTo>
                  <a:lnTo>
                    <a:pt x="1134" y="56"/>
                  </a:lnTo>
                  <a:lnTo>
                    <a:pt x="1134" y="141"/>
                  </a:lnTo>
                  <a:lnTo>
                    <a:pt x="964" y="141"/>
                  </a:lnTo>
                  <a:lnTo>
                    <a:pt x="964" y="198"/>
                  </a:lnTo>
                  <a:lnTo>
                    <a:pt x="992" y="226"/>
                  </a:lnTo>
                  <a:lnTo>
                    <a:pt x="964" y="283"/>
                  </a:lnTo>
                  <a:lnTo>
                    <a:pt x="1077" y="312"/>
                  </a:lnTo>
                  <a:lnTo>
                    <a:pt x="1162" y="397"/>
                  </a:lnTo>
                  <a:lnTo>
                    <a:pt x="1106" y="453"/>
                  </a:lnTo>
                  <a:lnTo>
                    <a:pt x="1191" y="595"/>
                  </a:lnTo>
                  <a:lnTo>
                    <a:pt x="1191" y="680"/>
                  </a:lnTo>
                  <a:lnTo>
                    <a:pt x="1049" y="822"/>
                  </a:lnTo>
                  <a:lnTo>
                    <a:pt x="992" y="822"/>
                  </a:lnTo>
                  <a:lnTo>
                    <a:pt x="879" y="879"/>
                  </a:lnTo>
                  <a:lnTo>
                    <a:pt x="822" y="850"/>
                  </a:lnTo>
                  <a:lnTo>
                    <a:pt x="766" y="907"/>
                  </a:lnTo>
                  <a:lnTo>
                    <a:pt x="680" y="822"/>
                  </a:lnTo>
                  <a:lnTo>
                    <a:pt x="595" y="850"/>
                  </a:lnTo>
                  <a:lnTo>
                    <a:pt x="510" y="850"/>
                  </a:lnTo>
                  <a:lnTo>
                    <a:pt x="454" y="935"/>
                  </a:lnTo>
                  <a:lnTo>
                    <a:pt x="340" y="964"/>
                  </a:lnTo>
                  <a:lnTo>
                    <a:pt x="312" y="1049"/>
                  </a:lnTo>
                  <a:lnTo>
                    <a:pt x="369" y="1077"/>
                  </a:lnTo>
                  <a:lnTo>
                    <a:pt x="312" y="1162"/>
                  </a:lnTo>
                  <a:lnTo>
                    <a:pt x="397" y="1190"/>
                  </a:lnTo>
                  <a:lnTo>
                    <a:pt x="369" y="1219"/>
                  </a:lnTo>
                  <a:lnTo>
                    <a:pt x="397" y="1275"/>
                  </a:lnTo>
                  <a:lnTo>
                    <a:pt x="454" y="1304"/>
                  </a:lnTo>
                  <a:lnTo>
                    <a:pt x="510" y="1275"/>
                  </a:lnTo>
                  <a:lnTo>
                    <a:pt x="539" y="1304"/>
                  </a:lnTo>
                  <a:lnTo>
                    <a:pt x="510" y="1389"/>
                  </a:lnTo>
                  <a:lnTo>
                    <a:pt x="595" y="1389"/>
                  </a:lnTo>
                  <a:lnTo>
                    <a:pt x="624" y="1445"/>
                  </a:lnTo>
                  <a:lnTo>
                    <a:pt x="737" y="1474"/>
                  </a:lnTo>
                  <a:lnTo>
                    <a:pt x="709" y="1587"/>
                  </a:lnTo>
                  <a:lnTo>
                    <a:pt x="652" y="1559"/>
                  </a:lnTo>
                  <a:lnTo>
                    <a:pt x="539" y="1559"/>
                  </a:lnTo>
                  <a:lnTo>
                    <a:pt x="454" y="1587"/>
                  </a:lnTo>
                  <a:lnTo>
                    <a:pt x="397" y="1616"/>
                  </a:lnTo>
                  <a:lnTo>
                    <a:pt x="369" y="1559"/>
                  </a:lnTo>
                  <a:lnTo>
                    <a:pt x="284" y="1587"/>
                  </a:lnTo>
                  <a:lnTo>
                    <a:pt x="113" y="1786"/>
                  </a:lnTo>
                  <a:lnTo>
                    <a:pt x="57" y="1786"/>
                  </a:lnTo>
                  <a:lnTo>
                    <a:pt x="85" y="1842"/>
                  </a:lnTo>
                  <a:lnTo>
                    <a:pt x="57" y="2098"/>
                  </a:lnTo>
                  <a:lnTo>
                    <a:pt x="0" y="2154"/>
                  </a:lnTo>
                  <a:lnTo>
                    <a:pt x="28" y="2183"/>
                  </a:lnTo>
                  <a:lnTo>
                    <a:pt x="142" y="2268"/>
                  </a:lnTo>
                  <a:lnTo>
                    <a:pt x="57" y="2268"/>
                  </a:lnTo>
                  <a:lnTo>
                    <a:pt x="57" y="2324"/>
                  </a:lnTo>
                  <a:lnTo>
                    <a:pt x="142" y="2324"/>
                  </a:lnTo>
                  <a:lnTo>
                    <a:pt x="199" y="2324"/>
                  </a:lnTo>
                  <a:lnTo>
                    <a:pt x="312" y="2438"/>
                  </a:lnTo>
                  <a:lnTo>
                    <a:pt x="255" y="2551"/>
                  </a:lnTo>
                  <a:lnTo>
                    <a:pt x="255" y="2608"/>
                  </a:lnTo>
                  <a:lnTo>
                    <a:pt x="340" y="2636"/>
                  </a:lnTo>
                  <a:lnTo>
                    <a:pt x="369" y="2494"/>
                  </a:lnTo>
                  <a:lnTo>
                    <a:pt x="567" y="2353"/>
                  </a:lnTo>
                  <a:lnTo>
                    <a:pt x="567" y="2239"/>
                  </a:lnTo>
                  <a:lnTo>
                    <a:pt x="709" y="2183"/>
                  </a:lnTo>
                  <a:lnTo>
                    <a:pt x="766" y="2041"/>
                  </a:lnTo>
                  <a:lnTo>
                    <a:pt x="851" y="2183"/>
                  </a:lnTo>
                  <a:lnTo>
                    <a:pt x="794" y="2324"/>
                  </a:lnTo>
                  <a:lnTo>
                    <a:pt x="851" y="2494"/>
                  </a:lnTo>
                  <a:lnTo>
                    <a:pt x="907" y="2523"/>
                  </a:lnTo>
                  <a:lnTo>
                    <a:pt x="964" y="2494"/>
                  </a:lnTo>
                  <a:lnTo>
                    <a:pt x="992" y="2523"/>
                  </a:lnTo>
                  <a:lnTo>
                    <a:pt x="1049" y="2494"/>
                  </a:lnTo>
                  <a:lnTo>
                    <a:pt x="1049" y="2579"/>
                  </a:lnTo>
                  <a:lnTo>
                    <a:pt x="1191" y="2608"/>
                  </a:lnTo>
                  <a:lnTo>
                    <a:pt x="1247" y="2693"/>
                  </a:lnTo>
                  <a:lnTo>
                    <a:pt x="1219" y="2806"/>
                  </a:lnTo>
                  <a:lnTo>
                    <a:pt x="1418" y="2806"/>
                  </a:lnTo>
                  <a:lnTo>
                    <a:pt x="1503" y="2891"/>
                  </a:lnTo>
                  <a:lnTo>
                    <a:pt x="1644" y="2835"/>
                  </a:lnTo>
                  <a:lnTo>
                    <a:pt x="1673" y="2891"/>
                  </a:lnTo>
                  <a:lnTo>
                    <a:pt x="1786" y="2863"/>
                  </a:lnTo>
                  <a:lnTo>
                    <a:pt x="1814" y="2806"/>
                  </a:lnTo>
                  <a:lnTo>
                    <a:pt x="1786" y="2778"/>
                  </a:lnTo>
                  <a:lnTo>
                    <a:pt x="1814" y="2693"/>
                  </a:lnTo>
                  <a:lnTo>
                    <a:pt x="1786" y="2636"/>
                  </a:lnTo>
                  <a:lnTo>
                    <a:pt x="1814" y="2579"/>
                  </a:lnTo>
                  <a:lnTo>
                    <a:pt x="1928" y="2608"/>
                  </a:lnTo>
                  <a:lnTo>
                    <a:pt x="1985" y="2494"/>
                  </a:lnTo>
                  <a:lnTo>
                    <a:pt x="1985" y="2409"/>
                  </a:lnTo>
                  <a:lnTo>
                    <a:pt x="2041" y="2409"/>
                  </a:lnTo>
                  <a:lnTo>
                    <a:pt x="2126" y="2438"/>
                  </a:lnTo>
                  <a:lnTo>
                    <a:pt x="2155" y="2381"/>
                  </a:lnTo>
                  <a:lnTo>
                    <a:pt x="2155" y="2324"/>
                  </a:lnTo>
                  <a:lnTo>
                    <a:pt x="2211" y="2324"/>
                  </a:lnTo>
                  <a:lnTo>
                    <a:pt x="2268" y="2239"/>
                  </a:lnTo>
                  <a:lnTo>
                    <a:pt x="2325" y="2268"/>
                  </a:lnTo>
                  <a:lnTo>
                    <a:pt x="2325" y="2211"/>
                  </a:lnTo>
                  <a:lnTo>
                    <a:pt x="2381" y="2183"/>
                  </a:lnTo>
                  <a:lnTo>
                    <a:pt x="2381" y="2126"/>
                  </a:lnTo>
                  <a:lnTo>
                    <a:pt x="2466" y="2069"/>
                  </a:lnTo>
                  <a:lnTo>
                    <a:pt x="2466" y="2012"/>
                  </a:lnTo>
                  <a:lnTo>
                    <a:pt x="2552" y="2069"/>
                  </a:lnTo>
                  <a:lnTo>
                    <a:pt x="2552" y="2012"/>
                  </a:lnTo>
                  <a:lnTo>
                    <a:pt x="2722" y="1956"/>
                  </a:lnTo>
                  <a:lnTo>
                    <a:pt x="2807" y="1757"/>
                  </a:lnTo>
                  <a:lnTo>
                    <a:pt x="2722" y="1672"/>
                  </a:lnTo>
                  <a:lnTo>
                    <a:pt x="2722" y="1616"/>
                  </a:lnTo>
                  <a:lnTo>
                    <a:pt x="2665" y="1587"/>
                  </a:lnTo>
                  <a:lnTo>
                    <a:pt x="2580" y="1502"/>
                  </a:lnTo>
                  <a:lnTo>
                    <a:pt x="2608" y="1360"/>
                  </a:lnTo>
                  <a:lnTo>
                    <a:pt x="2665" y="1417"/>
                  </a:lnTo>
                  <a:lnTo>
                    <a:pt x="2665" y="1304"/>
                  </a:lnTo>
                  <a:lnTo>
                    <a:pt x="2693" y="1275"/>
                  </a:lnTo>
                  <a:lnTo>
                    <a:pt x="2637" y="1162"/>
                  </a:lnTo>
                  <a:lnTo>
                    <a:pt x="2381" y="1247"/>
                  </a:lnTo>
                  <a:lnTo>
                    <a:pt x="2211" y="1134"/>
                  </a:lnTo>
                  <a:lnTo>
                    <a:pt x="1985" y="1134"/>
                  </a:lnTo>
                  <a:lnTo>
                    <a:pt x="1928" y="1162"/>
                  </a:lnTo>
                  <a:lnTo>
                    <a:pt x="1843" y="1162"/>
                  </a:lnTo>
                  <a:lnTo>
                    <a:pt x="1843" y="1247"/>
                  </a:lnTo>
                  <a:lnTo>
                    <a:pt x="1758" y="1304"/>
                  </a:lnTo>
                  <a:lnTo>
                    <a:pt x="1588" y="1332"/>
                  </a:lnTo>
                  <a:lnTo>
                    <a:pt x="1644" y="1247"/>
                  </a:lnTo>
                  <a:lnTo>
                    <a:pt x="1644" y="1162"/>
                  </a:lnTo>
                  <a:lnTo>
                    <a:pt x="1559" y="1162"/>
                  </a:lnTo>
                  <a:lnTo>
                    <a:pt x="1503" y="1105"/>
                  </a:lnTo>
                  <a:lnTo>
                    <a:pt x="1559" y="1049"/>
                  </a:lnTo>
                  <a:lnTo>
                    <a:pt x="1559" y="907"/>
                  </a:lnTo>
                  <a:lnTo>
                    <a:pt x="1616" y="879"/>
                  </a:lnTo>
                  <a:lnTo>
                    <a:pt x="1588" y="793"/>
                  </a:lnTo>
                  <a:lnTo>
                    <a:pt x="1673" y="793"/>
                  </a:lnTo>
                  <a:lnTo>
                    <a:pt x="1701" y="652"/>
                  </a:lnTo>
                  <a:lnTo>
                    <a:pt x="1701" y="510"/>
                  </a:lnTo>
                  <a:lnTo>
                    <a:pt x="1673" y="482"/>
                  </a:lnTo>
                  <a:lnTo>
                    <a:pt x="1616" y="397"/>
                  </a:lnTo>
                  <a:lnTo>
                    <a:pt x="1503" y="368"/>
                  </a:lnTo>
                  <a:lnTo>
                    <a:pt x="1474" y="340"/>
                  </a:lnTo>
                  <a:lnTo>
                    <a:pt x="1474" y="226"/>
                  </a:lnTo>
                  <a:lnTo>
                    <a:pt x="1418" y="85"/>
                  </a:lnTo>
                  <a:lnTo>
                    <a:pt x="1247" y="28"/>
                  </a:lnTo>
                  <a:lnTo>
                    <a:pt x="1219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8" name="Freeform 264">
              <a:extLst>
                <a:ext uri="{FF2B5EF4-FFF2-40B4-BE49-F238E27FC236}">
                  <a16:creationId xmlns:a16="http://schemas.microsoft.com/office/drawing/2014/main" id="{5396A7EE-0606-482A-90D1-8BFD5490559B}"/>
                </a:ext>
              </a:extLst>
            </p:cNvPr>
            <p:cNvSpPr>
              <a:spLocks/>
            </p:cNvSpPr>
            <p:nvPr/>
          </p:nvSpPr>
          <p:spPr bwMode="auto">
            <a:xfrm>
              <a:off x="2315" y="4911"/>
              <a:ext cx="652" cy="709"/>
            </a:xfrm>
            <a:custGeom>
              <a:avLst/>
              <a:gdLst>
                <a:gd name="T0" fmla="*/ 0 w 652"/>
                <a:gd name="T1" fmla="*/ 595 h 709"/>
                <a:gd name="T2" fmla="*/ 85 w 652"/>
                <a:gd name="T3" fmla="*/ 652 h 709"/>
                <a:gd name="T4" fmla="*/ 114 w 652"/>
                <a:gd name="T5" fmla="*/ 567 h 709"/>
                <a:gd name="T6" fmla="*/ 227 w 652"/>
                <a:gd name="T7" fmla="*/ 680 h 709"/>
                <a:gd name="T8" fmla="*/ 369 w 652"/>
                <a:gd name="T9" fmla="*/ 652 h 709"/>
                <a:gd name="T10" fmla="*/ 454 w 652"/>
                <a:gd name="T11" fmla="*/ 709 h 709"/>
                <a:gd name="T12" fmla="*/ 596 w 652"/>
                <a:gd name="T13" fmla="*/ 680 h 709"/>
                <a:gd name="T14" fmla="*/ 567 w 652"/>
                <a:gd name="T15" fmla="*/ 595 h 709"/>
                <a:gd name="T16" fmla="*/ 652 w 652"/>
                <a:gd name="T17" fmla="*/ 482 h 709"/>
                <a:gd name="T18" fmla="*/ 624 w 652"/>
                <a:gd name="T19" fmla="*/ 453 h 709"/>
                <a:gd name="T20" fmla="*/ 567 w 652"/>
                <a:gd name="T21" fmla="*/ 482 h 709"/>
                <a:gd name="T22" fmla="*/ 511 w 652"/>
                <a:gd name="T23" fmla="*/ 453 h 709"/>
                <a:gd name="T24" fmla="*/ 454 w 652"/>
                <a:gd name="T25" fmla="*/ 283 h 709"/>
                <a:gd name="T26" fmla="*/ 511 w 652"/>
                <a:gd name="T27" fmla="*/ 142 h 709"/>
                <a:gd name="T28" fmla="*/ 426 w 652"/>
                <a:gd name="T29" fmla="*/ 0 h 709"/>
                <a:gd name="T30" fmla="*/ 369 w 652"/>
                <a:gd name="T31" fmla="*/ 142 h 709"/>
                <a:gd name="T32" fmla="*/ 227 w 652"/>
                <a:gd name="T33" fmla="*/ 198 h 709"/>
                <a:gd name="T34" fmla="*/ 227 w 652"/>
                <a:gd name="T35" fmla="*/ 312 h 709"/>
                <a:gd name="T36" fmla="*/ 29 w 652"/>
                <a:gd name="T37" fmla="*/ 453 h 709"/>
                <a:gd name="T38" fmla="*/ 0 w 652"/>
                <a:gd name="T39" fmla="*/ 595 h 7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652" h="709">
                  <a:moveTo>
                    <a:pt x="0" y="595"/>
                  </a:moveTo>
                  <a:lnTo>
                    <a:pt x="85" y="652"/>
                  </a:lnTo>
                  <a:lnTo>
                    <a:pt x="114" y="567"/>
                  </a:lnTo>
                  <a:lnTo>
                    <a:pt x="227" y="680"/>
                  </a:lnTo>
                  <a:lnTo>
                    <a:pt x="369" y="652"/>
                  </a:lnTo>
                  <a:lnTo>
                    <a:pt x="454" y="709"/>
                  </a:lnTo>
                  <a:lnTo>
                    <a:pt x="596" y="680"/>
                  </a:lnTo>
                  <a:lnTo>
                    <a:pt x="567" y="595"/>
                  </a:lnTo>
                  <a:lnTo>
                    <a:pt x="652" y="482"/>
                  </a:lnTo>
                  <a:lnTo>
                    <a:pt x="624" y="453"/>
                  </a:lnTo>
                  <a:lnTo>
                    <a:pt x="567" y="482"/>
                  </a:lnTo>
                  <a:lnTo>
                    <a:pt x="511" y="453"/>
                  </a:lnTo>
                  <a:lnTo>
                    <a:pt x="454" y="283"/>
                  </a:lnTo>
                  <a:lnTo>
                    <a:pt x="511" y="142"/>
                  </a:lnTo>
                  <a:lnTo>
                    <a:pt x="426" y="0"/>
                  </a:lnTo>
                  <a:lnTo>
                    <a:pt x="369" y="142"/>
                  </a:lnTo>
                  <a:lnTo>
                    <a:pt x="227" y="198"/>
                  </a:lnTo>
                  <a:lnTo>
                    <a:pt x="227" y="312"/>
                  </a:lnTo>
                  <a:lnTo>
                    <a:pt x="29" y="453"/>
                  </a:lnTo>
                  <a:lnTo>
                    <a:pt x="0" y="59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9" name="Freeform 265">
              <a:extLst>
                <a:ext uri="{FF2B5EF4-FFF2-40B4-BE49-F238E27FC236}">
                  <a16:creationId xmlns:a16="http://schemas.microsoft.com/office/drawing/2014/main" id="{BC7E8FDB-6983-46E8-A3C6-B9D2CFD5985C}"/>
                </a:ext>
              </a:extLst>
            </p:cNvPr>
            <p:cNvSpPr>
              <a:spLocks/>
            </p:cNvSpPr>
            <p:nvPr/>
          </p:nvSpPr>
          <p:spPr bwMode="auto">
            <a:xfrm>
              <a:off x="1947" y="5364"/>
              <a:ext cx="1927" cy="1078"/>
            </a:xfrm>
            <a:custGeom>
              <a:avLst/>
              <a:gdLst>
                <a:gd name="T0" fmla="*/ 1842 w 1927"/>
                <a:gd name="T1" fmla="*/ 312 h 1078"/>
                <a:gd name="T2" fmla="*/ 1814 w 1927"/>
                <a:gd name="T3" fmla="*/ 369 h 1078"/>
                <a:gd name="T4" fmla="*/ 1701 w 1927"/>
                <a:gd name="T5" fmla="*/ 397 h 1078"/>
                <a:gd name="T6" fmla="*/ 1672 w 1927"/>
                <a:gd name="T7" fmla="*/ 341 h 1078"/>
                <a:gd name="T8" fmla="*/ 1531 w 1927"/>
                <a:gd name="T9" fmla="*/ 397 h 1078"/>
                <a:gd name="T10" fmla="*/ 1446 w 1927"/>
                <a:gd name="T11" fmla="*/ 312 h 1078"/>
                <a:gd name="T12" fmla="*/ 1247 w 1927"/>
                <a:gd name="T13" fmla="*/ 312 h 1078"/>
                <a:gd name="T14" fmla="*/ 1275 w 1927"/>
                <a:gd name="T15" fmla="*/ 199 h 1078"/>
                <a:gd name="T16" fmla="*/ 1219 w 1927"/>
                <a:gd name="T17" fmla="*/ 114 h 1078"/>
                <a:gd name="T18" fmla="*/ 1077 w 1927"/>
                <a:gd name="T19" fmla="*/ 85 h 1078"/>
                <a:gd name="T20" fmla="*/ 1077 w 1927"/>
                <a:gd name="T21" fmla="*/ 0 h 1078"/>
                <a:gd name="T22" fmla="*/ 1020 w 1927"/>
                <a:gd name="T23" fmla="*/ 29 h 1078"/>
                <a:gd name="T24" fmla="*/ 935 w 1927"/>
                <a:gd name="T25" fmla="*/ 142 h 1078"/>
                <a:gd name="T26" fmla="*/ 964 w 1927"/>
                <a:gd name="T27" fmla="*/ 227 h 1078"/>
                <a:gd name="T28" fmla="*/ 822 w 1927"/>
                <a:gd name="T29" fmla="*/ 256 h 1078"/>
                <a:gd name="T30" fmla="*/ 737 w 1927"/>
                <a:gd name="T31" fmla="*/ 199 h 1078"/>
                <a:gd name="T32" fmla="*/ 595 w 1927"/>
                <a:gd name="T33" fmla="*/ 227 h 1078"/>
                <a:gd name="T34" fmla="*/ 482 w 1927"/>
                <a:gd name="T35" fmla="*/ 114 h 1078"/>
                <a:gd name="T36" fmla="*/ 453 w 1927"/>
                <a:gd name="T37" fmla="*/ 199 h 1078"/>
                <a:gd name="T38" fmla="*/ 368 w 1927"/>
                <a:gd name="T39" fmla="*/ 142 h 1078"/>
                <a:gd name="T40" fmla="*/ 283 w 1927"/>
                <a:gd name="T41" fmla="*/ 114 h 1078"/>
                <a:gd name="T42" fmla="*/ 283 w 1927"/>
                <a:gd name="T43" fmla="*/ 57 h 1078"/>
                <a:gd name="T44" fmla="*/ 170 w 1927"/>
                <a:gd name="T45" fmla="*/ 142 h 1078"/>
                <a:gd name="T46" fmla="*/ 170 w 1927"/>
                <a:gd name="T47" fmla="*/ 85 h 1078"/>
                <a:gd name="T48" fmla="*/ 0 w 1927"/>
                <a:gd name="T49" fmla="*/ 57 h 1078"/>
                <a:gd name="T50" fmla="*/ 56 w 1927"/>
                <a:gd name="T51" fmla="*/ 171 h 1078"/>
                <a:gd name="T52" fmla="*/ 0 w 1927"/>
                <a:gd name="T53" fmla="*/ 199 h 1078"/>
                <a:gd name="T54" fmla="*/ 0 w 1927"/>
                <a:gd name="T55" fmla="*/ 256 h 1078"/>
                <a:gd name="T56" fmla="*/ 141 w 1927"/>
                <a:gd name="T57" fmla="*/ 369 h 1078"/>
                <a:gd name="T58" fmla="*/ 283 w 1927"/>
                <a:gd name="T59" fmla="*/ 369 h 1078"/>
                <a:gd name="T60" fmla="*/ 340 w 1927"/>
                <a:gd name="T61" fmla="*/ 426 h 1078"/>
                <a:gd name="T62" fmla="*/ 312 w 1927"/>
                <a:gd name="T63" fmla="*/ 511 h 1078"/>
                <a:gd name="T64" fmla="*/ 340 w 1927"/>
                <a:gd name="T65" fmla="*/ 539 h 1078"/>
                <a:gd name="T66" fmla="*/ 340 w 1927"/>
                <a:gd name="T67" fmla="*/ 596 h 1078"/>
                <a:gd name="T68" fmla="*/ 368 w 1927"/>
                <a:gd name="T69" fmla="*/ 596 h 1078"/>
                <a:gd name="T70" fmla="*/ 312 w 1927"/>
                <a:gd name="T71" fmla="*/ 738 h 1078"/>
                <a:gd name="T72" fmla="*/ 453 w 1927"/>
                <a:gd name="T73" fmla="*/ 908 h 1078"/>
                <a:gd name="T74" fmla="*/ 510 w 1927"/>
                <a:gd name="T75" fmla="*/ 908 h 1078"/>
                <a:gd name="T76" fmla="*/ 623 w 1927"/>
                <a:gd name="T77" fmla="*/ 964 h 1078"/>
                <a:gd name="T78" fmla="*/ 652 w 1927"/>
                <a:gd name="T79" fmla="*/ 1049 h 1078"/>
                <a:gd name="T80" fmla="*/ 737 w 1927"/>
                <a:gd name="T81" fmla="*/ 1078 h 1078"/>
                <a:gd name="T82" fmla="*/ 794 w 1927"/>
                <a:gd name="T83" fmla="*/ 993 h 1078"/>
                <a:gd name="T84" fmla="*/ 794 w 1927"/>
                <a:gd name="T85" fmla="*/ 908 h 1078"/>
                <a:gd name="T86" fmla="*/ 907 w 1927"/>
                <a:gd name="T87" fmla="*/ 851 h 1078"/>
                <a:gd name="T88" fmla="*/ 879 w 1927"/>
                <a:gd name="T89" fmla="*/ 709 h 1078"/>
                <a:gd name="T90" fmla="*/ 992 w 1927"/>
                <a:gd name="T91" fmla="*/ 624 h 1078"/>
                <a:gd name="T92" fmla="*/ 1134 w 1927"/>
                <a:gd name="T93" fmla="*/ 652 h 1078"/>
                <a:gd name="T94" fmla="*/ 1162 w 1927"/>
                <a:gd name="T95" fmla="*/ 596 h 1078"/>
                <a:gd name="T96" fmla="*/ 1105 w 1927"/>
                <a:gd name="T97" fmla="*/ 596 h 1078"/>
                <a:gd name="T98" fmla="*/ 1105 w 1927"/>
                <a:gd name="T99" fmla="*/ 567 h 1078"/>
                <a:gd name="T100" fmla="*/ 1190 w 1927"/>
                <a:gd name="T101" fmla="*/ 511 h 1078"/>
                <a:gd name="T102" fmla="*/ 1190 w 1927"/>
                <a:gd name="T103" fmla="*/ 482 h 1078"/>
                <a:gd name="T104" fmla="*/ 1360 w 1927"/>
                <a:gd name="T105" fmla="*/ 482 h 1078"/>
                <a:gd name="T106" fmla="*/ 1502 w 1927"/>
                <a:gd name="T107" fmla="*/ 539 h 1078"/>
                <a:gd name="T108" fmla="*/ 1559 w 1927"/>
                <a:gd name="T109" fmla="*/ 482 h 1078"/>
                <a:gd name="T110" fmla="*/ 1616 w 1927"/>
                <a:gd name="T111" fmla="*/ 482 h 1078"/>
                <a:gd name="T112" fmla="*/ 1644 w 1927"/>
                <a:gd name="T113" fmla="*/ 596 h 1078"/>
                <a:gd name="T114" fmla="*/ 1672 w 1927"/>
                <a:gd name="T115" fmla="*/ 539 h 1078"/>
                <a:gd name="T116" fmla="*/ 1786 w 1927"/>
                <a:gd name="T117" fmla="*/ 567 h 1078"/>
                <a:gd name="T118" fmla="*/ 1757 w 1927"/>
                <a:gd name="T119" fmla="*/ 511 h 1078"/>
                <a:gd name="T120" fmla="*/ 1871 w 1927"/>
                <a:gd name="T121" fmla="*/ 426 h 1078"/>
                <a:gd name="T122" fmla="*/ 1927 w 1927"/>
                <a:gd name="T123" fmla="*/ 341 h 1078"/>
                <a:gd name="T124" fmla="*/ 1842 w 1927"/>
                <a:gd name="T125" fmla="*/ 312 h 10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1927" h="1078">
                  <a:moveTo>
                    <a:pt x="1842" y="312"/>
                  </a:moveTo>
                  <a:lnTo>
                    <a:pt x="1814" y="369"/>
                  </a:lnTo>
                  <a:lnTo>
                    <a:pt x="1701" y="397"/>
                  </a:lnTo>
                  <a:lnTo>
                    <a:pt x="1672" y="341"/>
                  </a:lnTo>
                  <a:lnTo>
                    <a:pt x="1531" y="397"/>
                  </a:lnTo>
                  <a:lnTo>
                    <a:pt x="1446" y="312"/>
                  </a:lnTo>
                  <a:lnTo>
                    <a:pt x="1247" y="312"/>
                  </a:lnTo>
                  <a:lnTo>
                    <a:pt x="1275" y="199"/>
                  </a:lnTo>
                  <a:lnTo>
                    <a:pt x="1219" y="114"/>
                  </a:lnTo>
                  <a:lnTo>
                    <a:pt x="1077" y="85"/>
                  </a:lnTo>
                  <a:lnTo>
                    <a:pt x="1077" y="0"/>
                  </a:lnTo>
                  <a:lnTo>
                    <a:pt x="1020" y="29"/>
                  </a:lnTo>
                  <a:lnTo>
                    <a:pt x="935" y="142"/>
                  </a:lnTo>
                  <a:lnTo>
                    <a:pt x="964" y="227"/>
                  </a:lnTo>
                  <a:lnTo>
                    <a:pt x="822" y="256"/>
                  </a:lnTo>
                  <a:lnTo>
                    <a:pt x="737" y="199"/>
                  </a:lnTo>
                  <a:lnTo>
                    <a:pt x="595" y="227"/>
                  </a:lnTo>
                  <a:lnTo>
                    <a:pt x="482" y="114"/>
                  </a:lnTo>
                  <a:lnTo>
                    <a:pt x="453" y="199"/>
                  </a:lnTo>
                  <a:lnTo>
                    <a:pt x="368" y="142"/>
                  </a:lnTo>
                  <a:lnTo>
                    <a:pt x="283" y="114"/>
                  </a:lnTo>
                  <a:lnTo>
                    <a:pt x="283" y="57"/>
                  </a:lnTo>
                  <a:lnTo>
                    <a:pt x="170" y="142"/>
                  </a:lnTo>
                  <a:lnTo>
                    <a:pt x="170" y="85"/>
                  </a:lnTo>
                  <a:lnTo>
                    <a:pt x="0" y="57"/>
                  </a:lnTo>
                  <a:lnTo>
                    <a:pt x="56" y="171"/>
                  </a:lnTo>
                  <a:lnTo>
                    <a:pt x="0" y="199"/>
                  </a:lnTo>
                  <a:lnTo>
                    <a:pt x="0" y="256"/>
                  </a:lnTo>
                  <a:lnTo>
                    <a:pt x="141" y="369"/>
                  </a:lnTo>
                  <a:lnTo>
                    <a:pt x="283" y="369"/>
                  </a:lnTo>
                  <a:lnTo>
                    <a:pt x="340" y="426"/>
                  </a:lnTo>
                  <a:lnTo>
                    <a:pt x="312" y="511"/>
                  </a:lnTo>
                  <a:lnTo>
                    <a:pt x="340" y="539"/>
                  </a:lnTo>
                  <a:lnTo>
                    <a:pt x="340" y="596"/>
                  </a:lnTo>
                  <a:lnTo>
                    <a:pt x="368" y="596"/>
                  </a:lnTo>
                  <a:lnTo>
                    <a:pt x="312" y="738"/>
                  </a:lnTo>
                  <a:lnTo>
                    <a:pt x="453" y="908"/>
                  </a:lnTo>
                  <a:lnTo>
                    <a:pt x="510" y="908"/>
                  </a:lnTo>
                  <a:lnTo>
                    <a:pt x="623" y="964"/>
                  </a:lnTo>
                  <a:lnTo>
                    <a:pt x="652" y="1049"/>
                  </a:lnTo>
                  <a:lnTo>
                    <a:pt x="737" y="1078"/>
                  </a:lnTo>
                  <a:lnTo>
                    <a:pt x="794" y="993"/>
                  </a:lnTo>
                  <a:lnTo>
                    <a:pt x="794" y="908"/>
                  </a:lnTo>
                  <a:lnTo>
                    <a:pt x="907" y="851"/>
                  </a:lnTo>
                  <a:lnTo>
                    <a:pt x="879" y="709"/>
                  </a:lnTo>
                  <a:lnTo>
                    <a:pt x="992" y="624"/>
                  </a:lnTo>
                  <a:lnTo>
                    <a:pt x="1134" y="652"/>
                  </a:lnTo>
                  <a:lnTo>
                    <a:pt x="1162" y="596"/>
                  </a:lnTo>
                  <a:lnTo>
                    <a:pt x="1105" y="596"/>
                  </a:lnTo>
                  <a:lnTo>
                    <a:pt x="1105" y="567"/>
                  </a:lnTo>
                  <a:lnTo>
                    <a:pt x="1190" y="511"/>
                  </a:lnTo>
                  <a:lnTo>
                    <a:pt x="1190" y="482"/>
                  </a:lnTo>
                  <a:lnTo>
                    <a:pt x="1360" y="482"/>
                  </a:lnTo>
                  <a:lnTo>
                    <a:pt x="1502" y="539"/>
                  </a:lnTo>
                  <a:lnTo>
                    <a:pt x="1559" y="482"/>
                  </a:lnTo>
                  <a:lnTo>
                    <a:pt x="1616" y="482"/>
                  </a:lnTo>
                  <a:lnTo>
                    <a:pt x="1644" y="596"/>
                  </a:lnTo>
                  <a:lnTo>
                    <a:pt x="1672" y="539"/>
                  </a:lnTo>
                  <a:lnTo>
                    <a:pt x="1786" y="567"/>
                  </a:lnTo>
                  <a:lnTo>
                    <a:pt x="1757" y="511"/>
                  </a:lnTo>
                  <a:lnTo>
                    <a:pt x="1871" y="426"/>
                  </a:lnTo>
                  <a:lnTo>
                    <a:pt x="1927" y="341"/>
                  </a:lnTo>
                  <a:lnTo>
                    <a:pt x="1842" y="31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0" name="Freeform 266">
              <a:extLst>
                <a:ext uri="{FF2B5EF4-FFF2-40B4-BE49-F238E27FC236}">
                  <a16:creationId xmlns:a16="http://schemas.microsoft.com/office/drawing/2014/main" id="{1E1B0CAE-03FE-4A59-A803-3FDC916D997F}"/>
                </a:ext>
              </a:extLst>
            </p:cNvPr>
            <p:cNvSpPr>
              <a:spLocks/>
            </p:cNvSpPr>
            <p:nvPr/>
          </p:nvSpPr>
          <p:spPr bwMode="auto">
            <a:xfrm>
              <a:off x="2684" y="5846"/>
              <a:ext cx="1162" cy="936"/>
            </a:xfrm>
            <a:custGeom>
              <a:avLst/>
              <a:gdLst>
                <a:gd name="T0" fmla="*/ 1049 w 1162"/>
                <a:gd name="T1" fmla="*/ 85 h 936"/>
                <a:gd name="T2" fmla="*/ 935 w 1162"/>
                <a:gd name="T3" fmla="*/ 57 h 936"/>
                <a:gd name="T4" fmla="*/ 907 w 1162"/>
                <a:gd name="T5" fmla="*/ 114 h 936"/>
                <a:gd name="T6" fmla="*/ 879 w 1162"/>
                <a:gd name="T7" fmla="*/ 0 h 936"/>
                <a:gd name="T8" fmla="*/ 822 w 1162"/>
                <a:gd name="T9" fmla="*/ 0 h 936"/>
                <a:gd name="T10" fmla="*/ 765 w 1162"/>
                <a:gd name="T11" fmla="*/ 57 h 936"/>
                <a:gd name="T12" fmla="*/ 623 w 1162"/>
                <a:gd name="T13" fmla="*/ 0 h 936"/>
                <a:gd name="T14" fmla="*/ 453 w 1162"/>
                <a:gd name="T15" fmla="*/ 0 h 936"/>
                <a:gd name="T16" fmla="*/ 453 w 1162"/>
                <a:gd name="T17" fmla="*/ 29 h 936"/>
                <a:gd name="T18" fmla="*/ 368 w 1162"/>
                <a:gd name="T19" fmla="*/ 85 h 936"/>
                <a:gd name="T20" fmla="*/ 368 w 1162"/>
                <a:gd name="T21" fmla="*/ 114 h 936"/>
                <a:gd name="T22" fmla="*/ 425 w 1162"/>
                <a:gd name="T23" fmla="*/ 114 h 936"/>
                <a:gd name="T24" fmla="*/ 397 w 1162"/>
                <a:gd name="T25" fmla="*/ 170 h 936"/>
                <a:gd name="T26" fmla="*/ 255 w 1162"/>
                <a:gd name="T27" fmla="*/ 142 h 936"/>
                <a:gd name="T28" fmla="*/ 142 w 1162"/>
                <a:gd name="T29" fmla="*/ 227 h 936"/>
                <a:gd name="T30" fmla="*/ 170 w 1162"/>
                <a:gd name="T31" fmla="*/ 369 h 936"/>
                <a:gd name="T32" fmla="*/ 57 w 1162"/>
                <a:gd name="T33" fmla="*/ 426 h 936"/>
                <a:gd name="T34" fmla="*/ 57 w 1162"/>
                <a:gd name="T35" fmla="*/ 511 h 936"/>
                <a:gd name="T36" fmla="*/ 0 w 1162"/>
                <a:gd name="T37" fmla="*/ 596 h 936"/>
                <a:gd name="T38" fmla="*/ 28 w 1162"/>
                <a:gd name="T39" fmla="*/ 596 h 936"/>
                <a:gd name="T40" fmla="*/ 85 w 1162"/>
                <a:gd name="T41" fmla="*/ 567 h 936"/>
                <a:gd name="T42" fmla="*/ 113 w 1162"/>
                <a:gd name="T43" fmla="*/ 624 h 936"/>
                <a:gd name="T44" fmla="*/ 283 w 1162"/>
                <a:gd name="T45" fmla="*/ 681 h 936"/>
                <a:gd name="T46" fmla="*/ 312 w 1162"/>
                <a:gd name="T47" fmla="*/ 737 h 936"/>
                <a:gd name="T48" fmla="*/ 453 w 1162"/>
                <a:gd name="T49" fmla="*/ 823 h 936"/>
                <a:gd name="T50" fmla="*/ 623 w 1162"/>
                <a:gd name="T51" fmla="*/ 823 h 936"/>
                <a:gd name="T52" fmla="*/ 623 w 1162"/>
                <a:gd name="T53" fmla="*/ 851 h 936"/>
                <a:gd name="T54" fmla="*/ 680 w 1162"/>
                <a:gd name="T55" fmla="*/ 851 h 936"/>
                <a:gd name="T56" fmla="*/ 737 w 1162"/>
                <a:gd name="T57" fmla="*/ 936 h 936"/>
                <a:gd name="T58" fmla="*/ 765 w 1162"/>
                <a:gd name="T59" fmla="*/ 879 h 936"/>
                <a:gd name="T60" fmla="*/ 794 w 1162"/>
                <a:gd name="T61" fmla="*/ 879 h 936"/>
                <a:gd name="T62" fmla="*/ 850 w 1162"/>
                <a:gd name="T63" fmla="*/ 851 h 936"/>
                <a:gd name="T64" fmla="*/ 964 w 1162"/>
                <a:gd name="T65" fmla="*/ 936 h 936"/>
                <a:gd name="T66" fmla="*/ 964 w 1162"/>
                <a:gd name="T67" fmla="*/ 879 h 936"/>
                <a:gd name="T68" fmla="*/ 1020 w 1162"/>
                <a:gd name="T69" fmla="*/ 879 h 936"/>
                <a:gd name="T70" fmla="*/ 992 w 1162"/>
                <a:gd name="T71" fmla="*/ 851 h 936"/>
                <a:gd name="T72" fmla="*/ 1020 w 1162"/>
                <a:gd name="T73" fmla="*/ 794 h 936"/>
                <a:gd name="T74" fmla="*/ 907 w 1162"/>
                <a:gd name="T75" fmla="*/ 709 h 936"/>
                <a:gd name="T76" fmla="*/ 992 w 1162"/>
                <a:gd name="T77" fmla="*/ 652 h 936"/>
                <a:gd name="T78" fmla="*/ 1020 w 1162"/>
                <a:gd name="T79" fmla="*/ 539 h 936"/>
                <a:gd name="T80" fmla="*/ 964 w 1162"/>
                <a:gd name="T81" fmla="*/ 539 h 936"/>
                <a:gd name="T82" fmla="*/ 935 w 1162"/>
                <a:gd name="T83" fmla="*/ 511 h 936"/>
                <a:gd name="T84" fmla="*/ 964 w 1162"/>
                <a:gd name="T85" fmla="*/ 426 h 936"/>
                <a:gd name="T86" fmla="*/ 992 w 1162"/>
                <a:gd name="T87" fmla="*/ 369 h 936"/>
                <a:gd name="T88" fmla="*/ 1134 w 1162"/>
                <a:gd name="T89" fmla="*/ 397 h 936"/>
                <a:gd name="T90" fmla="*/ 1105 w 1162"/>
                <a:gd name="T91" fmla="*/ 284 h 936"/>
                <a:gd name="T92" fmla="*/ 1162 w 1162"/>
                <a:gd name="T93" fmla="*/ 256 h 936"/>
                <a:gd name="T94" fmla="*/ 1077 w 1162"/>
                <a:gd name="T95" fmla="*/ 142 h 936"/>
                <a:gd name="T96" fmla="*/ 1049 w 1162"/>
                <a:gd name="T97" fmla="*/ 85 h 9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162" h="936">
                  <a:moveTo>
                    <a:pt x="1049" y="85"/>
                  </a:moveTo>
                  <a:lnTo>
                    <a:pt x="935" y="57"/>
                  </a:lnTo>
                  <a:lnTo>
                    <a:pt x="907" y="114"/>
                  </a:lnTo>
                  <a:lnTo>
                    <a:pt x="879" y="0"/>
                  </a:lnTo>
                  <a:lnTo>
                    <a:pt x="822" y="0"/>
                  </a:lnTo>
                  <a:lnTo>
                    <a:pt x="765" y="57"/>
                  </a:lnTo>
                  <a:lnTo>
                    <a:pt x="623" y="0"/>
                  </a:lnTo>
                  <a:lnTo>
                    <a:pt x="453" y="0"/>
                  </a:lnTo>
                  <a:lnTo>
                    <a:pt x="453" y="29"/>
                  </a:lnTo>
                  <a:lnTo>
                    <a:pt x="368" y="85"/>
                  </a:lnTo>
                  <a:lnTo>
                    <a:pt x="368" y="114"/>
                  </a:lnTo>
                  <a:lnTo>
                    <a:pt x="425" y="114"/>
                  </a:lnTo>
                  <a:lnTo>
                    <a:pt x="397" y="170"/>
                  </a:lnTo>
                  <a:lnTo>
                    <a:pt x="255" y="142"/>
                  </a:lnTo>
                  <a:lnTo>
                    <a:pt x="142" y="227"/>
                  </a:lnTo>
                  <a:lnTo>
                    <a:pt x="170" y="369"/>
                  </a:lnTo>
                  <a:lnTo>
                    <a:pt x="57" y="426"/>
                  </a:lnTo>
                  <a:lnTo>
                    <a:pt x="57" y="511"/>
                  </a:lnTo>
                  <a:lnTo>
                    <a:pt x="0" y="596"/>
                  </a:lnTo>
                  <a:lnTo>
                    <a:pt x="28" y="596"/>
                  </a:lnTo>
                  <a:lnTo>
                    <a:pt x="85" y="567"/>
                  </a:lnTo>
                  <a:lnTo>
                    <a:pt x="113" y="624"/>
                  </a:lnTo>
                  <a:lnTo>
                    <a:pt x="283" y="681"/>
                  </a:lnTo>
                  <a:lnTo>
                    <a:pt x="312" y="737"/>
                  </a:lnTo>
                  <a:lnTo>
                    <a:pt x="453" y="823"/>
                  </a:lnTo>
                  <a:lnTo>
                    <a:pt x="623" y="823"/>
                  </a:lnTo>
                  <a:lnTo>
                    <a:pt x="623" y="851"/>
                  </a:lnTo>
                  <a:lnTo>
                    <a:pt x="680" y="851"/>
                  </a:lnTo>
                  <a:lnTo>
                    <a:pt x="737" y="936"/>
                  </a:lnTo>
                  <a:lnTo>
                    <a:pt x="765" y="879"/>
                  </a:lnTo>
                  <a:lnTo>
                    <a:pt x="794" y="879"/>
                  </a:lnTo>
                  <a:lnTo>
                    <a:pt x="850" y="851"/>
                  </a:lnTo>
                  <a:lnTo>
                    <a:pt x="964" y="936"/>
                  </a:lnTo>
                  <a:lnTo>
                    <a:pt x="964" y="879"/>
                  </a:lnTo>
                  <a:lnTo>
                    <a:pt x="1020" y="879"/>
                  </a:lnTo>
                  <a:lnTo>
                    <a:pt x="992" y="851"/>
                  </a:lnTo>
                  <a:lnTo>
                    <a:pt x="1020" y="794"/>
                  </a:lnTo>
                  <a:lnTo>
                    <a:pt x="907" y="709"/>
                  </a:lnTo>
                  <a:lnTo>
                    <a:pt x="992" y="652"/>
                  </a:lnTo>
                  <a:lnTo>
                    <a:pt x="1020" y="539"/>
                  </a:lnTo>
                  <a:lnTo>
                    <a:pt x="964" y="539"/>
                  </a:lnTo>
                  <a:lnTo>
                    <a:pt x="935" y="511"/>
                  </a:lnTo>
                  <a:lnTo>
                    <a:pt x="964" y="426"/>
                  </a:lnTo>
                  <a:lnTo>
                    <a:pt x="992" y="369"/>
                  </a:lnTo>
                  <a:lnTo>
                    <a:pt x="1134" y="397"/>
                  </a:lnTo>
                  <a:lnTo>
                    <a:pt x="1105" y="284"/>
                  </a:lnTo>
                  <a:lnTo>
                    <a:pt x="1162" y="256"/>
                  </a:lnTo>
                  <a:lnTo>
                    <a:pt x="1077" y="142"/>
                  </a:lnTo>
                  <a:lnTo>
                    <a:pt x="1049" y="8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1" name="Freeform 267">
              <a:extLst>
                <a:ext uri="{FF2B5EF4-FFF2-40B4-BE49-F238E27FC236}">
                  <a16:creationId xmlns:a16="http://schemas.microsoft.com/office/drawing/2014/main" id="{6F7A877D-5488-48A1-9FB9-CE9139B464D5}"/>
                </a:ext>
              </a:extLst>
            </p:cNvPr>
            <p:cNvSpPr>
              <a:spLocks/>
            </p:cNvSpPr>
            <p:nvPr/>
          </p:nvSpPr>
          <p:spPr bwMode="auto">
            <a:xfrm>
              <a:off x="4612" y="6867"/>
              <a:ext cx="368" cy="283"/>
            </a:xfrm>
            <a:custGeom>
              <a:avLst/>
              <a:gdLst>
                <a:gd name="T0" fmla="*/ 56 w 368"/>
                <a:gd name="T1" fmla="*/ 0 h 283"/>
                <a:gd name="T2" fmla="*/ 0 w 368"/>
                <a:gd name="T3" fmla="*/ 142 h 283"/>
                <a:gd name="T4" fmla="*/ 141 w 368"/>
                <a:gd name="T5" fmla="*/ 170 h 283"/>
                <a:gd name="T6" fmla="*/ 56 w 368"/>
                <a:gd name="T7" fmla="*/ 227 h 283"/>
                <a:gd name="T8" fmla="*/ 85 w 368"/>
                <a:gd name="T9" fmla="*/ 283 h 283"/>
                <a:gd name="T10" fmla="*/ 141 w 368"/>
                <a:gd name="T11" fmla="*/ 227 h 283"/>
                <a:gd name="T12" fmla="*/ 198 w 368"/>
                <a:gd name="T13" fmla="*/ 227 h 283"/>
                <a:gd name="T14" fmla="*/ 311 w 368"/>
                <a:gd name="T15" fmla="*/ 170 h 283"/>
                <a:gd name="T16" fmla="*/ 368 w 368"/>
                <a:gd name="T17" fmla="*/ 85 h 283"/>
                <a:gd name="T18" fmla="*/ 255 w 368"/>
                <a:gd name="T19" fmla="*/ 85 h 283"/>
                <a:gd name="T20" fmla="*/ 170 w 368"/>
                <a:gd name="T21" fmla="*/ 28 h 283"/>
                <a:gd name="T22" fmla="*/ 113 w 368"/>
                <a:gd name="T23" fmla="*/ 57 h 283"/>
                <a:gd name="T24" fmla="*/ 56 w 368"/>
                <a:gd name="T25" fmla="*/ 0 h 2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68" h="283">
                  <a:moveTo>
                    <a:pt x="56" y="0"/>
                  </a:moveTo>
                  <a:lnTo>
                    <a:pt x="0" y="142"/>
                  </a:lnTo>
                  <a:lnTo>
                    <a:pt x="141" y="170"/>
                  </a:lnTo>
                  <a:lnTo>
                    <a:pt x="56" y="227"/>
                  </a:lnTo>
                  <a:lnTo>
                    <a:pt x="85" y="283"/>
                  </a:lnTo>
                  <a:lnTo>
                    <a:pt x="141" y="227"/>
                  </a:lnTo>
                  <a:lnTo>
                    <a:pt x="198" y="227"/>
                  </a:lnTo>
                  <a:lnTo>
                    <a:pt x="311" y="170"/>
                  </a:lnTo>
                  <a:lnTo>
                    <a:pt x="368" y="85"/>
                  </a:lnTo>
                  <a:lnTo>
                    <a:pt x="255" y="85"/>
                  </a:lnTo>
                  <a:lnTo>
                    <a:pt x="170" y="28"/>
                  </a:lnTo>
                  <a:lnTo>
                    <a:pt x="113" y="57"/>
                  </a:lnTo>
                  <a:lnTo>
                    <a:pt x="56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2" name="Freeform 268">
              <a:extLst>
                <a:ext uri="{FF2B5EF4-FFF2-40B4-BE49-F238E27FC236}">
                  <a16:creationId xmlns:a16="http://schemas.microsoft.com/office/drawing/2014/main" id="{1338D3E0-9219-495D-9672-3CE2A845816D}"/>
                </a:ext>
              </a:extLst>
            </p:cNvPr>
            <p:cNvSpPr>
              <a:spLocks/>
            </p:cNvSpPr>
            <p:nvPr/>
          </p:nvSpPr>
          <p:spPr bwMode="auto">
            <a:xfrm>
              <a:off x="3591" y="6158"/>
              <a:ext cx="1588" cy="1078"/>
            </a:xfrm>
            <a:custGeom>
              <a:avLst/>
              <a:gdLst>
                <a:gd name="T0" fmla="*/ 28 w 1588"/>
                <a:gd name="T1" fmla="*/ 199 h 1078"/>
                <a:gd name="T2" fmla="*/ 113 w 1588"/>
                <a:gd name="T3" fmla="*/ 227 h 1078"/>
                <a:gd name="T4" fmla="*/ 0 w 1588"/>
                <a:gd name="T5" fmla="*/ 397 h 1078"/>
                <a:gd name="T6" fmla="*/ 85 w 1588"/>
                <a:gd name="T7" fmla="*/ 539 h 1078"/>
                <a:gd name="T8" fmla="*/ 255 w 1588"/>
                <a:gd name="T9" fmla="*/ 652 h 1078"/>
                <a:gd name="T10" fmla="*/ 425 w 1588"/>
                <a:gd name="T11" fmla="*/ 681 h 1078"/>
                <a:gd name="T12" fmla="*/ 737 w 1588"/>
                <a:gd name="T13" fmla="*/ 737 h 1078"/>
                <a:gd name="T14" fmla="*/ 794 w 1588"/>
                <a:gd name="T15" fmla="*/ 794 h 1078"/>
                <a:gd name="T16" fmla="*/ 879 w 1588"/>
                <a:gd name="T17" fmla="*/ 851 h 1078"/>
                <a:gd name="T18" fmla="*/ 709 w 1588"/>
                <a:gd name="T19" fmla="*/ 964 h 1078"/>
                <a:gd name="T20" fmla="*/ 737 w 1588"/>
                <a:gd name="T21" fmla="*/ 1021 h 1078"/>
                <a:gd name="T22" fmla="*/ 822 w 1588"/>
                <a:gd name="T23" fmla="*/ 1049 h 1078"/>
                <a:gd name="T24" fmla="*/ 879 w 1588"/>
                <a:gd name="T25" fmla="*/ 964 h 1078"/>
                <a:gd name="T26" fmla="*/ 1021 w 1588"/>
                <a:gd name="T27" fmla="*/ 964 h 1078"/>
                <a:gd name="T28" fmla="*/ 907 w 1588"/>
                <a:gd name="T29" fmla="*/ 766 h 1078"/>
                <a:gd name="T30" fmla="*/ 1077 w 1588"/>
                <a:gd name="T31" fmla="*/ 567 h 1078"/>
                <a:gd name="T32" fmla="*/ 1304 w 1588"/>
                <a:gd name="T33" fmla="*/ 539 h 1078"/>
                <a:gd name="T34" fmla="*/ 1417 w 1588"/>
                <a:gd name="T35" fmla="*/ 397 h 1078"/>
                <a:gd name="T36" fmla="*/ 1588 w 1588"/>
                <a:gd name="T37" fmla="*/ 312 h 1078"/>
                <a:gd name="T38" fmla="*/ 1503 w 1588"/>
                <a:gd name="T39" fmla="*/ 255 h 1078"/>
                <a:gd name="T40" fmla="*/ 1446 w 1588"/>
                <a:gd name="T41" fmla="*/ 57 h 1078"/>
                <a:gd name="T42" fmla="*/ 1332 w 1588"/>
                <a:gd name="T43" fmla="*/ 0 h 1078"/>
                <a:gd name="T44" fmla="*/ 1247 w 1588"/>
                <a:gd name="T45" fmla="*/ 85 h 1078"/>
                <a:gd name="T46" fmla="*/ 1219 w 1588"/>
                <a:gd name="T47" fmla="*/ 170 h 1078"/>
                <a:gd name="T48" fmla="*/ 1191 w 1588"/>
                <a:gd name="T49" fmla="*/ 284 h 1078"/>
                <a:gd name="T50" fmla="*/ 1219 w 1588"/>
                <a:gd name="T51" fmla="*/ 340 h 1078"/>
                <a:gd name="T52" fmla="*/ 1134 w 1588"/>
                <a:gd name="T53" fmla="*/ 454 h 1078"/>
                <a:gd name="T54" fmla="*/ 992 w 1588"/>
                <a:gd name="T55" fmla="*/ 425 h 1078"/>
                <a:gd name="T56" fmla="*/ 907 w 1588"/>
                <a:gd name="T57" fmla="*/ 454 h 1078"/>
                <a:gd name="T58" fmla="*/ 680 w 1588"/>
                <a:gd name="T59" fmla="*/ 482 h 1078"/>
                <a:gd name="T60" fmla="*/ 567 w 1588"/>
                <a:gd name="T61" fmla="*/ 397 h 1078"/>
                <a:gd name="T62" fmla="*/ 482 w 1588"/>
                <a:gd name="T63" fmla="*/ 425 h 1078"/>
                <a:gd name="T64" fmla="*/ 369 w 1588"/>
                <a:gd name="T65" fmla="*/ 482 h 1078"/>
                <a:gd name="T66" fmla="*/ 227 w 1588"/>
                <a:gd name="T67" fmla="*/ 284 h 1078"/>
                <a:gd name="T68" fmla="*/ 57 w 1588"/>
                <a:gd name="T69" fmla="*/ 114 h 10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588" h="1078">
                  <a:moveTo>
                    <a:pt x="57" y="114"/>
                  </a:moveTo>
                  <a:lnTo>
                    <a:pt x="28" y="199"/>
                  </a:lnTo>
                  <a:lnTo>
                    <a:pt x="57" y="227"/>
                  </a:lnTo>
                  <a:lnTo>
                    <a:pt x="113" y="227"/>
                  </a:lnTo>
                  <a:lnTo>
                    <a:pt x="85" y="340"/>
                  </a:lnTo>
                  <a:lnTo>
                    <a:pt x="0" y="397"/>
                  </a:lnTo>
                  <a:lnTo>
                    <a:pt x="113" y="482"/>
                  </a:lnTo>
                  <a:lnTo>
                    <a:pt x="85" y="539"/>
                  </a:lnTo>
                  <a:lnTo>
                    <a:pt x="113" y="567"/>
                  </a:lnTo>
                  <a:lnTo>
                    <a:pt x="255" y="652"/>
                  </a:lnTo>
                  <a:lnTo>
                    <a:pt x="340" y="681"/>
                  </a:lnTo>
                  <a:lnTo>
                    <a:pt x="425" y="681"/>
                  </a:lnTo>
                  <a:lnTo>
                    <a:pt x="595" y="737"/>
                  </a:lnTo>
                  <a:lnTo>
                    <a:pt x="737" y="737"/>
                  </a:lnTo>
                  <a:lnTo>
                    <a:pt x="822" y="737"/>
                  </a:lnTo>
                  <a:lnTo>
                    <a:pt x="794" y="794"/>
                  </a:lnTo>
                  <a:lnTo>
                    <a:pt x="850" y="766"/>
                  </a:lnTo>
                  <a:lnTo>
                    <a:pt x="879" y="851"/>
                  </a:lnTo>
                  <a:lnTo>
                    <a:pt x="737" y="936"/>
                  </a:lnTo>
                  <a:lnTo>
                    <a:pt x="709" y="964"/>
                  </a:lnTo>
                  <a:lnTo>
                    <a:pt x="765" y="964"/>
                  </a:lnTo>
                  <a:lnTo>
                    <a:pt x="737" y="1021"/>
                  </a:lnTo>
                  <a:lnTo>
                    <a:pt x="765" y="1078"/>
                  </a:lnTo>
                  <a:lnTo>
                    <a:pt x="822" y="1049"/>
                  </a:lnTo>
                  <a:lnTo>
                    <a:pt x="850" y="964"/>
                  </a:lnTo>
                  <a:lnTo>
                    <a:pt x="879" y="964"/>
                  </a:lnTo>
                  <a:lnTo>
                    <a:pt x="964" y="1021"/>
                  </a:lnTo>
                  <a:lnTo>
                    <a:pt x="1021" y="964"/>
                  </a:lnTo>
                  <a:lnTo>
                    <a:pt x="936" y="851"/>
                  </a:lnTo>
                  <a:lnTo>
                    <a:pt x="907" y="766"/>
                  </a:lnTo>
                  <a:lnTo>
                    <a:pt x="1049" y="567"/>
                  </a:lnTo>
                  <a:lnTo>
                    <a:pt x="1077" y="567"/>
                  </a:lnTo>
                  <a:lnTo>
                    <a:pt x="1162" y="511"/>
                  </a:lnTo>
                  <a:lnTo>
                    <a:pt x="1304" y="539"/>
                  </a:lnTo>
                  <a:lnTo>
                    <a:pt x="1304" y="482"/>
                  </a:lnTo>
                  <a:lnTo>
                    <a:pt x="1417" y="397"/>
                  </a:lnTo>
                  <a:lnTo>
                    <a:pt x="1446" y="397"/>
                  </a:lnTo>
                  <a:lnTo>
                    <a:pt x="1588" y="312"/>
                  </a:lnTo>
                  <a:lnTo>
                    <a:pt x="1559" y="255"/>
                  </a:lnTo>
                  <a:lnTo>
                    <a:pt x="1503" y="255"/>
                  </a:lnTo>
                  <a:lnTo>
                    <a:pt x="1503" y="85"/>
                  </a:lnTo>
                  <a:lnTo>
                    <a:pt x="1446" y="57"/>
                  </a:lnTo>
                  <a:lnTo>
                    <a:pt x="1389" y="57"/>
                  </a:lnTo>
                  <a:lnTo>
                    <a:pt x="1332" y="0"/>
                  </a:lnTo>
                  <a:lnTo>
                    <a:pt x="1247" y="29"/>
                  </a:lnTo>
                  <a:lnTo>
                    <a:pt x="1247" y="85"/>
                  </a:lnTo>
                  <a:lnTo>
                    <a:pt x="1219" y="114"/>
                  </a:lnTo>
                  <a:lnTo>
                    <a:pt x="1219" y="170"/>
                  </a:lnTo>
                  <a:lnTo>
                    <a:pt x="1162" y="227"/>
                  </a:lnTo>
                  <a:lnTo>
                    <a:pt x="1191" y="284"/>
                  </a:lnTo>
                  <a:lnTo>
                    <a:pt x="1219" y="312"/>
                  </a:lnTo>
                  <a:lnTo>
                    <a:pt x="1219" y="340"/>
                  </a:lnTo>
                  <a:lnTo>
                    <a:pt x="1162" y="340"/>
                  </a:lnTo>
                  <a:lnTo>
                    <a:pt x="1134" y="454"/>
                  </a:lnTo>
                  <a:lnTo>
                    <a:pt x="1077" y="369"/>
                  </a:lnTo>
                  <a:lnTo>
                    <a:pt x="992" y="425"/>
                  </a:lnTo>
                  <a:lnTo>
                    <a:pt x="936" y="425"/>
                  </a:lnTo>
                  <a:lnTo>
                    <a:pt x="907" y="454"/>
                  </a:lnTo>
                  <a:lnTo>
                    <a:pt x="737" y="454"/>
                  </a:lnTo>
                  <a:lnTo>
                    <a:pt x="680" y="482"/>
                  </a:lnTo>
                  <a:lnTo>
                    <a:pt x="624" y="425"/>
                  </a:lnTo>
                  <a:lnTo>
                    <a:pt x="567" y="397"/>
                  </a:lnTo>
                  <a:lnTo>
                    <a:pt x="567" y="425"/>
                  </a:lnTo>
                  <a:lnTo>
                    <a:pt x="482" y="425"/>
                  </a:lnTo>
                  <a:lnTo>
                    <a:pt x="454" y="482"/>
                  </a:lnTo>
                  <a:lnTo>
                    <a:pt x="369" y="482"/>
                  </a:lnTo>
                  <a:lnTo>
                    <a:pt x="255" y="397"/>
                  </a:lnTo>
                  <a:lnTo>
                    <a:pt x="227" y="284"/>
                  </a:lnTo>
                  <a:lnTo>
                    <a:pt x="198" y="170"/>
                  </a:lnTo>
                  <a:lnTo>
                    <a:pt x="57" y="11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3" name="Freeform 269">
              <a:extLst>
                <a:ext uri="{FF2B5EF4-FFF2-40B4-BE49-F238E27FC236}">
                  <a16:creationId xmlns:a16="http://schemas.microsoft.com/office/drawing/2014/main" id="{5A392171-5569-40AE-9C7E-BA15AF1DB457}"/>
                </a:ext>
              </a:extLst>
            </p:cNvPr>
            <p:cNvSpPr>
              <a:spLocks/>
            </p:cNvSpPr>
            <p:nvPr/>
          </p:nvSpPr>
          <p:spPr bwMode="auto">
            <a:xfrm>
              <a:off x="3648" y="5194"/>
              <a:ext cx="1190" cy="1446"/>
            </a:xfrm>
            <a:custGeom>
              <a:avLst/>
              <a:gdLst>
                <a:gd name="T0" fmla="*/ 482 w 1190"/>
                <a:gd name="T1" fmla="*/ 0 h 1446"/>
                <a:gd name="T2" fmla="*/ 453 w 1190"/>
                <a:gd name="T3" fmla="*/ 114 h 1446"/>
                <a:gd name="T4" fmla="*/ 312 w 1190"/>
                <a:gd name="T5" fmla="*/ 85 h 1446"/>
                <a:gd name="T6" fmla="*/ 255 w 1190"/>
                <a:gd name="T7" fmla="*/ 284 h 1446"/>
                <a:gd name="T8" fmla="*/ 113 w 1190"/>
                <a:gd name="T9" fmla="*/ 312 h 1446"/>
                <a:gd name="T10" fmla="*/ 113 w 1190"/>
                <a:gd name="T11" fmla="*/ 454 h 1446"/>
                <a:gd name="T12" fmla="*/ 226 w 1190"/>
                <a:gd name="T13" fmla="*/ 511 h 1446"/>
                <a:gd name="T14" fmla="*/ 56 w 1190"/>
                <a:gd name="T15" fmla="*/ 681 h 1446"/>
                <a:gd name="T16" fmla="*/ 113 w 1190"/>
                <a:gd name="T17" fmla="*/ 794 h 1446"/>
                <a:gd name="T18" fmla="*/ 141 w 1190"/>
                <a:gd name="T19" fmla="*/ 936 h 1446"/>
                <a:gd name="T20" fmla="*/ 28 w 1190"/>
                <a:gd name="T21" fmla="*/ 1021 h 1446"/>
                <a:gd name="T22" fmla="*/ 141 w 1190"/>
                <a:gd name="T23" fmla="*/ 1134 h 1446"/>
                <a:gd name="T24" fmla="*/ 312 w 1190"/>
                <a:gd name="T25" fmla="*/ 1446 h 1446"/>
                <a:gd name="T26" fmla="*/ 425 w 1190"/>
                <a:gd name="T27" fmla="*/ 1389 h 1446"/>
                <a:gd name="T28" fmla="*/ 510 w 1190"/>
                <a:gd name="T29" fmla="*/ 1361 h 1446"/>
                <a:gd name="T30" fmla="*/ 623 w 1190"/>
                <a:gd name="T31" fmla="*/ 1446 h 1446"/>
                <a:gd name="T32" fmla="*/ 850 w 1190"/>
                <a:gd name="T33" fmla="*/ 1418 h 1446"/>
                <a:gd name="T34" fmla="*/ 935 w 1190"/>
                <a:gd name="T35" fmla="*/ 1389 h 1446"/>
                <a:gd name="T36" fmla="*/ 1077 w 1190"/>
                <a:gd name="T37" fmla="*/ 1418 h 1446"/>
                <a:gd name="T38" fmla="*/ 1162 w 1190"/>
                <a:gd name="T39" fmla="*/ 1304 h 1446"/>
                <a:gd name="T40" fmla="*/ 1134 w 1190"/>
                <a:gd name="T41" fmla="*/ 1248 h 1446"/>
                <a:gd name="T42" fmla="*/ 1162 w 1190"/>
                <a:gd name="T43" fmla="*/ 1134 h 1446"/>
                <a:gd name="T44" fmla="*/ 1190 w 1190"/>
                <a:gd name="T45" fmla="*/ 1049 h 1446"/>
                <a:gd name="T46" fmla="*/ 1077 w 1190"/>
                <a:gd name="T47" fmla="*/ 964 h 1446"/>
                <a:gd name="T48" fmla="*/ 1049 w 1190"/>
                <a:gd name="T49" fmla="*/ 851 h 1446"/>
                <a:gd name="T50" fmla="*/ 1077 w 1190"/>
                <a:gd name="T51" fmla="*/ 709 h 1446"/>
                <a:gd name="T52" fmla="*/ 935 w 1190"/>
                <a:gd name="T53" fmla="*/ 369 h 1446"/>
                <a:gd name="T54" fmla="*/ 822 w 1190"/>
                <a:gd name="T55" fmla="*/ 170 h 1446"/>
                <a:gd name="T56" fmla="*/ 765 w 1190"/>
                <a:gd name="T57" fmla="*/ 199 h 1446"/>
                <a:gd name="T58" fmla="*/ 708 w 1190"/>
                <a:gd name="T59" fmla="*/ 199 h 1446"/>
                <a:gd name="T60" fmla="*/ 680 w 1190"/>
                <a:gd name="T61" fmla="*/ 114 h 1446"/>
                <a:gd name="T62" fmla="*/ 595 w 1190"/>
                <a:gd name="T63" fmla="*/ 57 h 14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190" h="1446">
                  <a:moveTo>
                    <a:pt x="538" y="0"/>
                  </a:moveTo>
                  <a:lnTo>
                    <a:pt x="482" y="0"/>
                  </a:lnTo>
                  <a:lnTo>
                    <a:pt x="482" y="57"/>
                  </a:lnTo>
                  <a:lnTo>
                    <a:pt x="453" y="114"/>
                  </a:lnTo>
                  <a:lnTo>
                    <a:pt x="368" y="85"/>
                  </a:lnTo>
                  <a:lnTo>
                    <a:pt x="312" y="85"/>
                  </a:lnTo>
                  <a:lnTo>
                    <a:pt x="312" y="170"/>
                  </a:lnTo>
                  <a:lnTo>
                    <a:pt x="255" y="284"/>
                  </a:lnTo>
                  <a:lnTo>
                    <a:pt x="141" y="255"/>
                  </a:lnTo>
                  <a:lnTo>
                    <a:pt x="113" y="312"/>
                  </a:lnTo>
                  <a:lnTo>
                    <a:pt x="141" y="369"/>
                  </a:lnTo>
                  <a:lnTo>
                    <a:pt x="113" y="454"/>
                  </a:lnTo>
                  <a:lnTo>
                    <a:pt x="141" y="482"/>
                  </a:lnTo>
                  <a:lnTo>
                    <a:pt x="226" y="511"/>
                  </a:lnTo>
                  <a:lnTo>
                    <a:pt x="170" y="596"/>
                  </a:lnTo>
                  <a:lnTo>
                    <a:pt x="56" y="681"/>
                  </a:lnTo>
                  <a:lnTo>
                    <a:pt x="85" y="737"/>
                  </a:lnTo>
                  <a:lnTo>
                    <a:pt x="113" y="794"/>
                  </a:lnTo>
                  <a:lnTo>
                    <a:pt x="198" y="908"/>
                  </a:lnTo>
                  <a:lnTo>
                    <a:pt x="141" y="936"/>
                  </a:lnTo>
                  <a:lnTo>
                    <a:pt x="170" y="1049"/>
                  </a:lnTo>
                  <a:lnTo>
                    <a:pt x="28" y="1021"/>
                  </a:lnTo>
                  <a:lnTo>
                    <a:pt x="0" y="1078"/>
                  </a:lnTo>
                  <a:lnTo>
                    <a:pt x="141" y="1134"/>
                  </a:lnTo>
                  <a:lnTo>
                    <a:pt x="198" y="1361"/>
                  </a:lnTo>
                  <a:lnTo>
                    <a:pt x="312" y="1446"/>
                  </a:lnTo>
                  <a:lnTo>
                    <a:pt x="397" y="1446"/>
                  </a:lnTo>
                  <a:lnTo>
                    <a:pt x="425" y="1389"/>
                  </a:lnTo>
                  <a:lnTo>
                    <a:pt x="510" y="1389"/>
                  </a:lnTo>
                  <a:lnTo>
                    <a:pt x="510" y="1361"/>
                  </a:lnTo>
                  <a:lnTo>
                    <a:pt x="567" y="1389"/>
                  </a:lnTo>
                  <a:lnTo>
                    <a:pt x="623" y="1446"/>
                  </a:lnTo>
                  <a:lnTo>
                    <a:pt x="680" y="1418"/>
                  </a:lnTo>
                  <a:lnTo>
                    <a:pt x="850" y="1418"/>
                  </a:lnTo>
                  <a:lnTo>
                    <a:pt x="879" y="1389"/>
                  </a:lnTo>
                  <a:lnTo>
                    <a:pt x="935" y="1389"/>
                  </a:lnTo>
                  <a:lnTo>
                    <a:pt x="1020" y="1333"/>
                  </a:lnTo>
                  <a:lnTo>
                    <a:pt x="1077" y="1418"/>
                  </a:lnTo>
                  <a:lnTo>
                    <a:pt x="1105" y="1304"/>
                  </a:lnTo>
                  <a:lnTo>
                    <a:pt x="1162" y="1304"/>
                  </a:lnTo>
                  <a:lnTo>
                    <a:pt x="1162" y="1276"/>
                  </a:lnTo>
                  <a:lnTo>
                    <a:pt x="1134" y="1248"/>
                  </a:lnTo>
                  <a:lnTo>
                    <a:pt x="1105" y="1191"/>
                  </a:lnTo>
                  <a:lnTo>
                    <a:pt x="1162" y="1134"/>
                  </a:lnTo>
                  <a:lnTo>
                    <a:pt x="1162" y="1078"/>
                  </a:lnTo>
                  <a:lnTo>
                    <a:pt x="1190" y="1049"/>
                  </a:lnTo>
                  <a:lnTo>
                    <a:pt x="1190" y="993"/>
                  </a:lnTo>
                  <a:lnTo>
                    <a:pt x="1077" y="964"/>
                  </a:lnTo>
                  <a:lnTo>
                    <a:pt x="1077" y="908"/>
                  </a:lnTo>
                  <a:lnTo>
                    <a:pt x="1049" y="851"/>
                  </a:lnTo>
                  <a:lnTo>
                    <a:pt x="1105" y="794"/>
                  </a:lnTo>
                  <a:lnTo>
                    <a:pt x="1077" y="709"/>
                  </a:lnTo>
                  <a:lnTo>
                    <a:pt x="992" y="624"/>
                  </a:lnTo>
                  <a:lnTo>
                    <a:pt x="935" y="369"/>
                  </a:lnTo>
                  <a:lnTo>
                    <a:pt x="850" y="312"/>
                  </a:lnTo>
                  <a:lnTo>
                    <a:pt x="822" y="170"/>
                  </a:lnTo>
                  <a:lnTo>
                    <a:pt x="793" y="170"/>
                  </a:lnTo>
                  <a:lnTo>
                    <a:pt x="765" y="199"/>
                  </a:lnTo>
                  <a:lnTo>
                    <a:pt x="737" y="170"/>
                  </a:lnTo>
                  <a:lnTo>
                    <a:pt x="708" y="199"/>
                  </a:lnTo>
                  <a:lnTo>
                    <a:pt x="680" y="199"/>
                  </a:lnTo>
                  <a:lnTo>
                    <a:pt x="680" y="114"/>
                  </a:lnTo>
                  <a:lnTo>
                    <a:pt x="595" y="85"/>
                  </a:lnTo>
                  <a:lnTo>
                    <a:pt x="595" y="57"/>
                  </a:lnTo>
                  <a:lnTo>
                    <a:pt x="538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4" name="Freeform 270">
              <a:extLst>
                <a:ext uri="{FF2B5EF4-FFF2-40B4-BE49-F238E27FC236}">
                  <a16:creationId xmlns:a16="http://schemas.microsoft.com/office/drawing/2014/main" id="{CD4D9FFF-41D4-4D0F-84EC-841468F18B83}"/>
                </a:ext>
              </a:extLst>
            </p:cNvPr>
            <p:cNvSpPr>
              <a:spLocks/>
            </p:cNvSpPr>
            <p:nvPr/>
          </p:nvSpPr>
          <p:spPr bwMode="auto">
            <a:xfrm>
              <a:off x="4470" y="5223"/>
              <a:ext cx="1191" cy="1247"/>
            </a:xfrm>
            <a:custGeom>
              <a:avLst/>
              <a:gdLst>
                <a:gd name="T0" fmla="*/ 680 w 1191"/>
                <a:gd name="T1" fmla="*/ 1190 h 1247"/>
                <a:gd name="T2" fmla="*/ 624 w 1191"/>
                <a:gd name="T3" fmla="*/ 1020 h 1247"/>
                <a:gd name="T4" fmla="*/ 510 w 1191"/>
                <a:gd name="T5" fmla="*/ 992 h 1247"/>
                <a:gd name="T6" fmla="*/ 368 w 1191"/>
                <a:gd name="T7" fmla="*/ 964 h 1247"/>
                <a:gd name="T8" fmla="*/ 255 w 1191"/>
                <a:gd name="T9" fmla="*/ 879 h 1247"/>
                <a:gd name="T10" fmla="*/ 283 w 1191"/>
                <a:gd name="T11" fmla="*/ 765 h 1247"/>
                <a:gd name="T12" fmla="*/ 170 w 1191"/>
                <a:gd name="T13" fmla="*/ 595 h 1247"/>
                <a:gd name="T14" fmla="*/ 28 w 1191"/>
                <a:gd name="T15" fmla="*/ 283 h 1247"/>
                <a:gd name="T16" fmla="*/ 85 w 1191"/>
                <a:gd name="T17" fmla="*/ 170 h 1247"/>
                <a:gd name="T18" fmla="*/ 142 w 1191"/>
                <a:gd name="T19" fmla="*/ 141 h 1247"/>
                <a:gd name="T20" fmla="*/ 227 w 1191"/>
                <a:gd name="T21" fmla="*/ 198 h 1247"/>
                <a:gd name="T22" fmla="*/ 368 w 1191"/>
                <a:gd name="T23" fmla="*/ 170 h 1247"/>
                <a:gd name="T24" fmla="*/ 397 w 1191"/>
                <a:gd name="T25" fmla="*/ 85 h 1247"/>
                <a:gd name="T26" fmla="*/ 510 w 1191"/>
                <a:gd name="T27" fmla="*/ 0 h 1247"/>
                <a:gd name="T28" fmla="*/ 510 w 1191"/>
                <a:gd name="T29" fmla="*/ 85 h 1247"/>
                <a:gd name="T30" fmla="*/ 595 w 1191"/>
                <a:gd name="T31" fmla="*/ 85 h 1247"/>
                <a:gd name="T32" fmla="*/ 709 w 1191"/>
                <a:gd name="T33" fmla="*/ 198 h 1247"/>
                <a:gd name="T34" fmla="*/ 737 w 1191"/>
                <a:gd name="T35" fmla="*/ 283 h 1247"/>
                <a:gd name="T36" fmla="*/ 879 w 1191"/>
                <a:gd name="T37" fmla="*/ 226 h 1247"/>
                <a:gd name="T38" fmla="*/ 992 w 1191"/>
                <a:gd name="T39" fmla="*/ 283 h 1247"/>
                <a:gd name="T40" fmla="*/ 1134 w 1191"/>
                <a:gd name="T41" fmla="*/ 397 h 1247"/>
                <a:gd name="T42" fmla="*/ 1191 w 1191"/>
                <a:gd name="T43" fmla="*/ 425 h 1247"/>
                <a:gd name="T44" fmla="*/ 1020 w 1191"/>
                <a:gd name="T45" fmla="*/ 482 h 1247"/>
                <a:gd name="T46" fmla="*/ 935 w 1191"/>
                <a:gd name="T47" fmla="*/ 595 h 1247"/>
                <a:gd name="T48" fmla="*/ 1020 w 1191"/>
                <a:gd name="T49" fmla="*/ 737 h 1247"/>
                <a:gd name="T50" fmla="*/ 907 w 1191"/>
                <a:gd name="T51" fmla="*/ 822 h 1247"/>
                <a:gd name="T52" fmla="*/ 850 w 1191"/>
                <a:gd name="T53" fmla="*/ 935 h 1247"/>
                <a:gd name="T54" fmla="*/ 935 w 1191"/>
                <a:gd name="T55" fmla="*/ 964 h 1247"/>
                <a:gd name="T56" fmla="*/ 935 w 1191"/>
                <a:gd name="T57" fmla="*/ 1020 h 1247"/>
                <a:gd name="T58" fmla="*/ 907 w 1191"/>
                <a:gd name="T59" fmla="*/ 1049 h 1247"/>
                <a:gd name="T60" fmla="*/ 822 w 1191"/>
                <a:gd name="T61" fmla="*/ 1020 h 1247"/>
                <a:gd name="T62" fmla="*/ 680 w 1191"/>
                <a:gd name="T63" fmla="*/ 1134 h 1247"/>
                <a:gd name="T64" fmla="*/ 850 w 1191"/>
                <a:gd name="T65" fmla="*/ 1134 h 1247"/>
                <a:gd name="T66" fmla="*/ 794 w 1191"/>
                <a:gd name="T67" fmla="*/ 119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191" h="1247">
                  <a:moveTo>
                    <a:pt x="709" y="1247"/>
                  </a:moveTo>
                  <a:lnTo>
                    <a:pt x="680" y="1190"/>
                  </a:lnTo>
                  <a:lnTo>
                    <a:pt x="624" y="1190"/>
                  </a:lnTo>
                  <a:lnTo>
                    <a:pt x="624" y="1020"/>
                  </a:lnTo>
                  <a:lnTo>
                    <a:pt x="567" y="992"/>
                  </a:lnTo>
                  <a:lnTo>
                    <a:pt x="510" y="992"/>
                  </a:lnTo>
                  <a:lnTo>
                    <a:pt x="453" y="935"/>
                  </a:lnTo>
                  <a:lnTo>
                    <a:pt x="368" y="964"/>
                  </a:lnTo>
                  <a:lnTo>
                    <a:pt x="255" y="935"/>
                  </a:lnTo>
                  <a:lnTo>
                    <a:pt x="255" y="879"/>
                  </a:lnTo>
                  <a:lnTo>
                    <a:pt x="227" y="822"/>
                  </a:lnTo>
                  <a:lnTo>
                    <a:pt x="283" y="765"/>
                  </a:lnTo>
                  <a:lnTo>
                    <a:pt x="255" y="680"/>
                  </a:lnTo>
                  <a:lnTo>
                    <a:pt x="170" y="595"/>
                  </a:lnTo>
                  <a:lnTo>
                    <a:pt x="113" y="340"/>
                  </a:lnTo>
                  <a:lnTo>
                    <a:pt x="28" y="283"/>
                  </a:lnTo>
                  <a:lnTo>
                    <a:pt x="0" y="141"/>
                  </a:lnTo>
                  <a:lnTo>
                    <a:pt x="85" y="170"/>
                  </a:lnTo>
                  <a:lnTo>
                    <a:pt x="85" y="113"/>
                  </a:lnTo>
                  <a:lnTo>
                    <a:pt x="142" y="141"/>
                  </a:lnTo>
                  <a:lnTo>
                    <a:pt x="170" y="113"/>
                  </a:lnTo>
                  <a:lnTo>
                    <a:pt x="227" y="198"/>
                  </a:lnTo>
                  <a:lnTo>
                    <a:pt x="312" y="226"/>
                  </a:lnTo>
                  <a:lnTo>
                    <a:pt x="368" y="170"/>
                  </a:lnTo>
                  <a:lnTo>
                    <a:pt x="340" y="141"/>
                  </a:lnTo>
                  <a:lnTo>
                    <a:pt x="397" y="85"/>
                  </a:lnTo>
                  <a:lnTo>
                    <a:pt x="425" y="28"/>
                  </a:lnTo>
                  <a:lnTo>
                    <a:pt x="510" y="0"/>
                  </a:lnTo>
                  <a:lnTo>
                    <a:pt x="538" y="56"/>
                  </a:lnTo>
                  <a:lnTo>
                    <a:pt x="510" y="85"/>
                  </a:lnTo>
                  <a:lnTo>
                    <a:pt x="538" y="85"/>
                  </a:lnTo>
                  <a:lnTo>
                    <a:pt x="595" y="85"/>
                  </a:lnTo>
                  <a:lnTo>
                    <a:pt x="624" y="170"/>
                  </a:lnTo>
                  <a:lnTo>
                    <a:pt x="709" y="198"/>
                  </a:lnTo>
                  <a:lnTo>
                    <a:pt x="737" y="255"/>
                  </a:lnTo>
                  <a:lnTo>
                    <a:pt x="737" y="283"/>
                  </a:lnTo>
                  <a:lnTo>
                    <a:pt x="822" y="312"/>
                  </a:lnTo>
                  <a:lnTo>
                    <a:pt x="879" y="226"/>
                  </a:lnTo>
                  <a:lnTo>
                    <a:pt x="907" y="283"/>
                  </a:lnTo>
                  <a:lnTo>
                    <a:pt x="992" y="283"/>
                  </a:lnTo>
                  <a:lnTo>
                    <a:pt x="1020" y="368"/>
                  </a:lnTo>
                  <a:lnTo>
                    <a:pt x="1134" y="397"/>
                  </a:lnTo>
                  <a:lnTo>
                    <a:pt x="1134" y="425"/>
                  </a:lnTo>
                  <a:lnTo>
                    <a:pt x="1191" y="425"/>
                  </a:lnTo>
                  <a:lnTo>
                    <a:pt x="1134" y="510"/>
                  </a:lnTo>
                  <a:lnTo>
                    <a:pt x="1020" y="482"/>
                  </a:lnTo>
                  <a:lnTo>
                    <a:pt x="935" y="538"/>
                  </a:lnTo>
                  <a:lnTo>
                    <a:pt x="935" y="595"/>
                  </a:lnTo>
                  <a:lnTo>
                    <a:pt x="1020" y="623"/>
                  </a:lnTo>
                  <a:lnTo>
                    <a:pt x="1020" y="737"/>
                  </a:lnTo>
                  <a:lnTo>
                    <a:pt x="907" y="765"/>
                  </a:lnTo>
                  <a:lnTo>
                    <a:pt x="907" y="822"/>
                  </a:lnTo>
                  <a:lnTo>
                    <a:pt x="822" y="850"/>
                  </a:lnTo>
                  <a:lnTo>
                    <a:pt x="850" y="935"/>
                  </a:lnTo>
                  <a:lnTo>
                    <a:pt x="907" y="907"/>
                  </a:lnTo>
                  <a:lnTo>
                    <a:pt x="935" y="964"/>
                  </a:lnTo>
                  <a:lnTo>
                    <a:pt x="907" y="992"/>
                  </a:lnTo>
                  <a:lnTo>
                    <a:pt x="935" y="1020"/>
                  </a:lnTo>
                  <a:lnTo>
                    <a:pt x="935" y="1049"/>
                  </a:lnTo>
                  <a:lnTo>
                    <a:pt x="907" y="1049"/>
                  </a:lnTo>
                  <a:lnTo>
                    <a:pt x="850" y="992"/>
                  </a:lnTo>
                  <a:lnTo>
                    <a:pt x="822" y="1020"/>
                  </a:lnTo>
                  <a:lnTo>
                    <a:pt x="822" y="1049"/>
                  </a:lnTo>
                  <a:lnTo>
                    <a:pt x="680" y="1134"/>
                  </a:lnTo>
                  <a:lnTo>
                    <a:pt x="822" y="1105"/>
                  </a:lnTo>
                  <a:lnTo>
                    <a:pt x="850" y="1134"/>
                  </a:lnTo>
                  <a:lnTo>
                    <a:pt x="794" y="1162"/>
                  </a:lnTo>
                  <a:lnTo>
                    <a:pt x="794" y="1190"/>
                  </a:lnTo>
                  <a:lnTo>
                    <a:pt x="709" y="124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5" name="Freeform 271">
              <a:extLst>
                <a:ext uri="{FF2B5EF4-FFF2-40B4-BE49-F238E27FC236}">
                  <a16:creationId xmlns:a16="http://schemas.microsoft.com/office/drawing/2014/main" id="{FBADBCF4-9FE6-4F9D-B083-1C181144BEE5}"/>
                </a:ext>
              </a:extLst>
            </p:cNvPr>
            <p:cNvSpPr>
              <a:spLocks/>
            </p:cNvSpPr>
            <p:nvPr/>
          </p:nvSpPr>
          <p:spPr bwMode="auto">
            <a:xfrm>
              <a:off x="5292" y="6045"/>
              <a:ext cx="255" cy="198"/>
            </a:xfrm>
            <a:custGeom>
              <a:avLst/>
              <a:gdLst>
                <a:gd name="T0" fmla="*/ 142 w 255"/>
                <a:gd name="T1" fmla="*/ 0 h 198"/>
                <a:gd name="T2" fmla="*/ 85 w 255"/>
                <a:gd name="T3" fmla="*/ 0 h 198"/>
                <a:gd name="T4" fmla="*/ 0 w 255"/>
                <a:gd name="T5" fmla="*/ 28 h 198"/>
                <a:gd name="T6" fmla="*/ 28 w 255"/>
                <a:gd name="T7" fmla="*/ 113 h 198"/>
                <a:gd name="T8" fmla="*/ 85 w 255"/>
                <a:gd name="T9" fmla="*/ 85 h 198"/>
                <a:gd name="T10" fmla="*/ 113 w 255"/>
                <a:gd name="T11" fmla="*/ 142 h 198"/>
                <a:gd name="T12" fmla="*/ 85 w 255"/>
                <a:gd name="T13" fmla="*/ 170 h 198"/>
                <a:gd name="T14" fmla="*/ 113 w 255"/>
                <a:gd name="T15" fmla="*/ 198 h 198"/>
                <a:gd name="T16" fmla="*/ 198 w 255"/>
                <a:gd name="T17" fmla="*/ 170 h 198"/>
                <a:gd name="T18" fmla="*/ 255 w 255"/>
                <a:gd name="T19" fmla="*/ 57 h 198"/>
                <a:gd name="T20" fmla="*/ 170 w 255"/>
                <a:gd name="T21" fmla="*/ 85 h 198"/>
                <a:gd name="T22" fmla="*/ 142 w 255"/>
                <a:gd name="T23" fmla="*/ 0 h 1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55" h="198">
                  <a:moveTo>
                    <a:pt x="142" y="0"/>
                  </a:moveTo>
                  <a:lnTo>
                    <a:pt x="85" y="0"/>
                  </a:lnTo>
                  <a:lnTo>
                    <a:pt x="0" y="28"/>
                  </a:lnTo>
                  <a:lnTo>
                    <a:pt x="28" y="113"/>
                  </a:lnTo>
                  <a:lnTo>
                    <a:pt x="85" y="85"/>
                  </a:lnTo>
                  <a:lnTo>
                    <a:pt x="113" y="142"/>
                  </a:lnTo>
                  <a:lnTo>
                    <a:pt x="85" y="170"/>
                  </a:lnTo>
                  <a:lnTo>
                    <a:pt x="113" y="198"/>
                  </a:lnTo>
                  <a:lnTo>
                    <a:pt x="198" y="170"/>
                  </a:lnTo>
                  <a:lnTo>
                    <a:pt x="255" y="57"/>
                  </a:lnTo>
                  <a:lnTo>
                    <a:pt x="170" y="85"/>
                  </a:lnTo>
                  <a:lnTo>
                    <a:pt x="142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6" name="Freeform 272">
              <a:extLst>
                <a:ext uri="{FF2B5EF4-FFF2-40B4-BE49-F238E27FC236}">
                  <a16:creationId xmlns:a16="http://schemas.microsoft.com/office/drawing/2014/main" id="{E939386F-0D32-498D-88A1-7EAF6B430B83}"/>
                </a:ext>
              </a:extLst>
            </p:cNvPr>
            <p:cNvSpPr>
              <a:spLocks/>
            </p:cNvSpPr>
            <p:nvPr/>
          </p:nvSpPr>
          <p:spPr bwMode="auto">
            <a:xfrm>
              <a:off x="5150" y="3238"/>
              <a:ext cx="681" cy="681"/>
            </a:xfrm>
            <a:custGeom>
              <a:avLst/>
              <a:gdLst>
                <a:gd name="T0" fmla="*/ 624 w 681"/>
                <a:gd name="T1" fmla="*/ 0 h 681"/>
                <a:gd name="T2" fmla="*/ 425 w 681"/>
                <a:gd name="T3" fmla="*/ 170 h 681"/>
                <a:gd name="T4" fmla="*/ 199 w 681"/>
                <a:gd name="T5" fmla="*/ 255 h 681"/>
                <a:gd name="T6" fmla="*/ 142 w 681"/>
                <a:gd name="T7" fmla="*/ 255 h 681"/>
                <a:gd name="T8" fmla="*/ 85 w 681"/>
                <a:gd name="T9" fmla="*/ 312 h 681"/>
                <a:gd name="T10" fmla="*/ 29 w 681"/>
                <a:gd name="T11" fmla="*/ 425 h 681"/>
                <a:gd name="T12" fmla="*/ 0 w 681"/>
                <a:gd name="T13" fmla="*/ 454 h 681"/>
                <a:gd name="T14" fmla="*/ 29 w 681"/>
                <a:gd name="T15" fmla="*/ 596 h 681"/>
                <a:gd name="T16" fmla="*/ 142 w 681"/>
                <a:gd name="T17" fmla="*/ 681 h 681"/>
                <a:gd name="T18" fmla="*/ 227 w 681"/>
                <a:gd name="T19" fmla="*/ 652 h 681"/>
                <a:gd name="T20" fmla="*/ 142 w 681"/>
                <a:gd name="T21" fmla="*/ 596 h 681"/>
                <a:gd name="T22" fmla="*/ 170 w 681"/>
                <a:gd name="T23" fmla="*/ 511 h 681"/>
                <a:gd name="T24" fmla="*/ 312 w 681"/>
                <a:gd name="T25" fmla="*/ 511 h 681"/>
                <a:gd name="T26" fmla="*/ 425 w 681"/>
                <a:gd name="T27" fmla="*/ 596 h 681"/>
                <a:gd name="T28" fmla="*/ 482 w 681"/>
                <a:gd name="T29" fmla="*/ 454 h 681"/>
                <a:gd name="T30" fmla="*/ 454 w 681"/>
                <a:gd name="T31" fmla="*/ 340 h 681"/>
                <a:gd name="T32" fmla="*/ 511 w 681"/>
                <a:gd name="T33" fmla="*/ 312 h 681"/>
                <a:gd name="T34" fmla="*/ 567 w 681"/>
                <a:gd name="T35" fmla="*/ 425 h 681"/>
                <a:gd name="T36" fmla="*/ 681 w 681"/>
                <a:gd name="T37" fmla="*/ 340 h 681"/>
                <a:gd name="T38" fmla="*/ 652 w 681"/>
                <a:gd name="T39" fmla="*/ 227 h 681"/>
                <a:gd name="T40" fmla="*/ 596 w 681"/>
                <a:gd name="T41" fmla="*/ 142 h 681"/>
                <a:gd name="T42" fmla="*/ 624 w 681"/>
                <a:gd name="T43" fmla="*/ 85 h 681"/>
                <a:gd name="T44" fmla="*/ 624 w 681"/>
                <a:gd name="T45" fmla="*/ 0 h 6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681" h="681">
                  <a:moveTo>
                    <a:pt x="624" y="0"/>
                  </a:moveTo>
                  <a:lnTo>
                    <a:pt x="425" y="170"/>
                  </a:lnTo>
                  <a:lnTo>
                    <a:pt x="199" y="255"/>
                  </a:lnTo>
                  <a:lnTo>
                    <a:pt x="142" y="255"/>
                  </a:lnTo>
                  <a:lnTo>
                    <a:pt x="85" y="312"/>
                  </a:lnTo>
                  <a:lnTo>
                    <a:pt x="29" y="425"/>
                  </a:lnTo>
                  <a:lnTo>
                    <a:pt x="0" y="454"/>
                  </a:lnTo>
                  <a:lnTo>
                    <a:pt x="29" y="596"/>
                  </a:lnTo>
                  <a:lnTo>
                    <a:pt x="142" y="681"/>
                  </a:lnTo>
                  <a:lnTo>
                    <a:pt x="227" y="652"/>
                  </a:lnTo>
                  <a:lnTo>
                    <a:pt x="142" y="596"/>
                  </a:lnTo>
                  <a:lnTo>
                    <a:pt x="170" y="511"/>
                  </a:lnTo>
                  <a:lnTo>
                    <a:pt x="312" y="511"/>
                  </a:lnTo>
                  <a:lnTo>
                    <a:pt x="425" y="596"/>
                  </a:lnTo>
                  <a:lnTo>
                    <a:pt x="482" y="454"/>
                  </a:lnTo>
                  <a:lnTo>
                    <a:pt x="454" y="340"/>
                  </a:lnTo>
                  <a:lnTo>
                    <a:pt x="511" y="312"/>
                  </a:lnTo>
                  <a:lnTo>
                    <a:pt x="567" y="425"/>
                  </a:lnTo>
                  <a:lnTo>
                    <a:pt x="681" y="340"/>
                  </a:lnTo>
                  <a:lnTo>
                    <a:pt x="652" y="227"/>
                  </a:lnTo>
                  <a:lnTo>
                    <a:pt x="596" y="142"/>
                  </a:lnTo>
                  <a:lnTo>
                    <a:pt x="624" y="85"/>
                  </a:lnTo>
                  <a:lnTo>
                    <a:pt x="624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7" name="Freeform 273">
              <a:extLst>
                <a:ext uri="{FF2B5EF4-FFF2-40B4-BE49-F238E27FC236}">
                  <a16:creationId xmlns:a16="http://schemas.microsoft.com/office/drawing/2014/main" id="{8E55B212-C1FC-4FFF-B9A7-C42C2ABADB8F}"/>
                </a:ext>
              </a:extLst>
            </p:cNvPr>
            <p:cNvSpPr>
              <a:spLocks/>
            </p:cNvSpPr>
            <p:nvPr/>
          </p:nvSpPr>
          <p:spPr bwMode="auto">
            <a:xfrm>
              <a:off x="4952" y="3862"/>
              <a:ext cx="227" cy="368"/>
            </a:xfrm>
            <a:custGeom>
              <a:avLst/>
              <a:gdLst>
                <a:gd name="T0" fmla="*/ 28 w 227"/>
                <a:gd name="T1" fmla="*/ 0 h 368"/>
                <a:gd name="T2" fmla="*/ 142 w 227"/>
                <a:gd name="T3" fmla="*/ 28 h 368"/>
                <a:gd name="T4" fmla="*/ 113 w 227"/>
                <a:gd name="T5" fmla="*/ 142 h 368"/>
                <a:gd name="T6" fmla="*/ 142 w 227"/>
                <a:gd name="T7" fmla="*/ 198 h 368"/>
                <a:gd name="T8" fmla="*/ 142 w 227"/>
                <a:gd name="T9" fmla="*/ 255 h 368"/>
                <a:gd name="T10" fmla="*/ 198 w 227"/>
                <a:gd name="T11" fmla="*/ 227 h 368"/>
                <a:gd name="T12" fmla="*/ 227 w 227"/>
                <a:gd name="T13" fmla="*/ 283 h 368"/>
                <a:gd name="T14" fmla="*/ 198 w 227"/>
                <a:gd name="T15" fmla="*/ 368 h 368"/>
                <a:gd name="T16" fmla="*/ 85 w 227"/>
                <a:gd name="T17" fmla="*/ 368 h 368"/>
                <a:gd name="T18" fmla="*/ 85 w 227"/>
                <a:gd name="T19" fmla="*/ 255 h 368"/>
                <a:gd name="T20" fmla="*/ 0 w 227"/>
                <a:gd name="T21" fmla="*/ 227 h 368"/>
                <a:gd name="T22" fmla="*/ 0 w 227"/>
                <a:gd name="T23" fmla="*/ 142 h 368"/>
                <a:gd name="T24" fmla="*/ 28 w 227"/>
                <a:gd name="T25" fmla="*/ 85 h 368"/>
                <a:gd name="T26" fmla="*/ 28 w 227"/>
                <a:gd name="T27" fmla="*/ 0 h 3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27" h="368">
                  <a:moveTo>
                    <a:pt x="28" y="0"/>
                  </a:moveTo>
                  <a:lnTo>
                    <a:pt x="142" y="28"/>
                  </a:lnTo>
                  <a:lnTo>
                    <a:pt x="113" y="142"/>
                  </a:lnTo>
                  <a:lnTo>
                    <a:pt x="142" y="198"/>
                  </a:lnTo>
                  <a:lnTo>
                    <a:pt x="142" y="255"/>
                  </a:lnTo>
                  <a:lnTo>
                    <a:pt x="198" y="227"/>
                  </a:lnTo>
                  <a:lnTo>
                    <a:pt x="227" y="283"/>
                  </a:lnTo>
                  <a:lnTo>
                    <a:pt x="198" y="368"/>
                  </a:lnTo>
                  <a:lnTo>
                    <a:pt x="85" y="368"/>
                  </a:lnTo>
                  <a:lnTo>
                    <a:pt x="85" y="255"/>
                  </a:lnTo>
                  <a:lnTo>
                    <a:pt x="0" y="227"/>
                  </a:lnTo>
                  <a:lnTo>
                    <a:pt x="0" y="142"/>
                  </a:lnTo>
                  <a:lnTo>
                    <a:pt x="28" y="85"/>
                  </a:lnTo>
                  <a:lnTo>
                    <a:pt x="28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8" name="Freeform 274">
              <a:extLst>
                <a:ext uri="{FF2B5EF4-FFF2-40B4-BE49-F238E27FC236}">
                  <a16:creationId xmlns:a16="http://schemas.microsoft.com/office/drawing/2014/main" id="{5891CA5E-D789-4750-BDF3-C6492F13C00D}"/>
                </a:ext>
              </a:extLst>
            </p:cNvPr>
            <p:cNvSpPr>
              <a:spLocks/>
            </p:cNvSpPr>
            <p:nvPr/>
          </p:nvSpPr>
          <p:spPr bwMode="auto">
            <a:xfrm>
              <a:off x="4186" y="3975"/>
              <a:ext cx="1645" cy="1645"/>
            </a:xfrm>
            <a:custGeom>
              <a:avLst/>
              <a:gdLst>
                <a:gd name="T0" fmla="*/ 482 w 1645"/>
                <a:gd name="T1" fmla="*/ 170 h 1645"/>
                <a:gd name="T2" fmla="*/ 454 w 1645"/>
                <a:gd name="T3" fmla="*/ 312 h 1645"/>
                <a:gd name="T4" fmla="*/ 369 w 1645"/>
                <a:gd name="T5" fmla="*/ 397 h 1645"/>
                <a:gd name="T6" fmla="*/ 511 w 1645"/>
                <a:gd name="T7" fmla="*/ 511 h 1645"/>
                <a:gd name="T8" fmla="*/ 596 w 1645"/>
                <a:gd name="T9" fmla="*/ 652 h 1645"/>
                <a:gd name="T10" fmla="*/ 341 w 1645"/>
                <a:gd name="T11" fmla="*/ 907 h 1645"/>
                <a:gd name="T12" fmla="*/ 255 w 1645"/>
                <a:gd name="T13" fmla="*/ 907 h 1645"/>
                <a:gd name="T14" fmla="*/ 170 w 1645"/>
                <a:gd name="T15" fmla="*/ 1021 h 1645"/>
                <a:gd name="T16" fmla="*/ 114 w 1645"/>
                <a:gd name="T17" fmla="*/ 1106 h 1645"/>
                <a:gd name="T18" fmla="*/ 57 w 1645"/>
                <a:gd name="T19" fmla="*/ 1134 h 1645"/>
                <a:gd name="T20" fmla="*/ 57 w 1645"/>
                <a:gd name="T21" fmla="*/ 1276 h 1645"/>
                <a:gd name="T22" fmla="*/ 142 w 1645"/>
                <a:gd name="T23" fmla="*/ 1333 h 1645"/>
                <a:gd name="T24" fmla="*/ 170 w 1645"/>
                <a:gd name="T25" fmla="*/ 1418 h 1645"/>
                <a:gd name="T26" fmla="*/ 227 w 1645"/>
                <a:gd name="T27" fmla="*/ 1418 h 1645"/>
                <a:gd name="T28" fmla="*/ 284 w 1645"/>
                <a:gd name="T29" fmla="*/ 1389 h 1645"/>
                <a:gd name="T30" fmla="*/ 369 w 1645"/>
                <a:gd name="T31" fmla="*/ 1361 h 1645"/>
                <a:gd name="T32" fmla="*/ 454 w 1645"/>
                <a:gd name="T33" fmla="*/ 1361 h 1645"/>
                <a:gd name="T34" fmla="*/ 596 w 1645"/>
                <a:gd name="T35" fmla="*/ 1474 h 1645"/>
                <a:gd name="T36" fmla="*/ 624 w 1645"/>
                <a:gd name="T37" fmla="*/ 1389 h 1645"/>
                <a:gd name="T38" fmla="*/ 709 w 1645"/>
                <a:gd name="T39" fmla="*/ 1276 h 1645"/>
                <a:gd name="T40" fmla="*/ 822 w 1645"/>
                <a:gd name="T41" fmla="*/ 1304 h 1645"/>
                <a:gd name="T42" fmla="*/ 879 w 1645"/>
                <a:gd name="T43" fmla="*/ 1333 h 1645"/>
                <a:gd name="T44" fmla="*/ 993 w 1645"/>
                <a:gd name="T45" fmla="*/ 1446 h 1645"/>
                <a:gd name="T46" fmla="*/ 1021 w 1645"/>
                <a:gd name="T47" fmla="*/ 1531 h 1645"/>
                <a:gd name="T48" fmla="*/ 1163 w 1645"/>
                <a:gd name="T49" fmla="*/ 1474 h 1645"/>
                <a:gd name="T50" fmla="*/ 1276 w 1645"/>
                <a:gd name="T51" fmla="*/ 1531 h 1645"/>
                <a:gd name="T52" fmla="*/ 1276 w 1645"/>
                <a:gd name="T53" fmla="*/ 1616 h 1645"/>
                <a:gd name="T54" fmla="*/ 1418 w 1645"/>
                <a:gd name="T55" fmla="*/ 1560 h 1645"/>
                <a:gd name="T56" fmla="*/ 1531 w 1645"/>
                <a:gd name="T57" fmla="*/ 1503 h 1645"/>
                <a:gd name="T58" fmla="*/ 1645 w 1645"/>
                <a:gd name="T59" fmla="*/ 1219 h 1645"/>
                <a:gd name="T60" fmla="*/ 1389 w 1645"/>
                <a:gd name="T61" fmla="*/ 1191 h 1645"/>
                <a:gd name="T62" fmla="*/ 1276 w 1645"/>
                <a:gd name="T63" fmla="*/ 1219 h 1645"/>
                <a:gd name="T64" fmla="*/ 1134 w 1645"/>
                <a:gd name="T65" fmla="*/ 1021 h 1645"/>
                <a:gd name="T66" fmla="*/ 964 w 1645"/>
                <a:gd name="T67" fmla="*/ 737 h 1645"/>
                <a:gd name="T68" fmla="*/ 737 w 1645"/>
                <a:gd name="T69" fmla="*/ 539 h 1645"/>
                <a:gd name="T70" fmla="*/ 737 w 1645"/>
                <a:gd name="T71" fmla="*/ 312 h 1645"/>
                <a:gd name="T72" fmla="*/ 709 w 1645"/>
                <a:gd name="T73" fmla="*/ 114 h 1645"/>
                <a:gd name="T74" fmla="*/ 539 w 1645"/>
                <a:gd name="T75" fmla="*/ 0 h 1645"/>
                <a:gd name="T76" fmla="*/ 426 w 1645"/>
                <a:gd name="T77" fmla="*/ 57 h 16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1645" h="1645">
                  <a:moveTo>
                    <a:pt x="426" y="57"/>
                  </a:moveTo>
                  <a:lnTo>
                    <a:pt x="482" y="170"/>
                  </a:lnTo>
                  <a:lnTo>
                    <a:pt x="454" y="199"/>
                  </a:lnTo>
                  <a:lnTo>
                    <a:pt x="454" y="312"/>
                  </a:lnTo>
                  <a:lnTo>
                    <a:pt x="397" y="255"/>
                  </a:lnTo>
                  <a:lnTo>
                    <a:pt x="369" y="397"/>
                  </a:lnTo>
                  <a:lnTo>
                    <a:pt x="454" y="482"/>
                  </a:lnTo>
                  <a:lnTo>
                    <a:pt x="511" y="511"/>
                  </a:lnTo>
                  <a:lnTo>
                    <a:pt x="511" y="567"/>
                  </a:lnTo>
                  <a:lnTo>
                    <a:pt x="596" y="652"/>
                  </a:lnTo>
                  <a:lnTo>
                    <a:pt x="511" y="851"/>
                  </a:lnTo>
                  <a:lnTo>
                    <a:pt x="341" y="907"/>
                  </a:lnTo>
                  <a:lnTo>
                    <a:pt x="341" y="964"/>
                  </a:lnTo>
                  <a:lnTo>
                    <a:pt x="255" y="907"/>
                  </a:lnTo>
                  <a:lnTo>
                    <a:pt x="255" y="964"/>
                  </a:lnTo>
                  <a:lnTo>
                    <a:pt x="170" y="1021"/>
                  </a:lnTo>
                  <a:lnTo>
                    <a:pt x="170" y="1078"/>
                  </a:lnTo>
                  <a:lnTo>
                    <a:pt x="114" y="1106"/>
                  </a:lnTo>
                  <a:lnTo>
                    <a:pt x="114" y="1163"/>
                  </a:lnTo>
                  <a:lnTo>
                    <a:pt x="57" y="1134"/>
                  </a:lnTo>
                  <a:lnTo>
                    <a:pt x="0" y="1219"/>
                  </a:lnTo>
                  <a:lnTo>
                    <a:pt x="57" y="1276"/>
                  </a:lnTo>
                  <a:lnTo>
                    <a:pt x="57" y="1304"/>
                  </a:lnTo>
                  <a:lnTo>
                    <a:pt x="142" y="1333"/>
                  </a:lnTo>
                  <a:lnTo>
                    <a:pt x="142" y="1418"/>
                  </a:lnTo>
                  <a:lnTo>
                    <a:pt x="170" y="1418"/>
                  </a:lnTo>
                  <a:lnTo>
                    <a:pt x="199" y="1389"/>
                  </a:lnTo>
                  <a:lnTo>
                    <a:pt x="227" y="1418"/>
                  </a:lnTo>
                  <a:lnTo>
                    <a:pt x="255" y="1389"/>
                  </a:lnTo>
                  <a:lnTo>
                    <a:pt x="284" y="1389"/>
                  </a:lnTo>
                  <a:lnTo>
                    <a:pt x="369" y="1418"/>
                  </a:lnTo>
                  <a:lnTo>
                    <a:pt x="369" y="1361"/>
                  </a:lnTo>
                  <a:lnTo>
                    <a:pt x="426" y="1389"/>
                  </a:lnTo>
                  <a:lnTo>
                    <a:pt x="454" y="1361"/>
                  </a:lnTo>
                  <a:lnTo>
                    <a:pt x="511" y="1446"/>
                  </a:lnTo>
                  <a:lnTo>
                    <a:pt x="596" y="1474"/>
                  </a:lnTo>
                  <a:lnTo>
                    <a:pt x="652" y="1418"/>
                  </a:lnTo>
                  <a:lnTo>
                    <a:pt x="624" y="1389"/>
                  </a:lnTo>
                  <a:lnTo>
                    <a:pt x="681" y="1333"/>
                  </a:lnTo>
                  <a:lnTo>
                    <a:pt x="709" y="1276"/>
                  </a:lnTo>
                  <a:lnTo>
                    <a:pt x="794" y="1248"/>
                  </a:lnTo>
                  <a:lnTo>
                    <a:pt x="822" y="1304"/>
                  </a:lnTo>
                  <a:lnTo>
                    <a:pt x="794" y="1333"/>
                  </a:lnTo>
                  <a:lnTo>
                    <a:pt x="879" y="1333"/>
                  </a:lnTo>
                  <a:lnTo>
                    <a:pt x="908" y="1418"/>
                  </a:lnTo>
                  <a:lnTo>
                    <a:pt x="993" y="1446"/>
                  </a:lnTo>
                  <a:lnTo>
                    <a:pt x="1021" y="1503"/>
                  </a:lnTo>
                  <a:lnTo>
                    <a:pt x="1021" y="1531"/>
                  </a:lnTo>
                  <a:lnTo>
                    <a:pt x="1106" y="1560"/>
                  </a:lnTo>
                  <a:lnTo>
                    <a:pt x="1163" y="1474"/>
                  </a:lnTo>
                  <a:lnTo>
                    <a:pt x="1191" y="1531"/>
                  </a:lnTo>
                  <a:lnTo>
                    <a:pt x="1276" y="1531"/>
                  </a:lnTo>
                  <a:lnTo>
                    <a:pt x="1304" y="1588"/>
                  </a:lnTo>
                  <a:lnTo>
                    <a:pt x="1276" y="1616"/>
                  </a:lnTo>
                  <a:lnTo>
                    <a:pt x="1418" y="1645"/>
                  </a:lnTo>
                  <a:lnTo>
                    <a:pt x="1418" y="1560"/>
                  </a:lnTo>
                  <a:lnTo>
                    <a:pt x="1503" y="1531"/>
                  </a:lnTo>
                  <a:lnTo>
                    <a:pt x="1531" y="1503"/>
                  </a:lnTo>
                  <a:lnTo>
                    <a:pt x="1503" y="1418"/>
                  </a:lnTo>
                  <a:lnTo>
                    <a:pt x="1645" y="1219"/>
                  </a:lnTo>
                  <a:lnTo>
                    <a:pt x="1418" y="1163"/>
                  </a:lnTo>
                  <a:lnTo>
                    <a:pt x="1389" y="1191"/>
                  </a:lnTo>
                  <a:lnTo>
                    <a:pt x="1418" y="1276"/>
                  </a:lnTo>
                  <a:lnTo>
                    <a:pt x="1276" y="1219"/>
                  </a:lnTo>
                  <a:lnTo>
                    <a:pt x="1191" y="1021"/>
                  </a:lnTo>
                  <a:lnTo>
                    <a:pt x="1134" y="1021"/>
                  </a:lnTo>
                  <a:lnTo>
                    <a:pt x="1021" y="907"/>
                  </a:lnTo>
                  <a:lnTo>
                    <a:pt x="964" y="737"/>
                  </a:lnTo>
                  <a:lnTo>
                    <a:pt x="794" y="681"/>
                  </a:lnTo>
                  <a:lnTo>
                    <a:pt x="737" y="539"/>
                  </a:lnTo>
                  <a:lnTo>
                    <a:pt x="766" y="397"/>
                  </a:lnTo>
                  <a:lnTo>
                    <a:pt x="737" y="312"/>
                  </a:lnTo>
                  <a:lnTo>
                    <a:pt x="766" y="255"/>
                  </a:lnTo>
                  <a:lnTo>
                    <a:pt x="709" y="114"/>
                  </a:lnTo>
                  <a:lnTo>
                    <a:pt x="624" y="57"/>
                  </a:lnTo>
                  <a:lnTo>
                    <a:pt x="539" y="0"/>
                  </a:lnTo>
                  <a:lnTo>
                    <a:pt x="454" y="0"/>
                  </a:lnTo>
                  <a:lnTo>
                    <a:pt x="426" y="5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9" name="Freeform 275">
              <a:extLst>
                <a:ext uri="{FF2B5EF4-FFF2-40B4-BE49-F238E27FC236}">
                  <a16:creationId xmlns:a16="http://schemas.microsoft.com/office/drawing/2014/main" id="{5C4730AE-0E2B-42A5-9269-29382D5D69AB}"/>
                </a:ext>
              </a:extLst>
            </p:cNvPr>
            <p:cNvSpPr>
              <a:spLocks/>
            </p:cNvSpPr>
            <p:nvPr/>
          </p:nvSpPr>
          <p:spPr bwMode="auto">
            <a:xfrm>
              <a:off x="1521" y="4089"/>
              <a:ext cx="1191" cy="992"/>
            </a:xfrm>
            <a:custGeom>
              <a:avLst/>
              <a:gdLst>
                <a:gd name="T0" fmla="*/ 823 w 1191"/>
                <a:gd name="T1" fmla="*/ 0 h 992"/>
                <a:gd name="T2" fmla="*/ 851 w 1191"/>
                <a:gd name="T3" fmla="*/ 56 h 992"/>
                <a:gd name="T4" fmla="*/ 908 w 1191"/>
                <a:gd name="T5" fmla="*/ 85 h 992"/>
                <a:gd name="T6" fmla="*/ 964 w 1191"/>
                <a:gd name="T7" fmla="*/ 56 h 992"/>
                <a:gd name="T8" fmla="*/ 993 w 1191"/>
                <a:gd name="T9" fmla="*/ 85 h 992"/>
                <a:gd name="T10" fmla="*/ 964 w 1191"/>
                <a:gd name="T11" fmla="*/ 170 h 992"/>
                <a:gd name="T12" fmla="*/ 1049 w 1191"/>
                <a:gd name="T13" fmla="*/ 170 h 992"/>
                <a:gd name="T14" fmla="*/ 1078 w 1191"/>
                <a:gd name="T15" fmla="*/ 226 h 992"/>
                <a:gd name="T16" fmla="*/ 1191 w 1191"/>
                <a:gd name="T17" fmla="*/ 255 h 992"/>
                <a:gd name="T18" fmla="*/ 1163 w 1191"/>
                <a:gd name="T19" fmla="*/ 368 h 992"/>
                <a:gd name="T20" fmla="*/ 1106 w 1191"/>
                <a:gd name="T21" fmla="*/ 340 h 992"/>
                <a:gd name="T22" fmla="*/ 993 w 1191"/>
                <a:gd name="T23" fmla="*/ 340 h 992"/>
                <a:gd name="T24" fmla="*/ 908 w 1191"/>
                <a:gd name="T25" fmla="*/ 368 h 992"/>
                <a:gd name="T26" fmla="*/ 851 w 1191"/>
                <a:gd name="T27" fmla="*/ 397 h 992"/>
                <a:gd name="T28" fmla="*/ 823 w 1191"/>
                <a:gd name="T29" fmla="*/ 340 h 992"/>
                <a:gd name="T30" fmla="*/ 738 w 1191"/>
                <a:gd name="T31" fmla="*/ 368 h 992"/>
                <a:gd name="T32" fmla="*/ 567 w 1191"/>
                <a:gd name="T33" fmla="*/ 567 h 992"/>
                <a:gd name="T34" fmla="*/ 511 w 1191"/>
                <a:gd name="T35" fmla="*/ 567 h 992"/>
                <a:gd name="T36" fmla="*/ 539 w 1191"/>
                <a:gd name="T37" fmla="*/ 623 h 992"/>
                <a:gd name="T38" fmla="*/ 511 w 1191"/>
                <a:gd name="T39" fmla="*/ 879 h 992"/>
                <a:gd name="T40" fmla="*/ 454 w 1191"/>
                <a:gd name="T41" fmla="*/ 935 h 992"/>
                <a:gd name="T42" fmla="*/ 482 w 1191"/>
                <a:gd name="T43" fmla="*/ 964 h 992"/>
                <a:gd name="T44" fmla="*/ 482 w 1191"/>
                <a:gd name="T45" fmla="*/ 992 h 992"/>
                <a:gd name="T46" fmla="*/ 397 w 1191"/>
                <a:gd name="T47" fmla="*/ 992 h 992"/>
                <a:gd name="T48" fmla="*/ 341 w 1191"/>
                <a:gd name="T49" fmla="*/ 822 h 992"/>
                <a:gd name="T50" fmla="*/ 227 w 1191"/>
                <a:gd name="T51" fmla="*/ 879 h 992"/>
                <a:gd name="T52" fmla="*/ 227 w 1191"/>
                <a:gd name="T53" fmla="*/ 822 h 992"/>
                <a:gd name="T54" fmla="*/ 142 w 1191"/>
                <a:gd name="T55" fmla="*/ 793 h 992"/>
                <a:gd name="T56" fmla="*/ 142 w 1191"/>
                <a:gd name="T57" fmla="*/ 737 h 992"/>
                <a:gd name="T58" fmla="*/ 57 w 1191"/>
                <a:gd name="T59" fmla="*/ 737 h 992"/>
                <a:gd name="T60" fmla="*/ 0 w 1191"/>
                <a:gd name="T61" fmla="*/ 623 h 992"/>
                <a:gd name="T62" fmla="*/ 86 w 1191"/>
                <a:gd name="T63" fmla="*/ 510 h 992"/>
                <a:gd name="T64" fmla="*/ 171 w 1191"/>
                <a:gd name="T65" fmla="*/ 510 h 992"/>
                <a:gd name="T66" fmla="*/ 227 w 1191"/>
                <a:gd name="T67" fmla="*/ 482 h 992"/>
                <a:gd name="T68" fmla="*/ 256 w 1191"/>
                <a:gd name="T69" fmla="*/ 397 h 992"/>
                <a:gd name="T70" fmla="*/ 312 w 1191"/>
                <a:gd name="T71" fmla="*/ 340 h 992"/>
                <a:gd name="T72" fmla="*/ 284 w 1191"/>
                <a:gd name="T73" fmla="*/ 312 h 992"/>
                <a:gd name="T74" fmla="*/ 312 w 1191"/>
                <a:gd name="T75" fmla="*/ 283 h 992"/>
                <a:gd name="T76" fmla="*/ 312 w 1191"/>
                <a:gd name="T77" fmla="*/ 226 h 992"/>
                <a:gd name="T78" fmla="*/ 284 w 1191"/>
                <a:gd name="T79" fmla="*/ 198 h 992"/>
                <a:gd name="T80" fmla="*/ 369 w 1191"/>
                <a:gd name="T81" fmla="*/ 170 h 992"/>
                <a:gd name="T82" fmla="*/ 369 w 1191"/>
                <a:gd name="T83" fmla="*/ 85 h 992"/>
                <a:gd name="T84" fmla="*/ 511 w 1191"/>
                <a:gd name="T85" fmla="*/ 56 h 992"/>
                <a:gd name="T86" fmla="*/ 567 w 1191"/>
                <a:gd name="T87" fmla="*/ 0 h 992"/>
                <a:gd name="T88" fmla="*/ 766 w 1191"/>
                <a:gd name="T89" fmla="*/ 56 h 992"/>
                <a:gd name="T90" fmla="*/ 823 w 1191"/>
                <a:gd name="T91" fmla="*/ 0 h 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191" h="992">
                  <a:moveTo>
                    <a:pt x="823" y="0"/>
                  </a:moveTo>
                  <a:lnTo>
                    <a:pt x="851" y="56"/>
                  </a:lnTo>
                  <a:lnTo>
                    <a:pt x="908" y="85"/>
                  </a:lnTo>
                  <a:lnTo>
                    <a:pt x="964" y="56"/>
                  </a:lnTo>
                  <a:lnTo>
                    <a:pt x="993" y="85"/>
                  </a:lnTo>
                  <a:lnTo>
                    <a:pt x="964" y="170"/>
                  </a:lnTo>
                  <a:lnTo>
                    <a:pt x="1049" y="170"/>
                  </a:lnTo>
                  <a:lnTo>
                    <a:pt x="1078" y="226"/>
                  </a:lnTo>
                  <a:lnTo>
                    <a:pt x="1191" y="255"/>
                  </a:lnTo>
                  <a:lnTo>
                    <a:pt x="1163" y="368"/>
                  </a:lnTo>
                  <a:lnTo>
                    <a:pt x="1106" y="340"/>
                  </a:lnTo>
                  <a:lnTo>
                    <a:pt x="993" y="340"/>
                  </a:lnTo>
                  <a:lnTo>
                    <a:pt x="908" y="368"/>
                  </a:lnTo>
                  <a:lnTo>
                    <a:pt x="851" y="397"/>
                  </a:lnTo>
                  <a:lnTo>
                    <a:pt x="823" y="340"/>
                  </a:lnTo>
                  <a:lnTo>
                    <a:pt x="738" y="368"/>
                  </a:lnTo>
                  <a:lnTo>
                    <a:pt x="567" y="567"/>
                  </a:lnTo>
                  <a:lnTo>
                    <a:pt x="511" y="567"/>
                  </a:lnTo>
                  <a:lnTo>
                    <a:pt x="539" y="623"/>
                  </a:lnTo>
                  <a:lnTo>
                    <a:pt x="511" y="879"/>
                  </a:lnTo>
                  <a:lnTo>
                    <a:pt x="454" y="935"/>
                  </a:lnTo>
                  <a:lnTo>
                    <a:pt x="482" y="964"/>
                  </a:lnTo>
                  <a:lnTo>
                    <a:pt x="482" y="992"/>
                  </a:lnTo>
                  <a:lnTo>
                    <a:pt x="397" y="992"/>
                  </a:lnTo>
                  <a:lnTo>
                    <a:pt x="341" y="822"/>
                  </a:lnTo>
                  <a:lnTo>
                    <a:pt x="227" y="879"/>
                  </a:lnTo>
                  <a:lnTo>
                    <a:pt x="227" y="822"/>
                  </a:lnTo>
                  <a:lnTo>
                    <a:pt x="142" y="793"/>
                  </a:lnTo>
                  <a:lnTo>
                    <a:pt x="142" y="737"/>
                  </a:lnTo>
                  <a:lnTo>
                    <a:pt x="57" y="737"/>
                  </a:lnTo>
                  <a:lnTo>
                    <a:pt x="0" y="623"/>
                  </a:lnTo>
                  <a:lnTo>
                    <a:pt x="86" y="510"/>
                  </a:lnTo>
                  <a:lnTo>
                    <a:pt x="171" y="510"/>
                  </a:lnTo>
                  <a:lnTo>
                    <a:pt x="227" y="482"/>
                  </a:lnTo>
                  <a:lnTo>
                    <a:pt x="256" y="397"/>
                  </a:lnTo>
                  <a:lnTo>
                    <a:pt x="312" y="340"/>
                  </a:lnTo>
                  <a:lnTo>
                    <a:pt x="284" y="312"/>
                  </a:lnTo>
                  <a:lnTo>
                    <a:pt x="312" y="283"/>
                  </a:lnTo>
                  <a:lnTo>
                    <a:pt x="312" y="226"/>
                  </a:lnTo>
                  <a:lnTo>
                    <a:pt x="284" y="198"/>
                  </a:lnTo>
                  <a:lnTo>
                    <a:pt x="369" y="170"/>
                  </a:lnTo>
                  <a:lnTo>
                    <a:pt x="369" y="85"/>
                  </a:lnTo>
                  <a:lnTo>
                    <a:pt x="511" y="56"/>
                  </a:lnTo>
                  <a:lnTo>
                    <a:pt x="567" y="0"/>
                  </a:lnTo>
                  <a:lnTo>
                    <a:pt x="766" y="56"/>
                  </a:lnTo>
                  <a:lnTo>
                    <a:pt x="823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0" name="Freeform 276">
              <a:extLst>
                <a:ext uri="{FF2B5EF4-FFF2-40B4-BE49-F238E27FC236}">
                  <a16:creationId xmlns:a16="http://schemas.microsoft.com/office/drawing/2014/main" id="{C70C8D27-40C0-47F3-9959-4A3B8A75B48C}"/>
                </a:ext>
              </a:extLst>
            </p:cNvPr>
            <p:cNvSpPr>
              <a:spLocks/>
            </p:cNvSpPr>
            <p:nvPr/>
          </p:nvSpPr>
          <p:spPr bwMode="auto">
            <a:xfrm>
              <a:off x="1096" y="3919"/>
              <a:ext cx="1276" cy="935"/>
            </a:xfrm>
            <a:custGeom>
              <a:avLst/>
              <a:gdLst>
                <a:gd name="T0" fmla="*/ 1191 w 1276"/>
                <a:gd name="T1" fmla="*/ 0 h 935"/>
                <a:gd name="T2" fmla="*/ 1248 w 1276"/>
                <a:gd name="T3" fmla="*/ 28 h 935"/>
                <a:gd name="T4" fmla="*/ 1191 w 1276"/>
                <a:gd name="T5" fmla="*/ 113 h 935"/>
                <a:gd name="T6" fmla="*/ 1276 w 1276"/>
                <a:gd name="T7" fmla="*/ 141 h 935"/>
                <a:gd name="T8" fmla="*/ 1248 w 1276"/>
                <a:gd name="T9" fmla="*/ 170 h 935"/>
                <a:gd name="T10" fmla="*/ 1191 w 1276"/>
                <a:gd name="T11" fmla="*/ 226 h 935"/>
                <a:gd name="T12" fmla="*/ 992 w 1276"/>
                <a:gd name="T13" fmla="*/ 170 h 935"/>
                <a:gd name="T14" fmla="*/ 936 w 1276"/>
                <a:gd name="T15" fmla="*/ 226 h 935"/>
                <a:gd name="T16" fmla="*/ 794 w 1276"/>
                <a:gd name="T17" fmla="*/ 255 h 935"/>
                <a:gd name="T18" fmla="*/ 794 w 1276"/>
                <a:gd name="T19" fmla="*/ 340 h 935"/>
                <a:gd name="T20" fmla="*/ 709 w 1276"/>
                <a:gd name="T21" fmla="*/ 368 h 935"/>
                <a:gd name="T22" fmla="*/ 737 w 1276"/>
                <a:gd name="T23" fmla="*/ 396 h 935"/>
                <a:gd name="T24" fmla="*/ 737 w 1276"/>
                <a:gd name="T25" fmla="*/ 453 h 935"/>
                <a:gd name="T26" fmla="*/ 709 w 1276"/>
                <a:gd name="T27" fmla="*/ 482 h 935"/>
                <a:gd name="T28" fmla="*/ 737 w 1276"/>
                <a:gd name="T29" fmla="*/ 510 h 935"/>
                <a:gd name="T30" fmla="*/ 681 w 1276"/>
                <a:gd name="T31" fmla="*/ 567 h 935"/>
                <a:gd name="T32" fmla="*/ 652 w 1276"/>
                <a:gd name="T33" fmla="*/ 652 h 935"/>
                <a:gd name="T34" fmla="*/ 596 w 1276"/>
                <a:gd name="T35" fmla="*/ 680 h 935"/>
                <a:gd name="T36" fmla="*/ 511 w 1276"/>
                <a:gd name="T37" fmla="*/ 680 h 935"/>
                <a:gd name="T38" fmla="*/ 425 w 1276"/>
                <a:gd name="T39" fmla="*/ 793 h 935"/>
                <a:gd name="T40" fmla="*/ 482 w 1276"/>
                <a:gd name="T41" fmla="*/ 907 h 935"/>
                <a:gd name="T42" fmla="*/ 397 w 1276"/>
                <a:gd name="T43" fmla="*/ 907 h 935"/>
                <a:gd name="T44" fmla="*/ 340 w 1276"/>
                <a:gd name="T45" fmla="*/ 935 h 935"/>
                <a:gd name="T46" fmla="*/ 284 w 1276"/>
                <a:gd name="T47" fmla="*/ 878 h 935"/>
                <a:gd name="T48" fmla="*/ 312 w 1276"/>
                <a:gd name="T49" fmla="*/ 793 h 935"/>
                <a:gd name="T50" fmla="*/ 227 w 1276"/>
                <a:gd name="T51" fmla="*/ 765 h 935"/>
                <a:gd name="T52" fmla="*/ 199 w 1276"/>
                <a:gd name="T53" fmla="*/ 708 h 935"/>
                <a:gd name="T54" fmla="*/ 142 w 1276"/>
                <a:gd name="T55" fmla="*/ 737 h 935"/>
                <a:gd name="T56" fmla="*/ 85 w 1276"/>
                <a:gd name="T57" fmla="*/ 708 h 935"/>
                <a:gd name="T58" fmla="*/ 114 w 1276"/>
                <a:gd name="T59" fmla="*/ 567 h 935"/>
                <a:gd name="T60" fmla="*/ 142 w 1276"/>
                <a:gd name="T61" fmla="*/ 510 h 935"/>
                <a:gd name="T62" fmla="*/ 114 w 1276"/>
                <a:gd name="T63" fmla="*/ 425 h 935"/>
                <a:gd name="T64" fmla="*/ 57 w 1276"/>
                <a:gd name="T65" fmla="*/ 425 h 935"/>
                <a:gd name="T66" fmla="*/ 29 w 1276"/>
                <a:gd name="T67" fmla="*/ 396 h 935"/>
                <a:gd name="T68" fmla="*/ 0 w 1276"/>
                <a:gd name="T69" fmla="*/ 283 h 935"/>
                <a:gd name="T70" fmla="*/ 85 w 1276"/>
                <a:gd name="T71" fmla="*/ 340 h 935"/>
                <a:gd name="T72" fmla="*/ 170 w 1276"/>
                <a:gd name="T73" fmla="*/ 340 h 935"/>
                <a:gd name="T74" fmla="*/ 170 w 1276"/>
                <a:gd name="T75" fmla="*/ 283 h 935"/>
                <a:gd name="T76" fmla="*/ 114 w 1276"/>
                <a:gd name="T77" fmla="*/ 283 h 935"/>
                <a:gd name="T78" fmla="*/ 114 w 1276"/>
                <a:gd name="T79" fmla="*/ 226 h 935"/>
                <a:gd name="T80" fmla="*/ 312 w 1276"/>
                <a:gd name="T81" fmla="*/ 255 h 935"/>
                <a:gd name="T82" fmla="*/ 369 w 1276"/>
                <a:gd name="T83" fmla="*/ 283 h 935"/>
                <a:gd name="T84" fmla="*/ 482 w 1276"/>
                <a:gd name="T85" fmla="*/ 283 h 935"/>
                <a:gd name="T86" fmla="*/ 539 w 1276"/>
                <a:gd name="T87" fmla="*/ 170 h 935"/>
                <a:gd name="T88" fmla="*/ 596 w 1276"/>
                <a:gd name="T89" fmla="*/ 141 h 935"/>
                <a:gd name="T90" fmla="*/ 652 w 1276"/>
                <a:gd name="T91" fmla="*/ 141 h 935"/>
                <a:gd name="T92" fmla="*/ 766 w 1276"/>
                <a:gd name="T93" fmla="*/ 85 h 935"/>
                <a:gd name="T94" fmla="*/ 794 w 1276"/>
                <a:gd name="T95" fmla="*/ 85 h 935"/>
                <a:gd name="T96" fmla="*/ 879 w 1276"/>
                <a:gd name="T97" fmla="*/ 0 h 935"/>
                <a:gd name="T98" fmla="*/ 1191 w 1276"/>
                <a:gd name="T99" fmla="*/ 0 h 9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276" h="935">
                  <a:moveTo>
                    <a:pt x="1191" y="0"/>
                  </a:moveTo>
                  <a:lnTo>
                    <a:pt x="1248" y="28"/>
                  </a:lnTo>
                  <a:lnTo>
                    <a:pt x="1191" y="113"/>
                  </a:lnTo>
                  <a:lnTo>
                    <a:pt x="1276" y="141"/>
                  </a:lnTo>
                  <a:lnTo>
                    <a:pt x="1248" y="170"/>
                  </a:lnTo>
                  <a:lnTo>
                    <a:pt x="1191" y="226"/>
                  </a:lnTo>
                  <a:lnTo>
                    <a:pt x="992" y="170"/>
                  </a:lnTo>
                  <a:lnTo>
                    <a:pt x="936" y="226"/>
                  </a:lnTo>
                  <a:lnTo>
                    <a:pt x="794" y="255"/>
                  </a:lnTo>
                  <a:lnTo>
                    <a:pt x="794" y="340"/>
                  </a:lnTo>
                  <a:lnTo>
                    <a:pt x="709" y="368"/>
                  </a:lnTo>
                  <a:lnTo>
                    <a:pt x="737" y="396"/>
                  </a:lnTo>
                  <a:lnTo>
                    <a:pt x="737" y="453"/>
                  </a:lnTo>
                  <a:lnTo>
                    <a:pt x="709" y="482"/>
                  </a:lnTo>
                  <a:lnTo>
                    <a:pt x="737" y="510"/>
                  </a:lnTo>
                  <a:lnTo>
                    <a:pt x="681" y="567"/>
                  </a:lnTo>
                  <a:lnTo>
                    <a:pt x="652" y="652"/>
                  </a:lnTo>
                  <a:lnTo>
                    <a:pt x="596" y="680"/>
                  </a:lnTo>
                  <a:lnTo>
                    <a:pt x="511" y="680"/>
                  </a:lnTo>
                  <a:lnTo>
                    <a:pt x="425" y="793"/>
                  </a:lnTo>
                  <a:lnTo>
                    <a:pt x="482" y="907"/>
                  </a:lnTo>
                  <a:lnTo>
                    <a:pt x="397" y="907"/>
                  </a:lnTo>
                  <a:lnTo>
                    <a:pt x="340" y="935"/>
                  </a:lnTo>
                  <a:lnTo>
                    <a:pt x="284" y="878"/>
                  </a:lnTo>
                  <a:lnTo>
                    <a:pt x="312" y="793"/>
                  </a:lnTo>
                  <a:lnTo>
                    <a:pt x="227" y="765"/>
                  </a:lnTo>
                  <a:lnTo>
                    <a:pt x="199" y="708"/>
                  </a:lnTo>
                  <a:lnTo>
                    <a:pt x="142" y="737"/>
                  </a:lnTo>
                  <a:lnTo>
                    <a:pt x="85" y="708"/>
                  </a:lnTo>
                  <a:lnTo>
                    <a:pt x="114" y="567"/>
                  </a:lnTo>
                  <a:lnTo>
                    <a:pt x="142" y="510"/>
                  </a:lnTo>
                  <a:lnTo>
                    <a:pt x="114" y="425"/>
                  </a:lnTo>
                  <a:lnTo>
                    <a:pt x="57" y="425"/>
                  </a:lnTo>
                  <a:lnTo>
                    <a:pt x="29" y="396"/>
                  </a:lnTo>
                  <a:lnTo>
                    <a:pt x="0" y="283"/>
                  </a:lnTo>
                  <a:lnTo>
                    <a:pt x="85" y="340"/>
                  </a:lnTo>
                  <a:lnTo>
                    <a:pt x="170" y="340"/>
                  </a:lnTo>
                  <a:lnTo>
                    <a:pt x="170" y="283"/>
                  </a:lnTo>
                  <a:lnTo>
                    <a:pt x="114" y="283"/>
                  </a:lnTo>
                  <a:lnTo>
                    <a:pt x="114" y="226"/>
                  </a:lnTo>
                  <a:lnTo>
                    <a:pt x="312" y="255"/>
                  </a:lnTo>
                  <a:lnTo>
                    <a:pt x="369" y="283"/>
                  </a:lnTo>
                  <a:lnTo>
                    <a:pt x="482" y="283"/>
                  </a:lnTo>
                  <a:lnTo>
                    <a:pt x="539" y="170"/>
                  </a:lnTo>
                  <a:lnTo>
                    <a:pt x="596" y="141"/>
                  </a:lnTo>
                  <a:lnTo>
                    <a:pt x="652" y="141"/>
                  </a:lnTo>
                  <a:lnTo>
                    <a:pt x="766" y="85"/>
                  </a:lnTo>
                  <a:lnTo>
                    <a:pt x="794" y="85"/>
                  </a:lnTo>
                  <a:lnTo>
                    <a:pt x="879" y="0"/>
                  </a:lnTo>
                  <a:lnTo>
                    <a:pt x="1191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1" name="Freeform 278">
              <a:extLst>
                <a:ext uri="{FF2B5EF4-FFF2-40B4-BE49-F238E27FC236}">
                  <a16:creationId xmlns:a16="http://schemas.microsoft.com/office/drawing/2014/main" id="{2CF4EBDF-F561-4A5B-BB86-54BA013C132B}"/>
                </a:ext>
              </a:extLst>
            </p:cNvPr>
            <p:cNvSpPr>
              <a:spLocks/>
            </p:cNvSpPr>
            <p:nvPr/>
          </p:nvSpPr>
          <p:spPr bwMode="auto">
            <a:xfrm>
              <a:off x="841" y="3635"/>
              <a:ext cx="425" cy="992"/>
            </a:xfrm>
            <a:custGeom>
              <a:avLst/>
              <a:gdLst>
                <a:gd name="T0" fmla="*/ 199 w 425"/>
                <a:gd name="T1" fmla="*/ 0 h 992"/>
                <a:gd name="T2" fmla="*/ 227 w 425"/>
                <a:gd name="T3" fmla="*/ 170 h 992"/>
                <a:gd name="T4" fmla="*/ 199 w 425"/>
                <a:gd name="T5" fmla="*/ 170 h 992"/>
                <a:gd name="T6" fmla="*/ 199 w 425"/>
                <a:gd name="T7" fmla="*/ 284 h 992"/>
                <a:gd name="T8" fmla="*/ 312 w 425"/>
                <a:gd name="T9" fmla="*/ 369 h 992"/>
                <a:gd name="T10" fmla="*/ 340 w 425"/>
                <a:gd name="T11" fmla="*/ 425 h 992"/>
                <a:gd name="T12" fmla="*/ 369 w 425"/>
                <a:gd name="T13" fmla="*/ 510 h 992"/>
                <a:gd name="T14" fmla="*/ 369 w 425"/>
                <a:gd name="T15" fmla="*/ 567 h 992"/>
                <a:gd name="T16" fmla="*/ 425 w 425"/>
                <a:gd name="T17" fmla="*/ 567 h 992"/>
                <a:gd name="T18" fmla="*/ 425 w 425"/>
                <a:gd name="T19" fmla="*/ 624 h 992"/>
                <a:gd name="T20" fmla="*/ 340 w 425"/>
                <a:gd name="T21" fmla="*/ 624 h 992"/>
                <a:gd name="T22" fmla="*/ 255 w 425"/>
                <a:gd name="T23" fmla="*/ 567 h 992"/>
                <a:gd name="T24" fmla="*/ 284 w 425"/>
                <a:gd name="T25" fmla="*/ 680 h 992"/>
                <a:gd name="T26" fmla="*/ 312 w 425"/>
                <a:gd name="T27" fmla="*/ 709 h 992"/>
                <a:gd name="T28" fmla="*/ 369 w 425"/>
                <a:gd name="T29" fmla="*/ 709 h 992"/>
                <a:gd name="T30" fmla="*/ 397 w 425"/>
                <a:gd name="T31" fmla="*/ 794 h 992"/>
                <a:gd name="T32" fmla="*/ 369 w 425"/>
                <a:gd name="T33" fmla="*/ 851 h 992"/>
                <a:gd name="T34" fmla="*/ 340 w 425"/>
                <a:gd name="T35" fmla="*/ 992 h 992"/>
                <a:gd name="T36" fmla="*/ 255 w 425"/>
                <a:gd name="T37" fmla="*/ 936 h 992"/>
                <a:gd name="T38" fmla="*/ 113 w 425"/>
                <a:gd name="T39" fmla="*/ 652 h 992"/>
                <a:gd name="T40" fmla="*/ 113 w 425"/>
                <a:gd name="T41" fmla="*/ 595 h 992"/>
                <a:gd name="T42" fmla="*/ 28 w 425"/>
                <a:gd name="T43" fmla="*/ 369 h 992"/>
                <a:gd name="T44" fmla="*/ 28 w 425"/>
                <a:gd name="T45" fmla="*/ 340 h 992"/>
                <a:gd name="T46" fmla="*/ 0 w 425"/>
                <a:gd name="T47" fmla="*/ 255 h 992"/>
                <a:gd name="T48" fmla="*/ 113 w 425"/>
                <a:gd name="T49" fmla="*/ 255 h 992"/>
                <a:gd name="T50" fmla="*/ 113 w 425"/>
                <a:gd name="T51" fmla="*/ 170 h 992"/>
                <a:gd name="T52" fmla="*/ 85 w 425"/>
                <a:gd name="T53" fmla="*/ 114 h 992"/>
                <a:gd name="T54" fmla="*/ 113 w 425"/>
                <a:gd name="T55" fmla="*/ 57 h 992"/>
                <a:gd name="T56" fmla="*/ 199 w 425"/>
                <a:gd name="T57" fmla="*/ 0 h 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425" h="992">
                  <a:moveTo>
                    <a:pt x="199" y="0"/>
                  </a:moveTo>
                  <a:lnTo>
                    <a:pt x="227" y="170"/>
                  </a:lnTo>
                  <a:lnTo>
                    <a:pt x="199" y="170"/>
                  </a:lnTo>
                  <a:lnTo>
                    <a:pt x="199" y="284"/>
                  </a:lnTo>
                  <a:lnTo>
                    <a:pt x="312" y="369"/>
                  </a:lnTo>
                  <a:lnTo>
                    <a:pt x="340" y="425"/>
                  </a:lnTo>
                  <a:lnTo>
                    <a:pt x="369" y="510"/>
                  </a:lnTo>
                  <a:lnTo>
                    <a:pt x="369" y="567"/>
                  </a:lnTo>
                  <a:lnTo>
                    <a:pt x="425" y="567"/>
                  </a:lnTo>
                  <a:lnTo>
                    <a:pt x="425" y="624"/>
                  </a:lnTo>
                  <a:lnTo>
                    <a:pt x="340" y="624"/>
                  </a:lnTo>
                  <a:lnTo>
                    <a:pt x="255" y="567"/>
                  </a:lnTo>
                  <a:lnTo>
                    <a:pt x="284" y="680"/>
                  </a:lnTo>
                  <a:lnTo>
                    <a:pt x="312" y="709"/>
                  </a:lnTo>
                  <a:lnTo>
                    <a:pt x="369" y="709"/>
                  </a:lnTo>
                  <a:lnTo>
                    <a:pt x="397" y="794"/>
                  </a:lnTo>
                  <a:lnTo>
                    <a:pt x="369" y="851"/>
                  </a:lnTo>
                  <a:lnTo>
                    <a:pt x="340" y="992"/>
                  </a:lnTo>
                  <a:lnTo>
                    <a:pt x="255" y="936"/>
                  </a:lnTo>
                  <a:lnTo>
                    <a:pt x="113" y="652"/>
                  </a:lnTo>
                  <a:lnTo>
                    <a:pt x="113" y="595"/>
                  </a:lnTo>
                  <a:lnTo>
                    <a:pt x="28" y="369"/>
                  </a:lnTo>
                  <a:lnTo>
                    <a:pt x="28" y="340"/>
                  </a:lnTo>
                  <a:lnTo>
                    <a:pt x="0" y="255"/>
                  </a:lnTo>
                  <a:lnTo>
                    <a:pt x="113" y="255"/>
                  </a:lnTo>
                  <a:lnTo>
                    <a:pt x="113" y="170"/>
                  </a:lnTo>
                  <a:lnTo>
                    <a:pt x="85" y="114"/>
                  </a:lnTo>
                  <a:lnTo>
                    <a:pt x="113" y="57"/>
                  </a:lnTo>
                  <a:lnTo>
                    <a:pt x="199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2" name="Freeform 279">
              <a:extLst>
                <a:ext uri="{FF2B5EF4-FFF2-40B4-BE49-F238E27FC236}">
                  <a16:creationId xmlns:a16="http://schemas.microsoft.com/office/drawing/2014/main" id="{578909B1-F6DA-4A39-8B72-9D558DD918E0}"/>
                </a:ext>
              </a:extLst>
            </p:cNvPr>
            <p:cNvSpPr>
              <a:spLocks/>
            </p:cNvSpPr>
            <p:nvPr/>
          </p:nvSpPr>
          <p:spPr bwMode="auto">
            <a:xfrm>
              <a:off x="416" y="3890"/>
              <a:ext cx="538" cy="340"/>
            </a:xfrm>
            <a:custGeom>
              <a:avLst/>
              <a:gdLst>
                <a:gd name="T0" fmla="*/ 425 w 538"/>
                <a:gd name="T1" fmla="*/ 0 h 340"/>
                <a:gd name="T2" fmla="*/ 397 w 538"/>
                <a:gd name="T3" fmla="*/ 85 h 340"/>
                <a:gd name="T4" fmla="*/ 170 w 538"/>
                <a:gd name="T5" fmla="*/ 114 h 340"/>
                <a:gd name="T6" fmla="*/ 85 w 538"/>
                <a:gd name="T7" fmla="*/ 142 h 340"/>
                <a:gd name="T8" fmla="*/ 0 w 538"/>
                <a:gd name="T9" fmla="*/ 284 h 340"/>
                <a:gd name="T10" fmla="*/ 113 w 538"/>
                <a:gd name="T11" fmla="*/ 227 h 340"/>
                <a:gd name="T12" fmla="*/ 170 w 538"/>
                <a:gd name="T13" fmla="*/ 227 h 340"/>
                <a:gd name="T14" fmla="*/ 283 w 538"/>
                <a:gd name="T15" fmla="*/ 199 h 340"/>
                <a:gd name="T16" fmla="*/ 453 w 538"/>
                <a:gd name="T17" fmla="*/ 255 h 340"/>
                <a:gd name="T18" fmla="*/ 538 w 538"/>
                <a:gd name="T19" fmla="*/ 340 h 340"/>
                <a:gd name="T20" fmla="*/ 453 w 538"/>
                <a:gd name="T21" fmla="*/ 114 h 340"/>
                <a:gd name="T22" fmla="*/ 453 w 538"/>
                <a:gd name="T23" fmla="*/ 85 h 340"/>
                <a:gd name="T24" fmla="*/ 425 w 538"/>
                <a:gd name="T25" fmla="*/ 0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538" h="340">
                  <a:moveTo>
                    <a:pt x="425" y="0"/>
                  </a:moveTo>
                  <a:lnTo>
                    <a:pt x="397" y="85"/>
                  </a:lnTo>
                  <a:lnTo>
                    <a:pt x="170" y="114"/>
                  </a:lnTo>
                  <a:lnTo>
                    <a:pt x="85" y="142"/>
                  </a:lnTo>
                  <a:lnTo>
                    <a:pt x="0" y="284"/>
                  </a:lnTo>
                  <a:lnTo>
                    <a:pt x="113" y="227"/>
                  </a:lnTo>
                  <a:lnTo>
                    <a:pt x="170" y="227"/>
                  </a:lnTo>
                  <a:lnTo>
                    <a:pt x="283" y="199"/>
                  </a:lnTo>
                  <a:lnTo>
                    <a:pt x="453" y="255"/>
                  </a:lnTo>
                  <a:lnTo>
                    <a:pt x="538" y="340"/>
                  </a:lnTo>
                  <a:lnTo>
                    <a:pt x="453" y="114"/>
                  </a:lnTo>
                  <a:lnTo>
                    <a:pt x="453" y="85"/>
                  </a:lnTo>
                  <a:lnTo>
                    <a:pt x="425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3" name="Freeform 280">
              <a:extLst>
                <a:ext uri="{FF2B5EF4-FFF2-40B4-BE49-F238E27FC236}">
                  <a16:creationId xmlns:a16="http://schemas.microsoft.com/office/drawing/2014/main" id="{B6F211B4-4AC1-4BCA-9548-48456A72EF9F}"/>
                </a:ext>
              </a:extLst>
            </p:cNvPr>
            <p:cNvSpPr>
              <a:spLocks/>
            </p:cNvSpPr>
            <p:nvPr/>
          </p:nvSpPr>
          <p:spPr bwMode="auto">
            <a:xfrm>
              <a:off x="359" y="3437"/>
              <a:ext cx="709" cy="737"/>
            </a:xfrm>
            <a:custGeom>
              <a:avLst/>
              <a:gdLst>
                <a:gd name="T0" fmla="*/ 681 w 709"/>
                <a:gd name="T1" fmla="*/ 198 h 737"/>
                <a:gd name="T2" fmla="*/ 709 w 709"/>
                <a:gd name="T3" fmla="*/ 198 h 737"/>
                <a:gd name="T4" fmla="*/ 681 w 709"/>
                <a:gd name="T5" fmla="*/ 113 h 737"/>
                <a:gd name="T6" fmla="*/ 709 w 709"/>
                <a:gd name="T7" fmla="*/ 56 h 737"/>
                <a:gd name="T8" fmla="*/ 681 w 709"/>
                <a:gd name="T9" fmla="*/ 0 h 737"/>
                <a:gd name="T10" fmla="*/ 539 w 709"/>
                <a:gd name="T11" fmla="*/ 85 h 737"/>
                <a:gd name="T12" fmla="*/ 425 w 709"/>
                <a:gd name="T13" fmla="*/ 255 h 737"/>
                <a:gd name="T14" fmla="*/ 312 w 709"/>
                <a:gd name="T15" fmla="*/ 283 h 737"/>
                <a:gd name="T16" fmla="*/ 284 w 709"/>
                <a:gd name="T17" fmla="*/ 226 h 737"/>
                <a:gd name="T18" fmla="*/ 142 w 709"/>
                <a:gd name="T19" fmla="*/ 283 h 737"/>
                <a:gd name="T20" fmla="*/ 28 w 709"/>
                <a:gd name="T21" fmla="*/ 425 h 737"/>
                <a:gd name="T22" fmla="*/ 142 w 709"/>
                <a:gd name="T23" fmla="*/ 425 h 737"/>
                <a:gd name="T24" fmla="*/ 142 w 709"/>
                <a:gd name="T25" fmla="*/ 538 h 737"/>
                <a:gd name="T26" fmla="*/ 28 w 709"/>
                <a:gd name="T27" fmla="*/ 538 h 737"/>
                <a:gd name="T28" fmla="*/ 0 w 709"/>
                <a:gd name="T29" fmla="*/ 567 h 737"/>
                <a:gd name="T30" fmla="*/ 57 w 709"/>
                <a:gd name="T31" fmla="*/ 623 h 737"/>
                <a:gd name="T32" fmla="*/ 0 w 709"/>
                <a:gd name="T33" fmla="*/ 652 h 737"/>
                <a:gd name="T34" fmla="*/ 57 w 709"/>
                <a:gd name="T35" fmla="*/ 737 h 737"/>
                <a:gd name="T36" fmla="*/ 142 w 709"/>
                <a:gd name="T37" fmla="*/ 595 h 737"/>
                <a:gd name="T38" fmla="*/ 227 w 709"/>
                <a:gd name="T39" fmla="*/ 567 h 737"/>
                <a:gd name="T40" fmla="*/ 454 w 709"/>
                <a:gd name="T41" fmla="*/ 538 h 737"/>
                <a:gd name="T42" fmla="*/ 482 w 709"/>
                <a:gd name="T43" fmla="*/ 453 h 737"/>
                <a:gd name="T44" fmla="*/ 595 w 709"/>
                <a:gd name="T45" fmla="*/ 453 h 737"/>
                <a:gd name="T46" fmla="*/ 595 w 709"/>
                <a:gd name="T47" fmla="*/ 368 h 737"/>
                <a:gd name="T48" fmla="*/ 567 w 709"/>
                <a:gd name="T49" fmla="*/ 312 h 737"/>
                <a:gd name="T50" fmla="*/ 595 w 709"/>
                <a:gd name="T51" fmla="*/ 255 h 737"/>
                <a:gd name="T52" fmla="*/ 681 w 709"/>
                <a:gd name="T53" fmla="*/ 198 h 7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709" h="737">
                  <a:moveTo>
                    <a:pt x="681" y="198"/>
                  </a:moveTo>
                  <a:lnTo>
                    <a:pt x="709" y="198"/>
                  </a:lnTo>
                  <a:lnTo>
                    <a:pt x="681" y="113"/>
                  </a:lnTo>
                  <a:lnTo>
                    <a:pt x="709" y="56"/>
                  </a:lnTo>
                  <a:lnTo>
                    <a:pt x="681" y="0"/>
                  </a:lnTo>
                  <a:lnTo>
                    <a:pt x="539" y="85"/>
                  </a:lnTo>
                  <a:lnTo>
                    <a:pt x="425" y="255"/>
                  </a:lnTo>
                  <a:lnTo>
                    <a:pt x="312" y="283"/>
                  </a:lnTo>
                  <a:lnTo>
                    <a:pt x="284" y="226"/>
                  </a:lnTo>
                  <a:lnTo>
                    <a:pt x="142" y="283"/>
                  </a:lnTo>
                  <a:lnTo>
                    <a:pt x="28" y="425"/>
                  </a:lnTo>
                  <a:lnTo>
                    <a:pt x="142" y="425"/>
                  </a:lnTo>
                  <a:lnTo>
                    <a:pt x="142" y="538"/>
                  </a:lnTo>
                  <a:lnTo>
                    <a:pt x="28" y="538"/>
                  </a:lnTo>
                  <a:lnTo>
                    <a:pt x="0" y="567"/>
                  </a:lnTo>
                  <a:lnTo>
                    <a:pt x="57" y="623"/>
                  </a:lnTo>
                  <a:lnTo>
                    <a:pt x="0" y="652"/>
                  </a:lnTo>
                  <a:lnTo>
                    <a:pt x="57" y="737"/>
                  </a:lnTo>
                  <a:lnTo>
                    <a:pt x="142" y="595"/>
                  </a:lnTo>
                  <a:lnTo>
                    <a:pt x="227" y="567"/>
                  </a:lnTo>
                  <a:lnTo>
                    <a:pt x="454" y="538"/>
                  </a:lnTo>
                  <a:lnTo>
                    <a:pt x="482" y="453"/>
                  </a:lnTo>
                  <a:lnTo>
                    <a:pt x="595" y="453"/>
                  </a:lnTo>
                  <a:lnTo>
                    <a:pt x="595" y="368"/>
                  </a:lnTo>
                  <a:lnTo>
                    <a:pt x="567" y="312"/>
                  </a:lnTo>
                  <a:lnTo>
                    <a:pt x="595" y="255"/>
                  </a:lnTo>
                  <a:lnTo>
                    <a:pt x="681" y="19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4" name="Freeform 281">
              <a:extLst>
                <a:ext uri="{FF2B5EF4-FFF2-40B4-BE49-F238E27FC236}">
                  <a16:creationId xmlns:a16="http://schemas.microsoft.com/office/drawing/2014/main" id="{1AEAB568-50FA-476E-AFB3-670D6FF67FC1}"/>
                </a:ext>
              </a:extLst>
            </p:cNvPr>
            <p:cNvSpPr>
              <a:spLocks/>
            </p:cNvSpPr>
            <p:nvPr/>
          </p:nvSpPr>
          <p:spPr bwMode="auto">
            <a:xfrm>
              <a:off x="473" y="3323"/>
              <a:ext cx="595" cy="397"/>
            </a:xfrm>
            <a:custGeom>
              <a:avLst/>
              <a:gdLst>
                <a:gd name="T0" fmla="*/ 567 w 595"/>
                <a:gd name="T1" fmla="*/ 114 h 397"/>
                <a:gd name="T2" fmla="*/ 425 w 595"/>
                <a:gd name="T3" fmla="*/ 199 h 397"/>
                <a:gd name="T4" fmla="*/ 311 w 595"/>
                <a:gd name="T5" fmla="*/ 369 h 397"/>
                <a:gd name="T6" fmla="*/ 198 w 595"/>
                <a:gd name="T7" fmla="*/ 397 h 397"/>
                <a:gd name="T8" fmla="*/ 170 w 595"/>
                <a:gd name="T9" fmla="*/ 340 h 397"/>
                <a:gd name="T10" fmla="*/ 226 w 595"/>
                <a:gd name="T11" fmla="*/ 312 h 397"/>
                <a:gd name="T12" fmla="*/ 170 w 595"/>
                <a:gd name="T13" fmla="*/ 255 h 397"/>
                <a:gd name="T14" fmla="*/ 113 w 595"/>
                <a:gd name="T15" fmla="*/ 312 h 397"/>
                <a:gd name="T16" fmla="*/ 28 w 595"/>
                <a:gd name="T17" fmla="*/ 312 h 397"/>
                <a:gd name="T18" fmla="*/ 0 w 595"/>
                <a:gd name="T19" fmla="*/ 284 h 397"/>
                <a:gd name="T20" fmla="*/ 85 w 595"/>
                <a:gd name="T21" fmla="*/ 255 h 397"/>
                <a:gd name="T22" fmla="*/ 85 w 595"/>
                <a:gd name="T23" fmla="*/ 227 h 397"/>
                <a:gd name="T24" fmla="*/ 28 w 595"/>
                <a:gd name="T25" fmla="*/ 227 h 397"/>
                <a:gd name="T26" fmla="*/ 0 w 595"/>
                <a:gd name="T27" fmla="*/ 142 h 397"/>
                <a:gd name="T28" fmla="*/ 85 w 595"/>
                <a:gd name="T29" fmla="*/ 142 h 397"/>
                <a:gd name="T30" fmla="*/ 113 w 595"/>
                <a:gd name="T31" fmla="*/ 57 h 397"/>
                <a:gd name="T32" fmla="*/ 226 w 595"/>
                <a:gd name="T33" fmla="*/ 57 h 397"/>
                <a:gd name="T34" fmla="*/ 226 w 595"/>
                <a:gd name="T35" fmla="*/ 29 h 397"/>
                <a:gd name="T36" fmla="*/ 340 w 595"/>
                <a:gd name="T37" fmla="*/ 0 h 397"/>
                <a:gd name="T38" fmla="*/ 425 w 595"/>
                <a:gd name="T39" fmla="*/ 85 h 397"/>
                <a:gd name="T40" fmla="*/ 510 w 595"/>
                <a:gd name="T41" fmla="*/ 57 h 397"/>
                <a:gd name="T42" fmla="*/ 595 w 595"/>
                <a:gd name="T43" fmla="*/ 57 h 397"/>
                <a:gd name="T44" fmla="*/ 567 w 595"/>
                <a:gd name="T45" fmla="*/ 114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595" h="397">
                  <a:moveTo>
                    <a:pt x="567" y="114"/>
                  </a:moveTo>
                  <a:lnTo>
                    <a:pt x="425" y="199"/>
                  </a:lnTo>
                  <a:lnTo>
                    <a:pt x="311" y="369"/>
                  </a:lnTo>
                  <a:lnTo>
                    <a:pt x="198" y="397"/>
                  </a:lnTo>
                  <a:lnTo>
                    <a:pt x="170" y="340"/>
                  </a:lnTo>
                  <a:lnTo>
                    <a:pt x="226" y="312"/>
                  </a:lnTo>
                  <a:lnTo>
                    <a:pt x="170" y="255"/>
                  </a:lnTo>
                  <a:lnTo>
                    <a:pt x="113" y="312"/>
                  </a:lnTo>
                  <a:lnTo>
                    <a:pt x="28" y="312"/>
                  </a:lnTo>
                  <a:lnTo>
                    <a:pt x="0" y="284"/>
                  </a:lnTo>
                  <a:lnTo>
                    <a:pt x="85" y="255"/>
                  </a:lnTo>
                  <a:lnTo>
                    <a:pt x="85" y="227"/>
                  </a:lnTo>
                  <a:lnTo>
                    <a:pt x="28" y="227"/>
                  </a:lnTo>
                  <a:lnTo>
                    <a:pt x="0" y="142"/>
                  </a:lnTo>
                  <a:lnTo>
                    <a:pt x="85" y="142"/>
                  </a:lnTo>
                  <a:lnTo>
                    <a:pt x="113" y="57"/>
                  </a:lnTo>
                  <a:lnTo>
                    <a:pt x="226" y="57"/>
                  </a:lnTo>
                  <a:lnTo>
                    <a:pt x="226" y="29"/>
                  </a:lnTo>
                  <a:lnTo>
                    <a:pt x="340" y="0"/>
                  </a:lnTo>
                  <a:lnTo>
                    <a:pt x="425" y="85"/>
                  </a:lnTo>
                  <a:lnTo>
                    <a:pt x="510" y="57"/>
                  </a:lnTo>
                  <a:lnTo>
                    <a:pt x="595" y="57"/>
                  </a:lnTo>
                  <a:lnTo>
                    <a:pt x="567" y="11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5" name="Freeform 282">
              <a:extLst>
                <a:ext uri="{FF2B5EF4-FFF2-40B4-BE49-F238E27FC236}">
                  <a16:creationId xmlns:a16="http://schemas.microsoft.com/office/drawing/2014/main" id="{A9C43B55-4712-4FA4-AD9D-F51D98C03FAE}"/>
                </a:ext>
              </a:extLst>
            </p:cNvPr>
            <p:cNvSpPr>
              <a:spLocks/>
            </p:cNvSpPr>
            <p:nvPr/>
          </p:nvSpPr>
          <p:spPr bwMode="auto">
            <a:xfrm>
              <a:off x="813" y="3125"/>
              <a:ext cx="850" cy="567"/>
            </a:xfrm>
            <a:custGeom>
              <a:avLst/>
              <a:gdLst>
                <a:gd name="T0" fmla="*/ 255 w 850"/>
                <a:gd name="T1" fmla="*/ 510 h 567"/>
                <a:gd name="T2" fmla="*/ 227 w 850"/>
                <a:gd name="T3" fmla="*/ 425 h 567"/>
                <a:gd name="T4" fmla="*/ 255 w 850"/>
                <a:gd name="T5" fmla="*/ 368 h 567"/>
                <a:gd name="T6" fmla="*/ 227 w 850"/>
                <a:gd name="T7" fmla="*/ 312 h 567"/>
                <a:gd name="T8" fmla="*/ 255 w 850"/>
                <a:gd name="T9" fmla="*/ 255 h 567"/>
                <a:gd name="T10" fmla="*/ 170 w 850"/>
                <a:gd name="T11" fmla="*/ 255 h 567"/>
                <a:gd name="T12" fmla="*/ 85 w 850"/>
                <a:gd name="T13" fmla="*/ 283 h 567"/>
                <a:gd name="T14" fmla="*/ 0 w 850"/>
                <a:gd name="T15" fmla="*/ 198 h 567"/>
                <a:gd name="T16" fmla="*/ 85 w 850"/>
                <a:gd name="T17" fmla="*/ 170 h 567"/>
                <a:gd name="T18" fmla="*/ 28 w 850"/>
                <a:gd name="T19" fmla="*/ 85 h 567"/>
                <a:gd name="T20" fmla="*/ 113 w 850"/>
                <a:gd name="T21" fmla="*/ 85 h 567"/>
                <a:gd name="T22" fmla="*/ 113 w 850"/>
                <a:gd name="T23" fmla="*/ 57 h 567"/>
                <a:gd name="T24" fmla="*/ 85 w 850"/>
                <a:gd name="T25" fmla="*/ 28 h 567"/>
                <a:gd name="T26" fmla="*/ 198 w 850"/>
                <a:gd name="T27" fmla="*/ 0 h 567"/>
                <a:gd name="T28" fmla="*/ 397 w 850"/>
                <a:gd name="T29" fmla="*/ 57 h 567"/>
                <a:gd name="T30" fmla="*/ 453 w 850"/>
                <a:gd name="T31" fmla="*/ 142 h 567"/>
                <a:gd name="T32" fmla="*/ 595 w 850"/>
                <a:gd name="T33" fmla="*/ 142 h 567"/>
                <a:gd name="T34" fmla="*/ 623 w 850"/>
                <a:gd name="T35" fmla="*/ 113 h 567"/>
                <a:gd name="T36" fmla="*/ 794 w 850"/>
                <a:gd name="T37" fmla="*/ 113 h 567"/>
                <a:gd name="T38" fmla="*/ 794 w 850"/>
                <a:gd name="T39" fmla="*/ 170 h 567"/>
                <a:gd name="T40" fmla="*/ 850 w 850"/>
                <a:gd name="T41" fmla="*/ 170 h 567"/>
                <a:gd name="T42" fmla="*/ 708 w 850"/>
                <a:gd name="T43" fmla="*/ 340 h 567"/>
                <a:gd name="T44" fmla="*/ 708 w 850"/>
                <a:gd name="T45" fmla="*/ 453 h 567"/>
                <a:gd name="T46" fmla="*/ 567 w 850"/>
                <a:gd name="T47" fmla="*/ 482 h 567"/>
                <a:gd name="T48" fmla="*/ 567 w 850"/>
                <a:gd name="T49" fmla="*/ 567 h 567"/>
                <a:gd name="T50" fmla="*/ 482 w 850"/>
                <a:gd name="T51" fmla="*/ 538 h 567"/>
                <a:gd name="T52" fmla="*/ 340 w 850"/>
                <a:gd name="T53" fmla="*/ 510 h 567"/>
                <a:gd name="T54" fmla="*/ 255 w 850"/>
                <a:gd name="T55" fmla="*/ 51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850" h="567">
                  <a:moveTo>
                    <a:pt x="255" y="510"/>
                  </a:moveTo>
                  <a:lnTo>
                    <a:pt x="227" y="425"/>
                  </a:lnTo>
                  <a:lnTo>
                    <a:pt x="255" y="368"/>
                  </a:lnTo>
                  <a:lnTo>
                    <a:pt x="227" y="312"/>
                  </a:lnTo>
                  <a:lnTo>
                    <a:pt x="255" y="255"/>
                  </a:lnTo>
                  <a:lnTo>
                    <a:pt x="170" y="255"/>
                  </a:lnTo>
                  <a:lnTo>
                    <a:pt x="85" y="283"/>
                  </a:lnTo>
                  <a:lnTo>
                    <a:pt x="0" y="198"/>
                  </a:lnTo>
                  <a:lnTo>
                    <a:pt x="85" y="170"/>
                  </a:lnTo>
                  <a:lnTo>
                    <a:pt x="28" y="85"/>
                  </a:lnTo>
                  <a:lnTo>
                    <a:pt x="113" y="85"/>
                  </a:lnTo>
                  <a:lnTo>
                    <a:pt x="113" y="57"/>
                  </a:lnTo>
                  <a:lnTo>
                    <a:pt x="85" y="28"/>
                  </a:lnTo>
                  <a:lnTo>
                    <a:pt x="198" y="0"/>
                  </a:lnTo>
                  <a:lnTo>
                    <a:pt x="397" y="57"/>
                  </a:lnTo>
                  <a:lnTo>
                    <a:pt x="453" y="142"/>
                  </a:lnTo>
                  <a:lnTo>
                    <a:pt x="595" y="142"/>
                  </a:lnTo>
                  <a:lnTo>
                    <a:pt x="623" y="113"/>
                  </a:lnTo>
                  <a:lnTo>
                    <a:pt x="794" y="113"/>
                  </a:lnTo>
                  <a:lnTo>
                    <a:pt x="794" y="170"/>
                  </a:lnTo>
                  <a:lnTo>
                    <a:pt x="850" y="170"/>
                  </a:lnTo>
                  <a:lnTo>
                    <a:pt x="708" y="340"/>
                  </a:lnTo>
                  <a:lnTo>
                    <a:pt x="708" y="453"/>
                  </a:lnTo>
                  <a:lnTo>
                    <a:pt x="567" y="482"/>
                  </a:lnTo>
                  <a:lnTo>
                    <a:pt x="567" y="567"/>
                  </a:lnTo>
                  <a:lnTo>
                    <a:pt x="482" y="538"/>
                  </a:lnTo>
                  <a:lnTo>
                    <a:pt x="340" y="510"/>
                  </a:lnTo>
                  <a:lnTo>
                    <a:pt x="255" y="51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6" name="Freeform 283">
              <a:extLst>
                <a:ext uri="{FF2B5EF4-FFF2-40B4-BE49-F238E27FC236}">
                  <a16:creationId xmlns:a16="http://schemas.microsoft.com/office/drawing/2014/main" id="{6BFCBADA-6BED-4115-8723-7C584EE38CCB}"/>
                </a:ext>
              </a:extLst>
            </p:cNvPr>
            <p:cNvSpPr>
              <a:spLocks/>
            </p:cNvSpPr>
            <p:nvPr/>
          </p:nvSpPr>
          <p:spPr bwMode="auto">
            <a:xfrm>
              <a:off x="1040" y="3040"/>
              <a:ext cx="2126" cy="1162"/>
            </a:xfrm>
            <a:custGeom>
              <a:avLst/>
              <a:gdLst>
                <a:gd name="T0" fmla="*/ 1899 w 2126"/>
                <a:gd name="T1" fmla="*/ 28 h 1162"/>
                <a:gd name="T2" fmla="*/ 1842 w 2126"/>
                <a:gd name="T3" fmla="*/ 0 h 1162"/>
                <a:gd name="T4" fmla="*/ 1842 w 2126"/>
                <a:gd name="T5" fmla="*/ 56 h 1162"/>
                <a:gd name="T6" fmla="*/ 1701 w 2126"/>
                <a:gd name="T7" fmla="*/ 85 h 1162"/>
                <a:gd name="T8" fmla="*/ 1587 w 2126"/>
                <a:gd name="T9" fmla="*/ 28 h 1162"/>
                <a:gd name="T10" fmla="*/ 1530 w 2126"/>
                <a:gd name="T11" fmla="*/ 85 h 1162"/>
                <a:gd name="T12" fmla="*/ 1389 w 2126"/>
                <a:gd name="T13" fmla="*/ 113 h 1162"/>
                <a:gd name="T14" fmla="*/ 1247 w 2126"/>
                <a:gd name="T15" fmla="*/ 227 h 1162"/>
                <a:gd name="T16" fmla="*/ 1105 w 2126"/>
                <a:gd name="T17" fmla="*/ 198 h 1162"/>
                <a:gd name="T18" fmla="*/ 1077 w 2126"/>
                <a:gd name="T19" fmla="*/ 255 h 1162"/>
                <a:gd name="T20" fmla="*/ 878 w 2126"/>
                <a:gd name="T21" fmla="*/ 255 h 1162"/>
                <a:gd name="T22" fmla="*/ 623 w 2126"/>
                <a:gd name="T23" fmla="*/ 255 h 1162"/>
                <a:gd name="T24" fmla="*/ 481 w 2126"/>
                <a:gd name="T25" fmla="*/ 425 h 1162"/>
                <a:gd name="T26" fmla="*/ 481 w 2126"/>
                <a:gd name="T27" fmla="*/ 538 h 1162"/>
                <a:gd name="T28" fmla="*/ 340 w 2126"/>
                <a:gd name="T29" fmla="*/ 567 h 1162"/>
                <a:gd name="T30" fmla="*/ 340 w 2126"/>
                <a:gd name="T31" fmla="*/ 652 h 1162"/>
                <a:gd name="T32" fmla="*/ 255 w 2126"/>
                <a:gd name="T33" fmla="*/ 623 h 1162"/>
                <a:gd name="T34" fmla="*/ 85 w 2126"/>
                <a:gd name="T35" fmla="*/ 595 h 1162"/>
                <a:gd name="T36" fmla="*/ 0 w 2126"/>
                <a:gd name="T37" fmla="*/ 595 h 1162"/>
                <a:gd name="T38" fmla="*/ 28 w 2126"/>
                <a:gd name="T39" fmla="*/ 765 h 1162"/>
                <a:gd name="T40" fmla="*/ 0 w 2126"/>
                <a:gd name="T41" fmla="*/ 765 h 1162"/>
                <a:gd name="T42" fmla="*/ 0 w 2126"/>
                <a:gd name="T43" fmla="*/ 879 h 1162"/>
                <a:gd name="T44" fmla="*/ 113 w 2126"/>
                <a:gd name="T45" fmla="*/ 964 h 1162"/>
                <a:gd name="T46" fmla="*/ 170 w 2126"/>
                <a:gd name="T47" fmla="*/ 1105 h 1162"/>
                <a:gd name="T48" fmla="*/ 368 w 2126"/>
                <a:gd name="T49" fmla="*/ 1134 h 1162"/>
                <a:gd name="T50" fmla="*/ 425 w 2126"/>
                <a:gd name="T51" fmla="*/ 1162 h 1162"/>
                <a:gd name="T52" fmla="*/ 538 w 2126"/>
                <a:gd name="T53" fmla="*/ 1162 h 1162"/>
                <a:gd name="T54" fmla="*/ 595 w 2126"/>
                <a:gd name="T55" fmla="*/ 1049 h 1162"/>
                <a:gd name="T56" fmla="*/ 652 w 2126"/>
                <a:gd name="T57" fmla="*/ 1020 h 1162"/>
                <a:gd name="T58" fmla="*/ 708 w 2126"/>
                <a:gd name="T59" fmla="*/ 1020 h 1162"/>
                <a:gd name="T60" fmla="*/ 822 w 2126"/>
                <a:gd name="T61" fmla="*/ 964 h 1162"/>
                <a:gd name="T62" fmla="*/ 850 w 2126"/>
                <a:gd name="T63" fmla="*/ 964 h 1162"/>
                <a:gd name="T64" fmla="*/ 935 w 2126"/>
                <a:gd name="T65" fmla="*/ 879 h 1162"/>
                <a:gd name="T66" fmla="*/ 1247 w 2126"/>
                <a:gd name="T67" fmla="*/ 879 h 1162"/>
                <a:gd name="T68" fmla="*/ 1275 w 2126"/>
                <a:gd name="T69" fmla="*/ 794 h 1162"/>
                <a:gd name="T70" fmla="*/ 1389 w 2126"/>
                <a:gd name="T71" fmla="*/ 765 h 1162"/>
                <a:gd name="T72" fmla="*/ 1445 w 2126"/>
                <a:gd name="T73" fmla="*/ 680 h 1162"/>
                <a:gd name="T74" fmla="*/ 1530 w 2126"/>
                <a:gd name="T75" fmla="*/ 680 h 1162"/>
                <a:gd name="T76" fmla="*/ 1615 w 2126"/>
                <a:gd name="T77" fmla="*/ 652 h 1162"/>
                <a:gd name="T78" fmla="*/ 1701 w 2126"/>
                <a:gd name="T79" fmla="*/ 737 h 1162"/>
                <a:gd name="T80" fmla="*/ 1757 w 2126"/>
                <a:gd name="T81" fmla="*/ 680 h 1162"/>
                <a:gd name="T82" fmla="*/ 1814 w 2126"/>
                <a:gd name="T83" fmla="*/ 709 h 1162"/>
                <a:gd name="T84" fmla="*/ 1927 w 2126"/>
                <a:gd name="T85" fmla="*/ 652 h 1162"/>
                <a:gd name="T86" fmla="*/ 1984 w 2126"/>
                <a:gd name="T87" fmla="*/ 652 h 1162"/>
                <a:gd name="T88" fmla="*/ 2126 w 2126"/>
                <a:gd name="T89" fmla="*/ 510 h 1162"/>
                <a:gd name="T90" fmla="*/ 2126 w 2126"/>
                <a:gd name="T91" fmla="*/ 425 h 1162"/>
                <a:gd name="T92" fmla="*/ 2041 w 2126"/>
                <a:gd name="T93" fmla="*/ 283 h 1162"/>
                <a:gd name="T94" fmla="*/ 2097 w 2126"/>
                <a:gd name="T95" fmla="*/ 227 h 1162"/>
                <a:gd name="T96" fmla="*/ 2012 w 2126"/>
                <a:gd name="T97" fmla="*/ 142 h 1162"/>
                <a:gd name="T98" fmla="*/ 1899 w 2126"/>
                <a:gd name="T99" fmla="*/ 113 h 1162"/>
                <a:gd name="T100" fmla="*/ 1927 w 2126"/>
                <a:gd name="T101" fmla="*/ 56 h 1162"/>
                <a:gd name="T102" fmla="*/ 1899 w 2126"/>
                <a:gd name="T103" fmla="*/ 28 h 1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2126" h="1162">
                  <a:moveTo>
                    <a:pt x="1899" y="28"/>
                  </a:moveTo>
                  <a:lnTo>
                    <a:pt x="1842" y="0"/>
                  </a:lnTo>
                  <a:lnTo>
                    <a:pt x="1842" y="56"/>
                  </a:lnTo>
                  <a:lnTo>
                    <a:pt x="1701" y="85"/>
                  </a:lnTo>
                  <a:lnTo>
                    <a:pt x="1587" y="28"/>
                  </a:lnTo>
                  <a:lnTo>
                    <a:pt x="1530" y="85"/>
                  </a:lnTo>
                  <a:lnTo>
                    <a:pt x="1389" y="113"/>
                  </a:lnTo>
                  <a:lnTo>
                    <a:pt x="1247" y="227"/>
                  </a:lnTo>
                  <a:lnTo>
                    <a:pt x="1105" y="198"/>
                  </a:lnTo>
                  <a:lnTo>
                    <a:pt x="1077" y="255"/>
                  </a:lnTo>
                  <a:lnTo>
                    <a:pt x="878" y="255"/>
                  </a:lnTo>
                  <a:lnTo>
                    <a:pt x="623" y="255"/>
                  </a:lnTo>
                  <a:lnTo>
                    <a:pt x="481" y="425"/>
                  </a:lnTo>
                  <a:lnTo>
                    <a:pt x="481" y="538"/>
                  </a:lnTo>
                  <a:lnTo>
                    <a:pt x="340" y="567"/>
                  </a:lnTo>
                  <a:lnTo>
                    <a:pt x="340" y="652"/>
                  </a:lnTo>
                  <a:lnTo>
                    <a:pt x="255" y="623"/>
                  </a:lnTo>
                  <a:lnTo>
                    <a:pt x="85" y="595"/>
                  </a:lnTo>
                  <a:lnTo>
                    <a:pt x="0" y="595"/>
                  </a:lnTo>
                  <a:lnTo>
                    <a:pt x="28" y="765"/>
                  </a:lnTo>
                  <a:lnTo>
                    <a:pt x="0" y="765"/>
                  </a:lnTo>
                  <a:lnTo>
                    <a:pt x="0" y="879"/>
                  </a:lnTo>
                  <a:lnTo>
                    <a:pt x="113" y="964"/>
                  </a:lnTo>
                  <a:lnTo>
                    <a:pt x="170" y="1105"/>
                  </a:lnTo>
                  <a:lnTo>
                    <a:pt x="368" y="1134"/>
                  </a:lnTo>
                  <a:lnTo>
                    <a:pt x="425" y="1162"/>
                  </a:lnTo>
                  <a:lnTo>
                    <a:pt x="538" y="1162"/>
                  </a:lnTo>
                  <a:lnTo>
                    <a:pt x="595" y="1049"/>
                  </a:lnTo>
                  <a:lnTo>
                    <a:pt x="652" y="1020"/>
                  </a:lnTo>
                  <a:lnTo>
                    <a:pt x="708" y="1020"/>
                  </a:lnTo>
                  <a:lnTo>
                    <a:pt x="822" y="964"/>
                  </a:lnTo>
                  <a:lnTo>
                    <a:pt x="850" y="964"/>
                  </a:lnTo>
                  <a:lnTo>
                    <a:pt x="935" y="879"/>
                  </a:lnTo>
                  <a:lnTo>
                    <a:pt x="1247" y="879"/>
                  </a:lnTo>
                  <a:lnTo>
                    <a:pt x="1275" y="794"/>
                  </a:lnTo>
                  <a:lnTo>
                    <a:pt x="1389" y="765"/>
                  </a:lnTo>
                  <a:lnTo>
                    <a:pt x="1445" y="680"/>
                  </a:lnTo>
                  <a:lnTo>
                    <a:pt x="1530" y="680"/>
                  </a:lnTo>
                  <a:lnTo>
                    <a:pt x="1615" y="652"/>
                  </a:lnTo>
                  <a:lnTo>
                    <a:pt x="1701" y="737"/>
                  </a:lnTo>
                  <a:lnTo>
                    <a:pt x="1757" y="680"/>
                  </a:lnTo>
                  <a:lnTo>
                    <a:pt x="1814" y="709"/>
                  </a:lnTo>
                  <a:lnTo>
                    <a:pt x="1927" y="652"/>
                  </a:lnTo>
                  <a:lnTo>
                    <a:pt x="1984" y="652"/>
                  </a:lnTo>
                  <a:lnTo>
                    <a:pt x="2126" y="510"/>
                  </a:lnTo>
                  <a:lnTo>
                    <a:pt x="2126" y="425"/>
                  </a:lnTo>
                  <a:lnTo>
                    <a:pt x="2041" y="283"/>
                  </a:lnTo>
                  <a:lnTo>
                    <a:pt x="2097" y="227"/>
                  </a:lnTo>
                  <a:lnTo>
                    <a:pt x="2012" y="142"/>
                  </a:lnTo>
                  <a:lnTo>
                    <a:pt x="1899" y="113"/>
                  </a:lnTo>
                  <a:lnTo>
                    <a:pt x="1927" y="56"/>
                  </a:lnTo>
                  <a:lnTo>
                    <a:pt x="1899" y="2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7" name="Freeform 286">
              <a:extLst>
                <a:ext uri="{FF2B5EF4-FFF2-40B4-BE49-F238E27FC236}">
                  <a16:creationId xmlns:a16="http://schemas.microsoft.com/office/drawing/2014/main" id="{B6B94DD6-DF90-4394-B122-BCA14481F32B}"/>
                </a:ext>
              </a:extLst>
            </p:cNvPr>
            <p:cNvSpPr>
              <a:spLocks/>
            </p:cNvSpPr>
            <p:nvPr/>
          </p:nvSpPr>
          <p:spPr bwMode="auto">
            <a:xfrm>
              <a:off x="869" y="2898"/>
              <a:ext cx="567" cy="369"/>
            </a:xfrm>
            <a:custGeom>
              <a:avLst/>
              <a:gdLst>
                <a:gd name="T0" fmla="*/ 142 w 567"/>
                <a:gd name="T1" fmla="*/ 227 h 369"/>
                <a:gd name="T2" fmla="*/ 341 w 567"/>
                <a:gd name="T3" fmla="*/ 284 h 369"/>
                <a:gd name="T4" fmla="*/ 397 w 567"/>
                <a:gd name="T5" fmla="*/ 369 h 369"/>
                <a:gd name="T6" fmla="*/ 539 w 567"/>
                <a:gd name="T7" fmla="*/ 369 h 369"/>
                <a:gd name="T8" fmla="*/ 567 w 567"/>
                <a:gd name="T9" fmla="*/ 340 h 369"/>
                <a:gd name="T10" fmla="*/ 511 w 567"/>
                <a:gd name="T11" fmla="*/ 312 h 369"/>
                <a:gd name="T12" fmla="*/ 511 w 567"/>
                <a:gd name="T13" fmla="*/ 255 h 369"/>
                <a:gd name="T14" fmla="*/ 426 w 567"/>
                <a:gd name="T15" fmla="*/ 227 h 369"/>
                <a:gd name="T16" fmla="*/ 397 w 567"/>
                <a:gd name="T17" fmla="*/ 198 h 369"/>
                <a:gd name="T18" fmla="*/ 284 w 567"/>
                <a:gd name="T19" fmla="*/ 198 h 369"/>
                <a:gd name="T20" fmla="*/ 284 w 567"/>
                <a:gd name="T21" fmla="*/ 142 h 369"/>
                <a:gd name="T22" fmla="*/ 284 w 567"/>
                <a:gd name="T23" fmla="*/ 113 h 369"/>
                <a:gd name="T24" fmla="*/ 227 w 567"/>
                <a:gd name="T25" fmla="*/ 0 h 369"/>
                <a:gd name="T26" fmla="*/ 199 w 567"/>
                <a:gd name="T27" fmla="*/ 57 h 369"/>
                <a:gd name="T28" fmla="*/ 114 w 567"/>
                <a:gd name="T29" fmla="*/ 0 h 369"/>
                <a:gd name="T30" fmla="*/ 0 w 567"/>
                <a:gd name="T31" fmla="*/ 28 h 369"/>
                <a:gd name="T32" fmla="*/ 29 w 567"/>
                <a:gd name="T33" fmla="*/ 142 h 369"/>
                <a:gd name="T34" fmla="*/ 114 w 567"/>
                <a:gd name="T35" fmla="*/ 142 h 369"/>
                <a:gd name="T36" fmla="*/ 114 w 567"/>
                <a:gd name="T37" fmla="*/ 170 h 369"/>
                <a:gd name="T38" fmla="*/ 171 w 567"/>
                <a:gd name="T39" fmla="*/ 198 h 369"/>
                <a:gd name="T40" fmla="*/ 142 w 567"/>
                <a:gd name="T41" fmla="*/ 227 h 3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567" h="369">
                  <a:moveTo>
                    <a:pt x="142" y="227"/>
                  </a:moveTo>
                  <a:lnTo>
                    <a:pt x="341" y="284"/>
                  </a:lnTo>
                  <a:lnTo>
                    <a:pt x="397" y="369"/>
                  </a:lnTo>
                  <a:lnTo>
                    <a:pt x="539" y="369"/>
                  </a:lnTo>
                  <a:lnTo>
                    <a:pt x="567" y="340"/>
                  </a:lnTo>
                  <a:lnTo>
                    <a:pt x="511" y="312"/>
                  </a:lnTo>
                  <a:lnTo>
                    <a:pt x="511" y="255"/>
                  </a:lnTo>
                  <a:lnTo>
                    <a:pt x="426" y="227"/>
                  </a:lnTo>
                  <a:lnTo>
                    <a:pt x="397" y="198"/>
                  </a:lnTo>
                  <a:lnTo>
                    <a:pt x="284" y="198"/>
                  </a:lnTo>
                  <a:lnTo>
                    <a:pt x="284" y="142"/>
                  </a:lnTo>
                  <a:lnTo>
                    <a:pt x="284" y="113"/>
                  </a:lnTo>
                  <a:lnTo>
                    <a:pt x="227" y="0"/>
                  </a:lnTo>
                  <a:lnTo>
                    <a:pt x="199" y="57"/>
                  </a:lnTo>
                  <a:lnTo>
                    <a:pt x="114" y="0"/>
                  </a:lnTo>
                  <a:lnTo>
                    <a:pt x="0" y="28"/>
                  </a:lnTo>
                  <a:lnTo>
                    <a:pt x="29" y="142"/>
                  </a:lnTo>
                  <a:lnTo>
                    <a:pt x="114" y="142"/>
                  </a:lnTo>
                  <a:lnTo>
                    <a:pt x="114" y="170"/>
                  </a:lnTo>
                  <a:lnTo>
                    <a:pt x="171" y="198"/>
                  </a:lnTo>
                  <a:lnTo>
                    <a:pt x="142" y="22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8" name="Freeform 287">
              <a:extLst>
                <a:ext uri="{FF2B5EF4-FFF2-40B4-BE49-F238E27FC236}">
                  <a16:creationId xmlns:a16="http://schemas.microsoft.com/office/drawing/2014/main" id="{197EAF63-3E79-48F2-99E6-8DBB537604D7}"/>
                </a:ext>
              </a:extLst>
            </p:cNvPr>
            <p:cNvSpPr>
              <a:spLocks/>
            </p:cNvSpPr>
            <p:nvPr/>
          </p:nvSpPr>
          <p:spPr bwMode="auto">
            <a:xfrm>
              <a:off x="501" y="2586"/>
              <a:ext cx="652" cy="369"/>
            </a:xfrm>
            <a:custGeom>
              <a:avLst/>
              <a:gdLst>
                <a:gd name="T0" fmla="*/ 624 w 652"/>
                <a:gd name="T1" fmla="*/ 85 h 369"/>
                <a:gd name="T2" fmla="*/ 652 w 652"/>
                <a:gd name="T3" fmla="*/ 255 h 369"/>
                <a:gd name="T4" fmla="*/ 595 w 652"/>
                <a:gd name="T5" fmla="*/ 312 h 369"/>
                <a:gd name="T6" fmla="*/ 567 w 652"/>
                <a:gd name="T7" fmla="*/ 369 h 369"/>
                <a:gd name="T8" fmla="*/ 482 w 652"/>
                <a:gd name="T9" fmla="*/ 312 h 369"/>
                <a:gd name="T10" fmla="*/ 368 w 652"/>
                <a:gd name="T11" fmla="*/ 340 h 369"/>
                <a:gd name="T12" fmla="*/ 340 w 652"/>
                <a:gd name="T13" fmla="*/ 369 h 369"/>
                <a:gd name="T14" fmla="*/ 312 w 652"/>
                <a:gd name="T15" fmla="*/ 312 h 369"/>
                <a:gd name="T16" fmla="*/ 142 w 652"/>
                <a:gd name="T17" fmla="*/ 255 h 369"/>
                <a:gd name="T18" fmla="*/ 57 w 652"/>
                <a:gd name="T19" fmla="*/ 284 h 369"/>
                <a:gd name="T20" fmla="*/ 0 w 652"/>
                <a:gd name="T21" fmla="*/ 255 h 369"/>
                <a:gd name="T22" fmla="*/ 113 w 652"/>
                <a:gd name="T23" fmla="*/ 199 h 369"/>
                <a:gd name="T24" fmla="*/ 85 w 652"/>
                <a:gd name="T25" fmla="*/ 170 h 369"/>
                <a:gd name="T26" fmla="*/ 85 w 652"/>
                <a:gd name="T27" fmla="*/ 85 h 369"/>
                <a:gd name="T28" fmla="*/ 198 w 652"/>
                <a:gd name="T29" fmla="*/ 85 h 369"/>
                <a:gd name="T30" fmla="*/ 198 w 652"/>
                <a:gd name="T31" fmla="*/ 0 h 369"/>
                <a:gd name="T32" fmla="*/ 255 w 652"/>
                <a:gd name="T33" fmla="*/ 0 h 369"/>
                <a:gd name="T34" fmla="*/ 340 w 652"/>
                <a:gd name="T35" fmla="*/ 57 h 369"/>
                <a:gd name="T36" fmla="*/ 340 w 652"/>
                <a:gd name="T37" fmla="*/ 114 h 369"/>
                <a:gd name="T38" fmla="*/ 510 w 652"/>
                <a:gd name="T39" fmla="*/ 114 h 369"/>
                <a:gd name="T40" fmla="*/ 539 w 652"/>
                <a:gd name="T41" fmla="*/ 57 h 369"/>
                <a:gd name="T42" fmla="*/ 624 w 652"/>
                <a:gd name="T43" fmla="*/ 85 h 3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652" h="369">
                  <a:moveTo>
                    <a:pt x="624" y="85"/>
                  </a:moveTo>
                  <a:lnTo>
                    <a:pt x="652" y="255"/>
                  </a:lnTo>
                  <a:lnTo>
                    <a:pt x="595" y="312"/>
                  </a:lnTo>
                  <a:lnTo>
                    <a:pt x="567" y="369"/>
                  </a:lnTo>
                  <a:lnTo>
                    <a:pt x="482" y="312"/>
                  </a:lnTo>
                  <a:lnTo>
                    <a:pt x="368" y="340"/>
                  </a:lnTo>
                  <a:lnTo>
                    <a:pt x="340" y="369"/>
                  </a:lnTo>
                  <a:lnTo>
                    <a:pt x="312" y="312"/>
                  </a:lnTo>
                  <a:lnTo>
                    <a:pt x="142" y="255"/>
                  </a:lnTo>
                  <a:lnTo>
                    <a:pt x="57" y="284"/>
                  </a:lnTo>
                  <a:lnTo>
                    <a:pt x="0" y="255"/>
                  </a:lnTo>
                  <a:lnTo>
                    <a:pt x="113" y="199"/>
                  </a:lnTo>
                  <a:lnTo>
                    <a:pt x="85" y="170"/>
                  </a:lnTo>
                  <a:lnTo>
                    <a:pt x="85" y="85"/>
                  </a:lnTo>
                  <a:lnTo>
                    <a:pt x="198" y="85"/>
                  </a:lnTo>
                  <a:lnTo>
                    <a:pt x="198" y="0"/>
                  </a:lnTo>
                  <a:lnTo>
                    <a:pt x="255" y="0"/>
                  </a:lnTo>
                  <a:lnTo>
                    <a:pt x="340" y="57"/>
                  </a:lnTo>
                  <a:lnTo>
                    <a:pt x="340" y="114"/>
                  </a:lnTo>
                  <a:lnTo>
                    <a:pt x="510" y="114"/>
                  </a:lnTo>
                  <a:lnTo>
                    <a:pt x="539" y="57"/>
                  </a:lnTo>
                  <a:lnTo>
                    <a:pt x="624" y="8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9" name="Freeform 288">
              <a:extLst>
                <a:ext uri="{FF2B5EF4-FFF2-40B4-BE49-F238E27FC236}">
                  <a16:creationId xmlns:a16="http://schemas.microsoft.com/office/drawing/2014/main" id="{6AE1AAC0-81E6-421E-94C7-059B84DE5155}"/>
                </a:ext>
              </a:extLst>
            </p:cNvPr>
            <p:cNvSpPr>
              <a:spLocks/>
            </p:cNvSpPr>
            <p:nvPr/>
          </p:nvSpPr>
          <p:spPr bwMode="auto">
            <a:xfrm>
              <a:off x="1096" y="2274"/>
              <a:ext cx="2098" cy="1021"/>
            </a:xfrm>
            <a:custGeom>
              <a:avLst/>
              <a:gdLst>
                <a:gd name="T0" fmla="*/ 2098 w 2098"/>
                <a:gd name="T1" fmla="*/ 596 h 1021"/>
                <a:gd name="T2" fmla="*/ 2013 w 2098"/>
                <a:gd name="T3" fmla="*/ 652 h 1021"/>
                <a:gd name="T4" fmla="*/ 2013 w 2098"/>
                <a:gd name="T5" fmla="*/ 737 h 1021"/>
                <a:gd name="T6" fmla="*/ 1843 w 2098"/>
                <a:gd name="T7" fmla="*/ 737 h 1021"/>
                <a:gd name="T8" fmla="*/ 1843 w 2098"/>
                <a:gd name="T9" fmla="*/ 794 h 1021"/>
                <a:gd name="T10" fmla="*/ 1786 w 2098"/>
                <a:gd name="T11" fmla="*/ 766 h 1021"/>
                <a:gd name="T12" fmla="*/ 1786 w 2098"/>
                <a:gd name="T13" fmla="*/ 822 h 1021"/>
                <a:gd name="T14" fmla="*/ 1645 w 2098"/>
                <a:gd name="T15" fmla="*/ 851 h 1021"/>
                <a:gd name="T16" fmla="*/ 1531 w 2098"/>
                <a:gd name="T17" fmla="*/ 794 h 1021"/>
                <a:gd name="T18" fmla="*/ 1474 w 2098"/>
                <a:gd name="T19" fmla="*/ 851 h 1021"/>
                <a:gd name="T20" fmla="*/ 1333 w 2098"/>
                <a:gd name="T21" fmla="*/ 879 h 1021"/>
                <a:gd name="T22" fmla="*/ 1191 w 2098"/>
                <a:gd name="T23" fmla="*/ 993 h 1021"/>
                <a:gd name="T24" fmla="*/ 1049 w 2098"/>
                <a:gd name="T25" fmla="*/ 964 h 1021"/>
                <a:gd name="T26" fmla="*/ 1021 w 2098"/>
                <a:gd name="T27" fmla="*/ 1021 h 1021"/>
                <a:gd name="T28" fmla="*/ 511 w 2098"/>
                <a:gd name="T29" fmla="*/ 1021 h 1021"/>
                <a:gd name="T30" fmla="*/ 511 w 2098"/>
                <a:gd name="T31" fmla="*/ 964 h 1021"/>
                <a:gd name="T32" fmla="*/ 340 w 2098"/>
                <a:gd name="T33" fmla="*/ 964 h 1021"/>
                <a:gd name="T34" fmla="*/ 284 w 2098"/>
                <a:gd name="T35" fmla="*/ 936 h 1021"/>
                <a:gd name="T36" fmla="*/ 284 w 2098"/>
                <a:gd name="T37" fmla="*/ 879 h 1021"/>
                <a:gd name="T38" fmla="*/ 199 w 2098"/>
                <a:gd name="T39" fmla="*/ 851 h 1021"/>
                <a:gd name="T40" fmla="*/ 170 w 2098"/>
                <a:gd name="T41" fmla="*/ 822 h 1021"/>
                <a:gd name="T42" fmla="*/ 57 w 2098"/>
                <a:gd name="T43" fmla="*/ 822 h 1021"/>
                <a:gd name="T44" fmla="*/ 57 w 2098"/>
                <a:gd name="T45" fmla="*/ 737 h 1021"/>
                <a:gd name="T46" fmla="*/ 0 w 2098"/>
                <a:gd name="T47" fmla="*/ 624 h 1021"/>
                <a:gd name="T48" fmla="*/ 57 w 2098"/>
                <a:gd name="T49" fmla="*/ 567 h 1021"/>
                <a:gd name="T50" fmla="*/ 29 w 2098"/>
                <a:gd name="T51" fmla="*/ 397 h 1021"/>
                <a:gd name="T52" fmla="*/ 114 w 2098"/>
                <a:gd name="T53" fmla="*/ 369 h 1021"/>
                <a:gd name="T54" fmla="*/ 199 w 2098"/>
                <a:gd name="T55" fmla="*/ 284 h 1021"/>
                <a:gd name="T56" fmla="*/ 255 w 2098"/>
                <a:gd name="T57" fmla="*/ 341 h 1021"/>
                <a:gd name="T58" fmla="*/ 312 w 2098"/>
                <a:gd name="T59" fmla="*/ 255 h 1021"/>
                <a:gd name="T60" fmla="*/ 312 w 2098"/>
                <a:gd name="T61" fmla="*/ 227 h 1021"/>
                <a:gd name="T62" fmla="*/ 397 w 2098"/>
                <a:gd name="T63" fmla="*/ 227 h 1021"/>
                <a:gd name="T64" fmla="*/ 482 w 2098"/>
                <a:gd name="T65" fmla="*/ 255 h 1021"/>
                <a:gd name="T66" fmla="*/ 596 w 2098"/>
                <a:gd name="T67" fmla="*/ 227 h 1021"/>
                <a:gd name="T68" fmla="*/ 652 w 2098"/>
                <a:gd name="T69" fmla="*/ 142 h 1021"/>
                <a:gd name="T70" fmla="*/ 681 w 2098"/>
                <a:gd name="T71" fmla="*/ 142 h 1021"/>
                <a:gd name="T72" fmla="*/ 681 w 2098"/>
                <a:gd name="T73" fmla="*/ 170 h 1021"/>
                <a:gd name="T74" fmla="*/ 737 w 2098"/>
                <a:gd name="T75" fmla="*/ 227 h 1021"/>
                <a:gd name="T76" fmla="*/ 709 w 2098"/>
                <a:gd name="T77" fmla="*/ 255 h 1021"/>
                <a:gd name="T78" fmla="*/ 766 w 2098"/>
                <a:gd name="T79" fmla="*/ 312 h 1021"/>
                <a:gd name="T80" fmla="*/ 766 w 2098"/>
                <a:gd name="T81" fmla="*/ 341 h 1021"/>
                <a:gd name="T82" fmla="*/ 879 w 2098"/>
                <a:gd name="T83" fmla="*/ 341 h 1021"/>
                <a:gd name="T84" fmla="*/ 879 w 2098"/>
                <a:gd name="T85" fmla="*/ 255 h 1021"/>
                <a:gd name="T86" fmla="*/ 964 w 2098"/>
                <a:gd name="T87" fmla="*/ 255 h 1021"/>
                <a:gd name="T88" fmla="*/ 1078 w 2098"/>
                <a:gd name="T89" fmla="*/ 312 h 1021"/>
                <a:gd name="T90" fmla="*/ 1106 w 2098"/>
                <a:gd name="T91" fmla="*/ 227 h 1021"/>
                <a:gd name="T92" fmla="*/ 1333 w 2098"/>
                <a:gd name="T93" fmla="*/ 227 h 1021"/>
                <a:gd name="T94" fmla="*/ 1418 w 2098"/>
                <a:gd name="T95" fmla="*/ 284 h 1021"/>
                <a:gd name="T96" fmla="*/ 1474 w 2098"/>
                <a:gd name="T97" fmla="*/ 199 h 1021"/>
                <a:gd name="T98" fmla="*/ 1503 w 2098"/>
                <a:gd name="T99" fmla="*/ 199 h 1021"/>
                <a:gd name="T100" fmla="*/ 1616 w 2098"/>
                <a:gd name="T101" fmla="*/ 85 h 1021"/>
                <a:gd name="T102" fmla="*/ 1758 w 2098"/>
                <a:gd name="T103" fmla="*/ 0 h 1021"/>
                <a:gd name="T104" fmla="*/ 1815 w 2098"/>
                <a:gd name="T105" fmla="*/ 29 h 1021"/>
                <a:gd name="T106" fmla="*/ 1900 w 2098"/>
                <a:gd name="T107" fmla="*/ 170 h 1021"/>
                <a:gd name="T108" fmla="*/ 1900 w 2098"/>
                <a:gd name="T109" fmla="*/ 199 h 1021"/>
                <a:gd name="T110" fmla="*/ 2013 w 2098"/>
                <a:gd name="T111" fmla="*/ 284 h 1021"/>
                <a:gd name="T112" fmla="*/ 1985 w 2098"/>
                <a:gd name="T113" fmla="*/ 369 h 1021"/>
                <a:gd name="T114" fmla="*/ 2098 w 2098"/>
                <a:gd name="T115" fmla="*/ 397 h 1021"/>
                <a:gd name="T116" fmla="*/ 2098 w 2098"/>
                <a:gd name="T117" fmla="*/ 482 h 1021"/>
                <a:gd name="T118" fmla="*/ 2041 w 2098"/>
                <a:gd name="T119" fmla="*/ 539 h 1021"/>
                <a:gd name="T120" fmla="*/ 2098 w 2098"/>
                <a:gd name="T121" fmla="*/ 596 h 10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2098" h="1021">
                  <a:moveTo>
                    <a:pt x="2098" y="596"/>
                  </a:moveTo>
                  <a:lnTo>
                    <a:pt x="2013" y="652"/>
                  </a:lnTo>
                  <a:lnTo>
                    <a:pt x="2013" y="737"/>
                  </a:lnTo>
                  <a:lnTo>
                    <a:pt x="1843" y="737"/>
                  </a:lnTo>
                  <a:lnTo>
                    <a:pt x="1843" y="794"/>
                  </a:lnTo>
                  <a:lnTo>
                    <a:pt x="1786" y="766"/>
                  </a:lnTo>
                  <a:lnTo>
                    <a:pt x="1786" y="822"/>
                  </a:lnTo>
                  <a:lnTo>
                    <a:pt x="1645" y="851"/>
                  </a:lnTo>
                  <a:lnTo>
                    <a:pt x="1531" y="794"/>
                  </a:lnTo>
                  <a:lnTo>
                    <a:pt x="1474" y="851"/>
                  </a:lnTo>
                  <a:lnTo>
                    <a:pt x="1333" y="879"/>
                  </a:lnTo>
                  <a:lnTo>
                    <a:pt x="1191" y="993"/>
                  </a:lnTo>
                  <a:lnTo>
                    <a:pt x="1049" y="964"/>
                  </a:lnTo>
                  <a:lnTo>
                    <a:pt x="1021" y="1021"/>
                  </a:lnTo>
                  <a:lnTo>
                    <a:pt x="511" y="1021"/>
                  </a:lnTo>
                  <a:lnTo>
                    <a:pt x="511" y="964"/>
                  </a:lnTo>
                  <a:lnTo>
                    <a:pt x="340" y="964"/>
                  </a:lnTo>
                  <a:lnTo>
                    <a:pt x="284" y="936"/>
                  </a:lnTo>
                  <a:lnTo>
                    <a:pt x="284" y="879"/>
                  </a:lnTo>
                  <a:lnTo>
                    <a:pt x="199" y="851"/>
                  </a:lnTo>
                  <a:lnTo>
                    <a:pt x="170" y="822"/>
                  </a:lnTo>
                  <a:lnTo>
                    <a:pt x="57" y="822"/>
                  </a:lnTo>
                  <a:lnTo>
                    <a:pt x="57" y="737"/>
                  </a:lnTo>
                  <a:lnTo>
                    <a:pt x="0" y="624"/>
                  </a:lnTo>
                  <a:lnTo>
                    <a:pt x="57" y="567"/>
                  </a:lnTo>
                  <a:lnTo>
                    <a:pt x="29" y="397"/>
                  </a:lnTo>
                  <a:lnTo>
                    <a:pt x="114" y="369"/>
                  </a:lnTo>
                  <a:lnTo>
                    <a:pt x="199" y="284"/>
                  </a:lnTo>
                  <a:lnTo>
                    <a:pt x="255" y="341"/>
                  </a:lnTo>
                  <a:lnTo>
                    <a:pt x="312" y="255"/>
                  </a:lnTo>
                  <a:lnTo>
                    <a:pt x="312" y="227"/>
                  </a:lnTo>
                  <a:lnTo>
                    <a:pt x="397" y="227"/>
                  </a:lnTo>
                  <a:lnTo>
                    <a:pt x="482" y="255"/>
                  </a:lnTo>
                  <a:lnTo>
                    <a:pt x="596" y="227"/>
                  </a:lnTo>
                  <a:lnTo>
                    <a:pt x="652" y="142"/>
                  </a:lnTo>
                  <a:lnTo>
                    <a:pt x="681" y="142"/>
                  </a:lnTo>
                  <a:lnTo>
                    <a:pt x="681" y="170"/>
                  </a:lnTo>
                  <a:lnTo>
                    <a:pt x="737" y="227"/>
                  </a:lnTo>
                  <a:lnTo>
                    <a:pt x="709" y="255"/>
                  </a:lnTo>
                  <a:lnTo>
                    <a:pt x="766" y="312"/>
                  </a:lnTo>
                  <a:lnTo>
                    <a:pt x="766" y="341"/>
                  </a:lnTo>
                  <a:lnTo>
                    <a:pt x="879" y="341"/>
                  </a:lnTo>
                  <a:lnTo>
                    <a:pt x="879" y="255"/>
                  </a:lnTo>
                  <a:lnTo>
                    <a:pt x="964" y="255"/>
                  </a:lnTo>
                  <a:lnTo>
                    <a:pt x="1078" y="312"/>
                  </a:lnTo>
                  <a:lnTo>
                    <a:pt x="1106" y="227"/>
                  </a:lnTo>
                  <a:lnTo>
                    <a:pt x="1333" y="227"/>
                  </a:lnTo>
                  <a:lnTo>
                    <a:pt x="1418" y="284"/>
                  </a:lnTo>
                  <a:lnTo>
                    <a:pt x="1474" y="199"/>
                  </a:lnTo>
                  <a:lnTo>
                    <a:pt x="1503" y="199"/>
                  </a:lnTo>
                  <a:lnTo>
                    <a:pt x="1616" y="85"/>
                  </a:lnTo>
                  <a:lnTo>
                    <a:pt x="1758" y="0"/>
                  </a:lnTo>
                  <a:lnTo>
                    <a:pt x="1815" y="29"/>
                  </a:lnTo>
                  <a:lnTo>
                    <a:pt x="1900" y="170"/>
                  </a:lnTo>
                  <a:lnTo>
                    <a:pt x="1900" y="199"/>
                  </a:lnTo>
                  <a:lnTo>
                    <a:pt x="2013" y="284"/>
                  </a:lnTo>
                  <a:lnTo>
                    <a:pt x="1985" y="369"/>
                  </a:lnTo>
                  <a:lnTo>
                    <a:pt x="2098" y="397"/>
                  </a:lnTo>
                  <a:lnTo>
                    <a:pt x="2098" y="482"/>
                  </a:lnTo>
                  <a:lnTo>
                    <a:pt x="2041" y="539"/>
                  </a:lnTo>
                  <a:lnTo>
                    <a:pt x="2098" y="596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0" name="Freeform 289">
              <a:extLst>
                <a:ext uri="{FF2B5EF4-FFF2-40B4-BE49-F238E27FC236}">
                  <a16:creationId xmlns:a16="http://schemas.microsoft.com/office/drawing/2014/main" id="{C5F69E4C-7E7C-46F4-9510-042D9D04D357}"/>
                </a:ext>
              </a:extLst>
            </p:cNvPr>
            <p:cNvSpPr>
              <a:spLocks/>
            </p:cNvSpPr>
            <p:nvPr/>
          </p:nvSpPr>
          <p:spPr bwMode="auto">
            <a:xfrm>
              <a:off x="47" y="1310"/>
              <a:ext cx="114" cy="142"/>
            </a:xfrm>
            <a:custGeom>
              <a:avLst/>
              <a:gdLst>
                <a:gd name="T0" fmla="*/ 0 w 114"/>
                <a:gd name="T1" fmla="*/ 85 h 142"/>
                <a:gd name="T2" fmla="*/ 57 w 114"/>
                <a:gd name="T3" fmla="*/ 142 h 142"/>
                <a:gd name="T4" fmla="*/ 114 w 114"/>
                <a:gd name="T5" fmla="*/ 85 h 142"/>
                <a:gd name="T6" fmla="*/ 114 w 114"/>
                <a:gd name="T7" fmla="*/ 0 h 142"/>
                <a:gd name="T8" fmla="*/ 0 w 114"/>
                <a:gd name="T9" fmla="*/ 85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4" h="142">
                  <a:moveTo>
                    <a:pt x="0" y="85"/>
                  </a:moveTo>
                  <a:lnTo>
                    <a:pt x="57" y="142"/>
                  </a:lnTo>
                  <a:lnTo>
                    <a:pt x="114" y="85"/>
                  </a:lnTo>
                  <a:lnTo>
                    <a:pt x="114" y="0"/>
                  </a:lnTo>
                  <a:lnTo>
                    <a:pt x="0" y="8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1" name="Freeform 290">
              <a:extLst>
                <a:ext uri="{FF2B5EF4-FFF2-40B4-BE49-F238E27FC236}">
                  <a16:creationId xmlns:a16="http://schemas.microsoft.com/office/drawing/2014/main" id="{AC9484C0-8A2F-4552-9E81-ED0CF5D83E6C}"/>
                </a:ext>
              </a:extLst>
            </p:cNvPr>
            <p:cNvSpPr>
              <a:spLocks/>
            </p:cNvSpPr>
            <p:nvPr/>
          </p:nvSpPr>
          <p:spPr bwMode="auto">
            <a:xfrm>
              <a:off x="217" y="1254"/>
              <a:ext cx="199" cy="85"/>
            </a:xfrm>
            <a:custGeom>
              <a:avLst/>
              <a:gdLst>
                <a:gd name="T0" fmla="*/ 142 w 199"/>
                <a:gd name="T1" fmla="*/ 0 h 85"/>
                <a:gd name="T2" fmla="*/ 0 w 199"/>
                <a:gd name="T3" fmla="*/ 28 h 85"/>
                <a:gd name="T4" fmla="*/ 85 w 199"/>
                <a:gd name="T5" fmla="*/ 85 h 85"/>
                <a:gd name="T6" fmla="*/ 199 w 199"/>
                <a:gd name="T7" fmla="*/ 28 h 85"/>
                <a:gd name="T8" fmla="*/ 142 w 199"/>
                <a:gd name="T9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9" h="85">
                  <a:moveTo>
                    <a:pt x="142" y="0"/>
                  </a:moveTo>
                  <a:lnTo>
                    <a:pt x="0" y="28"/>
                  </a:lnTo>
                  <a:lnTo>
                    <a:pt x="85" y="85"/>
                  </a:lnTo>
                  <a:lnTo>
                    <a:pt x="199" y="28"/>
                  </a:lnTo>
                  <a:lnTo>
                    <a:pt x="142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2" name="Freeform 291">
              <a:extLst>
                <a:ext uri="{FF2B5EF4-FFF2-40B4-BE49-F238E27FC236}">
                  <a16:creationId xmlns:a16="http://schemas.microsoft.com/office/drawing/2014/main" id="{78C023DA-6BE4-4A11-ADEA-A85365EC763E}"/>
                </a:ext>
              </a:extLst>
            </p:cNvPr>
            <p:cNvSpPr>
              <a:spLocks/>
            </p:cNvSpPr>
            <p:nvPr/>
          </p:nvSpPr>
          <p:spPr bwMode="auto">
            <a:xfrm>
              <a:off x="387" y="1140"/>
              <a:ext cx="1531" cy="1106"/>
            </a:xfrm>
            <a:custGeom>
              <a:avLst/>
              <a:gdLst>
                <a:gd name="T0" fmla="*/ 681 w 1531"/>
                <a:gd name="T1" fmla="*/ 1078 h 1106"/>
                <a:gd name="T2" fmla="*/ 766 w 1531"/>
                <a:gd name="T3" fmla="*/ 1106 h 1106"/>
                <a:gd name="T4" fmla="*/ 823 w 1531"/>
                <a:gd name="T5" fmla="*/ 993 h 1106"/>
                <a:gd name="T6" fmla="*/ 993 w 1531"/>
                <a:gd name="T7" fmla="*/ 993 h 1106"/>
                <a:gd name="T8" fmla="*/ 1049 w 1531"/>
                <a:gd name="T9" fmla="*/ 936 h 1106"/>
                <a:gd name="T10" fmla="*/ 1163 w 1531"/>
                <a:gd name="T11" fmla="*/ 993 h 1106"/>
                <a:gd name="T12" fmla="*/ 1248 w 1531"/>
                <a:gd name="T13" fmla="*/ 993 h 1106"/>
                <a:gd name="T14" fmla="*/ 1305 w 1531"/>
                <a:gd name="T15" fmla="*/ 936 h 1106"/>
                <a:gd name="T16" fmla="*/ 1248 w 1531"/>
                <a:gd name="T17" fmla="*/ 879 h 1106"/>
                <a:gd name="T18" fmla="*/ 1276 w 1531"/>
                <a:gd name="T19" fmla="*/ 851 h 1106"/>
                <a:gd name="T20" fmla="*/ 1276 w 1531"/>
                <a:gd name="T21" fmla="*/ 737 h 1106"/>
                <a:gd name="T22" fmla="*/ 1220 w 1531"/>
                <a:gd name="T23" fmla="*/ 681 h 1106"/>
                <a:gd name="T24" fmla="*/ 1531 w 1531"/>
                <a:gd name="T25" fmla="*/ 511 h 1106"/>
                <a:gd name="T26" fmla="*/ 1361 w 1531"/>
                <a:gd name="T27" fmla="*/ 426 h 1106"/>
                <a:gd name="T28" fmla="*/ 1191 w 1531"/>
                <a:gd name="T29" fmla="*/ 426 h 1106"/>
                <a:gd name="T30" fmla="*/ 1248 w 1531"/>
                <a:gd name="T31" fmla="*/ 369 h 1106"/>
                <a:gd name="T32" fmla="*/ 1220 w 1531"/>
                <a:gd name="T33" fmla="*/ 312 h 1106"/>
                <a:gd name="T34" fmla="*/ 1191 w 1531"/>
                <a:gd name="T35" fmla="*/ 57 h 1106"/>
                <a:gd name="T36" fmla="*/ 1078 w 1531"/>
                <a:gd name="T37" fmla="*/ 0 h 1106"/>
                <a:gd name="T38" fmla="*/ 964 w 1531"/>
                <a:gd name="T39" fmla="*/ 114 h 1106"/>
                <a:gd name="T40" fmla="*/ 879 w 1531"/>
                <a:gd name="T41" fmla="*/ 85 h 1106"/>
                <a:gd name="T42" fmla="*/ 823 w 1531"/>
                <a:gd name="T43" fmla="*/ 142 h 1106"/>
                <a:gd name="T44" fmla="*/ 823 w 1531"/>
                <a:gd name="T45" fmla="*/ 199 h 1106"/>
                <a:gd name="T46" fmla="*/ 766 w 1531"/>
                <a:gd name="T47" fmla="*/ 227 h 1106"/>
                <a:gd name="T48" fmla="*/ 738 w 1531"/>
                <a:gd name="T49" fmla="*/ 284 h 1106"/>
                <a:gd name="T50" fmla="*/ 539 w 1531"/>
                <a:gd name="T51" fmla="*/ 312 h 1106"/>
                <a:gd name="T52" fmla="*/ 539 w 1531"/>
                <a:gd name="T53" fmla="*/ 227 h 1106"/>
                <a:gd name="T54" fmla="*/ 426 w 1531"/>
                <a:gd name="T55" fmla="*/ 255 h 1106"/>
                <a:gd name="T56" fmla="*/ 426 w 1531"/>
                <a:gd name="T57" fmla="*/ 312 h 1106"/>
                <a:gd name="T58" fmla="*/ 284 w 1531"/>
                <a:gd name="T59" fmla="*/ 312 h 1106"/>
                <a:gd name="T60" fmla="*/ 227 w 1531"/>
                <a:gd name="T61" fmla="*/ 170 h 1106"/>
                <a:gd name="T62" fmla="*/ 284 w 1531"/>
                <a:gd name="T63" fmla="*/ 57 h 1106"/>
                <a:gd name="T64" fmla="*/ 199 w 1531"/>
                <a:gd name="T65" fmla="*/ 57 h 1106"/>
                <a:gd name="T66" fmla="*/ 86 w 1531"/>
                <a:gd name="T67" fmla="*/ 85 h 1106"/>
                <a:gd name="T68" fmla="*/ 29 w 1531"/>
                <a:gd name="T69" fmla="*/ 199 h 1106"/>
                <a:gd name="T70" fmla="*/ 86 w 1531"/>
                <a:gd name="T71" fmla="*/ 255 h 1106"/>
                <a:gd name="T72" fmla="*/ 29 w 1531"/>
                <a:gd name="T73" fmla="*/ 284 h 1106"/>
                <a:gd name="T74" fmla="*/ 0 w 1531"/>
                <a:gd name="T75" fmla="*/ 397 h 1106"/>
                <a:gd name="T76" fmla="*/ 199 w 1531"/>
                <a:gd name="T77" fmla="*/ 426 h 1106"/>
                <a:gd name="T78" fmla="*/ 199 w 1531"/>
                <a:gd name="T79" fmla="*/ 454 h 1106"/>
                <a:gd name="T80" fmla="*/ 284 w 1531"/>
                <a:gd name="T81" fmla="*/ 511 h 1106"/>
                <a:gd name="T82" fmla="*/ 341 w 1531"/>
                <a:gd name="T83" fmla="*/ 596 h 1106"/>
                <a:gd name="T84" fmla="*/ 256 w 1531"/>
                <a:gd name="T85" fmla="*/ 567 h 1106"/>
                <a:gd name="T86" fmla="*/ 227 w 1531"/>
                <a:gd name="T87" fmla="*/ 624 h 1106"/>
                <a:gd name="T88" fmla="*/ 369 w 1531"/>
                <a:gd name="T89" fmla="*/ 652 h 1106"/>
                <a:gd name="T90" fmla="*/ 482 w 1531"/>
                <a:gd name="T91" fmla="*/ 624 h 1106"/>
                <a:gd name="T92" fmla="*/ 454 w 1531"/>
                <a:gd name="T93" fmla="*/ 709 h 1106"/>
                <a:gd name="T94" fmla="*/ 482 w 1531"/>
                <a:gd name="T95" fmla="*/ 794 h 1106"/>
                <a:gd name="T96" fmla="*/ 454 w 1531"/>
                <a:gd name="T97" fmla="*/ 822 h 1106"/>
                <a:gd name="T98" fmla="*/ 511 w 1531"/>
                <a:gd name="T99" fmla="*/ 964 h 1106"/>
                <a:gd name="T100" fmla="*/ 596 w 1531"/>
                <a:gd name="T101" fmla="*/ 908 h 1106"/>
                <a:gd name="T102" fmla="*/ 709 w 1531"/>
                <a:gd name="T103" fmla="*/ 1021 h 1106"/>
                <a:gd name="T104" fmla="*/ 681 w 1531"/>
                <a:gd name="T105" fmla="*/ 1078 h 1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531" h="1106">
                  <a:moveTo>
                    <a:pt x="681" y="1078"/>
                  </a:moveTo>
                  <a:lnTo>
                    <a:pt x="766" y="1106"/>
                  </a:lnTo>
                  <a:lnTo>
                    <a:pt x="823" y="993"/>
                  </a:lnTo>
                  <a:lnTo>
                    <a:pt x="993" y="993"/>
                  </a:lnTo>
                  <a:lnTo>
                    <a:pt x="1049" y="936"/>
                  </a:lnTo>
                  <a:lnTo>
                    <a:pt x="1163" y="993"/>
                  </a:lnTo>
                  <a:lnTo>
                    <a:pt x="1248" y="993"/>
                  </a:lnTo>
                  <a:lnTo>
                    <a:pt x="1305" y="936"/>
                  </a:lnTo>
                  <a:lnTo>
                    <a:pt x="1248" y="879"/>
                  </a:lnTo>
                  <a:lnTo>
                    <a:pt x="1276" y="851"/>
                  </a:lnTo>
                  <a:lnTo>
                    <a:pt x="1276" y="737"/>
                  </a:lnTo>
                  <a:lnTo>
                    <a:pt x="1220" y="681"/>
                  </a:lnTo>
                  <a:lnTo>
                    <a:pt x="1531" y="511"/>
                  </a:lnTo>
                  <a:lnTo>
                    <a:pt x="1361" y="426"/>
                  </a:lnTo>
                  <a:lnTo>
                    <a:pt x="1191" y="426"/>
                  </a:lnTo>
                  <a:lnTo>
                    <a:pt x="1248" y="369"/>
                  </a:lnTo>
                  <a:lnTo>
                    <a:pt x="1220" y="312"/>
                  </a:lnTo>
                  <a:lnTo>
                    <a:pt x="1191" y="57"/>
                  </a:lnTo>
                  <a:lnTo>
                    <a:pt x="1078" y="0"/>
                  </a:lnTo>
                  <a:lnTo>
                    <a:pt x="964" y="114"/>
                  </a:lnTo>
                  <a:lnTo>
                    <a:pt x="879" y="85"/>
                  </a:lnTo>
                  <a:lnTo>
                    <a:pt x="823" y="142"/>
                  </a:lnTo>
                  <a:lnTo>
                    <a:pt x="823" y="199"/>
                  </a:lnTo>
                  <a:lnTo>
                    <a:pt x="766" y="227"/>
                  </a:lnTo>
                  <a:lnTo>
                    <a:pt x="738" y="284"/>
                  </a:lnTo>
                  <a:lnTo>
                    <a:pt x="539" y="312"/>
                  </a:lnTo>
                  <a:lnTo>
                    <a:pt x="539" y="227"/>
                  </a:lnTo>
                  <a:lnTo>
                    <a:pt x="426" y="255"/>
                  </a:lnTo>
                  <a:lnTo>
                    <a:pt x="426" y="312"/>
                  </a:lnTo>
                  <a:lnTo>
                    <a:pt x="284" y="312"/>
                  </a:lnTo>
                  <a:lnTo>
                    <a:pt x="227" y="170"/>
                  </a:lnTo>
                  <a:lnTo>
                    <a:pt x="284" y="57"/>
                  </a:lnTo>
                  <a:lnTo>
                    <a:pt x="199" y="57"/>
                  </a:lnTo>
                  <a:lnTo>
                    <a:pt x="86" y="85"/>
                  </a:lnTo>
                  <a:lnTo>
                    <a:pt x="29" y="199"/>
                  </a:lnTo>
                  <a:lnTo>
                    <a:pt x="86" y="255"/>
                  </a:lnTo>
                  <a:lnTo>
                    <a:pt x="29" y="284"/>
                  </a:lnTo>
                  <a:lnTo>
                    <a:pt x="0" y="397"/>
                  </a:lnTo>
                  <a:lnTo>
                    <a:pt x="199" y="426"/>
                  </a:lnTo>
                  <a:lnTo>
                    <a:pt x="199" y="454"/>
                  </a:lnTo>
                  <a:lnTo>
                    <a:pt x="284" y="511"/>
                  </a:lnTo>
                  <a:lnTo>
                    <a:pt x="341" y="596"/>
                  </a:lnTo>
                  <a:lnTo>
                    <a:pt x="256" y="567"/>
                  </a:lnTo>
                  <a:lnTo>
                    <a:pt x="227" y="624"/>
                  </a:lnTo>
                  <a:lnTo>
                    <a:pt x="369" y="652"/>
                  </a:lnTo>
                  <a:lnTo>
                    <a:pt x="482" y="624"/>
                  </a:lnTo>
                  <a:lnTo>
                    <a:pt x="454" y="709"/>
                  </a:lnTo>
                  <a:lnTo>
                    <a:pt x="482" y="794"/>
                  </a:lnTo>
                  <a:lnTo>
                    <a:pt x="454" y="822"/>
                  </a:lnTo>
                  <a:lnTo>
                    <a:pt x="511" y="964"/>
                  </a:lnTo>
                  <a:lnTo>
                    <a:pt x="596" y="908"/>
                  </a:lnTo>
                  <a:lnTo>
                    <a:pt x="709" y="1021"/>
                  </a:lnTo>
                  <a:lnTo>
                    <a:pt x="681" y="107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3" name="Freeform 292">
              <a:extLst>
                <a:ext uri="{FF2B5EF4-FFF2-40B4-BE49-F238E27FC236}">
                  <a16:creationId xmlns:a16="http://schemas.microsoft.com/office/drawing/2014/main" id="{39A53D25-C9E0-4C8D-BD9F-156C4218B74A}"/>
                </a:ext>
              </a:extLst>
            </p:cNvPr>
            <p:cNvSpPr>
              <a:spLocks/>
            </p:cNvSpPr>
            <p:nvPr/>
          </p:nvSpPr>
          <p:spPr bwMode="auto">
            <a:xfrm>
              <a:off x="1578" y="1140"/>
              <a:ext cx="397" cy="511"/>
            </a:xfrm>
            <a:custGeom>
              <a:avLst/>
              <a:gdLst>
                <a:gd name="T0" fmla="*/ 340 w 397"/>
                <a:gd name="T1" fmla="*/ 511 h 511"/>
                <a:gd name="T2" fmla="*/ 170 w 397"/>
                <a:gd name="T3" fmla="*/ 426 h 511"/>
                <a:gd name="T4" fmla="*/ 0 w 397"/>
                <a:gd name="T5" fmla="*/ 426 h 511"/>
                <a:gd name="T6" fmla="*/ 57 w 397"/>
                <a:gd name="T7" fmla="*/ 369 h 511"/>
                <a:gd name="T8" fmla="*/ 29 w 397"/>
                <a:gd name="T9" fmla="*/ 312 h 511"/>
                <a:gd name="T10" fmla="*/ 0 w 397"/>
                <a:gd name="T11" fmla="*/ 57 h 511"/>
                <a:gd name="T12" fmla="*/ 57 w 397"/>
                <a:gd name="T13" fmla="*/ 29 h 511"/>
                <a:gd name="T14" fmla="*/ 114 w 397"/>
                <a:gd name="T15" fmla="*/ 142 h 511"/>
                <a:gd name="T16" fmla="*/ 170 w 397"/>
                <a:gd name="T17" fmla="*/ 114 h 511"/>
                <a:gd name="T18" fmla="*/ 170 w 397"/>
                <a:gd name="T19" fmla="*/ 29 h 511"/>
                <a:gd name="T20" fmla="*/ 340 w 397"/>
                <a:gd name="T21" fmla="*/ 0 h 511"/>
                <a:gd name="T22" fmla="*/ 340 w 397"/>
                <a:gd name="T23" fmla="*/ 57 h 511"/>
                <a:gd name="T24" fmla="*/ 397 w 397"/>
                <a:gd name="T25" fmla="*/ 114 h 511"/>
                <a:gd name="T26" fmla="*/ 369 w 397"/>
                <a:gd name="T27" fmla="*/ 142 h 511"/>
                <a:gd name="T28" fmla="*/ 369 w 397"/>
                <a:gd name="T29" fmla="*/ 312 h 511"/>
                <a:gd name="T30" fmla="*/ 397 w 397"/>
                <a:gd name="T31" fmla="*/ 341 h 511"/>
                <a:gd name="T32" fmla="*/ 397 w 397"/>
                <a:gd name="T33" fmla="*/ 454 h 511"/>
                <a:gd name="T34" fmla="*/ 340 w 397"/>
                <a:gd name="T35" fmla="*/ 511 h 5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397" h="511">
                  <a:moveTo>
                    <a:pt x="340" y="511"/>
                  </a:moveTo>
                  <a:lnTo>
                    <a:pt x="170" y="426"/>
                  </a:lnTo>
                  <a:lnTo>
                    <a:pt x="0" y="426"/>
                  </a:lnTo>
                  <a:lnTo>
                    <a:pt x="57" y="369"/>
                  </a:lnTo>
                  <a:lnTo>
                    <a:pt x="29" y="312"/>
                  </a:lnTo>
                  <a:lnTo>
                    <a:pt x="0" y="57"/>
                  </a:lnTo>
                  <a:lnTo>
                    <a:pt x="57" y="29"/>
                  </a:lnTo>
                  <a:lnTo>
                    <a:pt x="114" y="142"/>
                  </a:lnTo>
                  <a:lnTo>
                    <a:pt x="170" y="114"/>
                  </a:lnTo>
                  <a:lnTo>
                    <a:pt x="170" y="29"/>
                  </a:lnTo>
                  <a:lnTo>
                    <a:pt x="340" y="0"/>
                  </a:lnTo>
                  <a:lnTo>
                    <a:pt x="340" y="57"/>
                  </a:lnTo>
                  <a:lnTo>
                    <a:pt x="397" y="114"/>
                  </a:lnTo>
                  <a:lnTo>
                    <a:pt x="369" y="142"/>
                  </a:lnTo>
                  <a:lnTo>
                    <a:pt x="369" y="312"/>
                  </a:lnTo>
                  <a:lnTo>
                    <a:pt x="397" y="341"/>
                  </a:lnTo>
                  <a:lnTo>
                    <a:pt x="397" y="454"/>
                  </a:lnTo>
                  <a:lnTo>
                    <a:pt x="340" y="511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4" name="Freeform 293">
              <a:extLst>
                <a:ext uri="{FF2B5EF4-FFF2-40B4-BE49-F238E27FC236}">
                  <a16:creationId xmlns:a16="http://schemas.microsoft.com/office/drawing/2014/main" id="{8335F22B-7D3E-4458-A014-A08888110F36}"/>
                </a:ext>
              </a:extLst>
            </p:cNvPr>
            <p:cNvSpPr>
              <a:spLocks/>
            </p:cNvSpPr>
            <p:nvPr/>
          </p:nvSpPr>
          <p:spPr bwMode="auto">
            <a:xfrm>
              <a:off x="699" y="1934"/>
              <a:ext cx="1191" cy="766"/>
            </a:xfrm>
            <a:custGeom>
              <a:avLst/>
              <a:gdLst>
                <a:gd name="T0" fmla="*/ 964 w 1191"/>
                <a:gd name="T1" fmla="*/ 0 h 766"/>
                <a:gd name="T2" fmla="*/ 1078 w 1191"/>
                <a:gd name="T3" fmla="*/ 57 h 766"/>
                <a:gd name="T4" fmla="*/ 1134 w 1191"/>
                <a:gd name="T5" fmla="*/ 0 h 766"/>
                <a:gd name="T6" fmla="*/ 1191 w 1191"/>
                <a:gd name="T7" fmla="*/ 85 h 766"/>
                <a:gd name="T8" fmla="*/ 1134 w 1191"/>
                <a:gd name="T9" fmla="*/ 170 h 766"/>
                <a:gd name="T10" fmla="*/ 1078 w 1191"/>
                <a:gd name="T11" fmla="*/ 170 h 766"/>
                <a:gd name="T12" fmla="*/ 993 w 1191"/>
                <a:gd name="T13" fmla="*/ 284 h 766"/>
                <a:gd name="T14" fmla="*/ 1078 w 1191"/>
                <a:gd name="T15" fmla="*/ 284 h 766"/>
                <a:gd name="T16" fmla="*/ 1078 w 1191"/>
                <a:gd name="T17" fmla="*/ 340 h 766"/>
                <a:gd name="T18" fmla="*/ 1078 w 1191"/>
                <a:gd name="T19" fmla="*/ 397 h 766"/>
                <a:gd name="T20" fmla="*/ 1049 w 1191"/>
                <a:gd name="T21" fmla="*/ 425 h 766"/>
                <a:gd name="T22" fmla="*/ 1049 w 1191"/>
                <a:gd name="T23" fmla="*/ 482 h 766"/>
                <a:gd name="T24" fmla="*/ 993 w 1191"/>
                <a:gd name="T25" fmla="*/ 567 h 766"/>
                <a:gd name="T26" fmla="*/ 879 w 1191"/>
                <a:gd name="T27" fmla="*/ 595 h 766"/>
                <a:gd name="T28" fmla="*/ 794 w 1191"/>
                <a:gd name="T29" fmla="*/ 567 h 766"/>
                <a:gd name="T30" fmla="*/ 709 w 1191"/>
                <a:gd name="T31" fmla="*/ 567 h 766"/>
                <a:gd name="T32" fmla="*/ 709 w 1191"/>
                <a:gd name="T33" fmla="*/ 595 h 766"/>
                <a:gd name="T34" fmla="*/ 652 w 1191"/>
                <a:gd name="T35" fmla="*/ 681 h 766"/>
                <a:gd name="T36" fmla="*/ 596 w 1191"/>
                <a:gd name="T37" fmla="*/ 624 h 766"/>
                <a:gd name="T38" fmla="*/ 511 w 1191"/>
                <a:gd name="T39" fmla="*/ 709 h 766"/>
                <a:gd name="T40" fmla="*/ 426 w 1191"/>
                <a:gd name="T41" fmla="*/ 737 h 766"/>
                <a:gd name="T42" fmla="*/ 341 w 1191"/>
                <a:gd name="T43" fmla="*/ 709 h 766"/>
                <a:gd name="T44" fmla="*/ 312 w 1191"/>
                <a:gd name="T45" fmla="*/ 766 h 766"/>
                <a:gd name="T46" fmla="*/ 142 w 1191"/>
                <a:gd name="T47" fmla="*/ 766 h 766"/>
                <a:gd name="T48" fmla="*/ 142 w 1191"/>
                <a:gd name="T49" fmla="*/ 709 h 766"/>
                <a:gd name="T50" fmla="*/ 57 w 1191"/>
                <a:gd name="T51" fmla="*/ 652 h 766"/>
                <a:gd name="T52" fmla="*/ 0 w 1191"/>
                <a:gd name="T53" fmla="*/ 652 h 766"/>
                <a:gd name="T54" fmla="*/ 0 w 1191"/>
                <a:gd name="T55" fmla="*/ 567 h 766"/>
                <a:gd name="T56" fmla="*/ 170 w 1191"/>
                <a:gd name="T57" fmla="*/ 652 h 766"/>
                <a:gd name="T58" fmla="*/ 170 w 1191"/>
                <a:gd name="T59" fmla="*/ 595 h 766"/>
                <a:gd name="T60" fmla="*/ 114 w 1191"/>
                <a:gd name="T61" fmla="*/ 567 h 766"/>
                <a:gd name="T62" fmla="*/ 114 w 1191"/>
                <a:gd name="T63" fmla="*/ 510 h 766"/>
                <a:gd name="T64" fmla="*/ 57 w 1191"/>
                <a:gd name="T65" fmla="*/ 510 h 766"/>
                <a:gd name="T66" fmla="*/ 29 w 1191"/>
                <a:gd name="T67" fmla="*/ 482 h 766"/>
                <a:gd name="T68" fmla="*/ 255 w 1191"/>
                <a:gd name="T69" fmla="*/ 425 h 766"/>
                <a:gd name="T70" fmla="*/ 312 w 1191"/>
                <a:gd name="T71" fmla="*/ 482 h 766"/>
                <a:gd name="T72" fmla="*/ 397 w 1191"/>
                <a:gd name="T73" fmla="*/ 425 h 766"/>
                <a:gd name="T74" fmla="*/ 511 w 1191"/>
                <a:gd name="T75" fmla="*/ 425 h 766"/>
                <a:gd name="T76" fmla="*/ 454 w 1191"/>
                <a:gd name="T77" fmla="*/ 369 h 766"/>
                <a:gd name="T78" fmla="*/ 341 w 1191"/>
                <a:gd name="T79" fmla="*/ 340 h 766"/>
                <a:gd name="T80" fmla="*/ 369 w 1191"/>
                <a:gd name="T81" fmla="*/ 284 h 766"/>
                <a:gd name="T82" fmla="*/ 454 w 1191"/>
                <a:gd name="T83" fmla="*/ 312 h 766"/>
                <a:gd name="T84" fmla="*/ 511 w 1191"/>
                <a:gd name="T85" fmla="*/ 199 h 766"/>
                <a:gd name="T86" fmla="*/ 681 w 1191"/>
                <a:gd name="T87" fmla="*/ 199 h 766"/>
                <a:gd name="T88" fmla="*/ 737 w 1191"/>
                <a:gd name="T89" fmla="*/ 142 h 766"/>
                <a:gd name="T90" fmla="*/ 851 w 1191"/>
                <a:gd name="T91" fmla="*/ 199 h 766"/>
                <a:gd name="T92" fmla="*/ 936 w 1191"/>
                <a:gd name="T93" fmla="*/ 199 h 766"/>
                <a:gd name="T94" fmla="*/ 993 w 1191"/>
                <a:gd name="T95" fmla="*/ 142 h 766"/>
                <a:gd name="T96" fmla="*/ 936 w 1191"/>
                <a:gd name="T97" fmla="*/ 85 h 766"/>
                <a:gd name="T98" fmla="*/ 964 w 1191"/>
                <a:gd name="T99" fmla="*/ 57 h 766"/>
                <a:gd name="T100" fmla="*/ 964 w 1191"/>
                <a:gd name="T101" fmla="*/ 0 h 7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1191" h="766">
                  <a:moveTo>
                    <a:pt x="964" y="0"/>
                  </a:moveTo>
                  <a:lnTo>
                    <a:pt x="1078" y="57"/>
                  </a:lnTo>
                  <a:lnTo>
                    <a:pt x="1134" y="0"/>
                  </a:lnTo>
                  <a:lnTo>
                    <a:pt x="1191" y="85"/>
                  </a:lnTo>
                  <a:lnTo>
                    <a:pt x="1134" y="170"/>
                  </a:lnTo>
                  <a:lnTo>
                    <a:pt x="1078" y="170"/>
                  </a:lnTo>
                  <a:lnTo>
                    <a:pt x="993" y="284"/>
                  </a:lnTo>
                  <a:lnTo>
                    <a:pt x="1078" y="284"/>
                  </a:lnTo>
                  <a:lnTo>
                    <a:pt x="1078" y="340"/>
                  </a:lnTo>
                  <a:lnTo>
                    <a:pt x="1078" y="397"/>
                  </a:lnTo>
                  <a:lnTo>
                    <a:pt x="1049" y="425"/>
                  </a:lnTo>
                  <a:lnTo>
                    <a:pt x="1049" y="482"/>
                  </a:lnTo>
                  <a:lnTo>
                    <a:pt x="993" y="567"/>
                  </a:lnTo>
                  <a:lnTo>
                    <a:pt x="879" y="595"/>
                  </a:lnTo>
                  <a:lnTo>
                    <a:pt x="794" y="567"/>
                  </a:lnTo>
                  <a:lnTo>
                    <a:pt x="709" y="567"/>
                  </a:lnTo>
                  <a:lnTo>
                    <a:pt x="709" y="595"/>
                  </a:lnTo>
                  <a:lnTo>
                    <a:pt x="652" y="681"/>
                  </a:lnTo>
                  <a:lnTo>
                    <a:pt x="596" y="624"/>
                  </a:lnTo>
                  <a:lnTo>
                    <a:pt x="511" y="709"/>
                  </a:lnTo>
                  <a:lnTo>
                    <a:pt x="426" y="737"/>
                  </a:lnTo>
                  <a:lnTo>
                    <a:pt x="341" y="709"/>
                  </a:lnTo>
                  <a:lnTo>
                    <a:pt x="312" y="766"/>
                  </a:lnTo>
                  <a:lnTo>
                    <a:pt x="142" y="766"/>
                  </a:lnTo>
                  <a:lnTo>
                    <a:pt x="142" y="709"/>
                  </a:lnTo>
                  <a:lnTo>
                    <a:pt x="57" y="652"/>
                  </a:lnTo>
                  <a:lnTo>
                    <a:pt x="0" y="652"/>
                  </a:lnTo>
                  <a:lnTo>
                    <a:pt x="0" y="567"/>
                  </a:lnTo>
                  <a:lnTo>
                    <a:pt x="170" y="652"/>
                  </a:lnTo>
                  <a:lnTo>
                    <a:pt x="170" y="595"/>
                  </a:lnTo>
                  <a:lnTo>
                    <a:pt x="114" y="567"/>
                  </a:lnTo>
                  <a:lnTo>
                    <a:pt x="114" y="510"/>
                  </a:lnTo>
                  <a:lnTo>
                    <a:pt x="57" y="510"/>
                  </a:lnTo>
                  <a:lnTo>
                    <a:pt x="29" y="482"/>
                  </a:lnTo>
                  <a:lnTo>
                    <a:pt x="255" y="425"/>
                  </a:lnTo>
                  <a:lnTo>
                    <a:pt x="312" y="482"/>
                  </a:lnTo>
                  <a:lnTo>
                    <a:pt x="397" y="425"/>
                  </a:lnTo>
                  <a:lnTo>
                    <a:pt x="511" y="425"/>
                  </a:lnTo>
                  <a:lnTo>
                    <a:pt x="454" y="369"/>
                  </a:lnTo>
                  <a:lnTo>
                    <a:pt x="341" y="340"/>
                  </a:lnTo>
                  <a:lnTo>
                    <a:pt x="369" y="284"/>
                  </a:lnTo>
                  <a:lnTo>
                    <a:pt x="454" y="312"/>
                  </a:lnTo>
                  <a:lnTo>
                    <a:pt x="511" y="199"/>
                  </a:lnTo>
                  <a:lnTo>
                    <a:pt x="681" y="199"/>
                  </a:lnTo>
                  <a:lnTo>
                    <a:pt x="737" y="142"/>
                  </a:lnTo>
                  <a:lnTo>
                    <a:pt x="851" y="199"/>
                  </a:lnTo>
                  <a:lnTo>
                    <a:pt x="936" y="199"/>
                  </a:lnTo>
                  <a:lnTo>
                    <a:pt x="993" y="142"/>
                  </a:lnTo>
                  <a:lnTo>
                    <a:pt x="936" y="85"/>
                  </a:lnTo>
                  <a:lnTo>
                    <a:pt x="964" y="57"/>
                  </a:lnTo>
                  <a:lnTo>
                    <a:pt x="964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5" name="Freeform 294">
              <a:extLst>
                <a:ext uri="{FF2B5EF4-FFF2-40B4-BE49-F238E27FC236}">
                  <a16:creationId xmlns:a16="http://schemas.microsoft.com/office/drawing/2014/main" id="{DBAE9474-7C9D-4BB3-99E3-2BDCD99CF12D}"/>
                </a:ext>
              </a:extLst>
            </p:cNvPr>
            <p:cNvSpPr>
              <a:spLocks/>
            </p:cNvSpPr>
            <p:nvPr/>
          </p:nvSpPr>
          <p:spPr bwMode="auto">
            <a:xfrm>
              <a:off x="1607" y="942"/>
              <a:ext cx="1219" cy="1191"/>
            </a:xfrm>
            <a:custGeom>
              <a:avLst/>
              <a:gdLst>
                <a:gd name="T0" fmla="*/ 963 w 1219"/>
                <a:gd name="T1" fmla="*/ 0 h 1191"/>
                <a:gd name="T2" fmla="*/ 907 w 1219"/>
                <a:gd name="T3" fmla="*/ 0 h 1191"/>
                <a:gd name="T4" fmla="*/ 878 w 1219"/>
                <a:gd name="T5" fmla="*/ 57 h 1191"/>
                <a:gd name="T6" fmla="*/ 765 w 1219"/>
                <a:gd name="T7" fmla="*/ 57 h 1191"/>
                <a:gd name="T8" fmla="*/ 708 w 1219"/>
                <a:gd name="T9" fmla="*/ 113 h 1191"/>
                <a:gd name="T10" fmla="*/ 510 w 1219"/>
                <a:gd name="T11" fmla="*/ 142 h 1191"/>
                <a:gd name="T12" fmla="*/ 368 w 1219"/>
                <a:gd name="T13" fmla="*/ 85 h 1191"/>
                <a:gd name="T14" fmla="*/ 311 w 1219"/>
                <a:gd name="T15" fmla="*/ 198 h 1191"/>
                <a:gd name="T16" fmla="*/ 311 w 1219"/>
                <a:gd name="T17" fmla="*/ 255 h 1191"/>
                <a:gd name="T18" fmla="*/ 368 w 1219"/>
                <a:gd name="T19" fmla="*/ 312 h 1191"/>
                <a:gd name="T20" fmla="*/ 340 w 1219"/>
                <a:gd name="T21" fmla="*/ 340 h 1191"/>
                <a:gd name="T22" fmla="*/ 340 w 1219"/>
                <a:gd name="T23" fmla="*/ 510 h 1191"/>
                <a:gd name="T24" fmla="*/ 368 w 1219"/>
                <a:gd name="T25" fmla="*/ 539 h 1191"/>
                <a:gd name="T26" fmla="*/ 368 w 1219"/>
                <a:gd name="T27" fmla="*/ 652 h 1191"/>
                <a:gd name="T28" fmla="*/ 311 w 1219"/>
                <a:gd name="T29" fmla="*/ 709 h 1191"/>
                <a:gd name="T30" fmla="*/ 0 w 1219"/>
                <a:gd name="T31" fmla="*/ 879 h 1191"/>
                <a:gd name="T32" fmla="*/ 56 w 1219"/>
                <a:gd name="T33" fmla="*/ 935 h 1191"/>
                <a:gd name="T34" fmla="*/ 56 w 1219"/>
                <a:gd name="T35" fmla="*/ 992 h 1191"/>
                <a:gd name="T36" fmla="*/ 170 w 1219"/>
                <a:gd name="T37" fmla="*/ 1049 h 1191"/>
                <a:gd name="T38" fmla="*/ 226 w 1219"/>
                <a:gd name="T39" fmla="*/ 992 h 1191"/>
                <a:gd name="T40" fmla="*/ 283 w 1219"/>
                <a:gd name="T41" fmla="*/ 1077 h 1191"/>
                <a:gd name="T42" fmla="*/ 425 w 1219"/>
                <a:gd name="T43" fmla="*/ 1049 h 1191"/>
                <a:gd name="T44" fmla="*/ 481 w 1219"/>
                <a:gd name="T45" fmla="*/ 1134 h 1191"/>
                <a:gd name="T46" fmla="*/ 708 w 1219"/>
                <a:gd name="T47" fmla="*/ 1134 h 1191"/>
                <a:gd name="T48" fmla="*/ 765 w 1219"/>
                <a:gd name="T49" fmla="*/ 1077 h 1191"/>
                <a:gd name="T50" fmla="*/ 850 w 1219"/>
                <a:gd name="T51" fmla="*/ 1162 h 1191"/>
                <a:gd name="T52" fmla="*/ 935 w 1219"/>
                <a:gd name="T53" fmla="*/ 1191 h 1191"/>
                <a:gd name="T54" fmla="*/ 1048 w 1219"/>
                <a:gd name="T55" fmla="*/ 1162 h 1191"/>
                <a:gd name="T56" fmla="*/ 1105 w 1219"/>
                <a:gd name="T57" fmla="*/ 1106 h 1191"/>
                <a:gd name="T58" fmla="*/ 1105 w 1219"/>
                <a:gd name="T59" fmla="*/ 1049 h 1191"/>
                <a:gd name="T60" fmla="*/ 1162 w 1219"/>
                <a:gd name="T61" fmla="*/ 992 h 1191"/>
                <a:gd name="T62" fmla="*/ 1162 w 1219"/>
                <a:gd name="T63" fmla="*/ 879 h 1191"/>
                <a:gd name="T64" fmla="*/ 1219 w 1219"/>
                <a:gd name="T65" fmla="*/ 850 h 1191"/>
                <a:gd name="T66" fmla="*/ 1219 w 1219"/>
                <a:gd name="T67" fmla="*/ 794 h 1191"/>
                <a:gd name="T68" fmla="*/ 1190 w 1219"/>
                <a:gd name="T69" fmla="*/ 709 h 1191"/>
                <a:gd name="T70" fmla="*/ 1105 w 1219"/>
                <a:gd name="T71" fmla="*/ 652 h 1191"/>
                <a:gd name="T72" fmla="*/ 1105 w 1219"/>
                <a:gd name="T73" fmla="*/ 567 h 1191"/>
                <a:gd name="T74" fmla="*/ 992 w 1219"/>
                <a:gd name="T75" fmla="*/ 482 h 1191"/>
                <a:gd name="T76" fmla="*/ 1020 w 1219"/>
                <a:gd name="T77" fmla="*/ 340 h 1191"/>
                <a:gd name="T78" fmla="*/ 1105 w 1219"/>
                <a:gd name="T79" fmla="*/ 255 h 1191"/>
                <a:gd name="T80" fmla="*/ 1048 w 1219"/>
                <a:gd name="T81" fmla="*/ 57 h 1191"/>
                <a:gd name="T82" fmla="*/ 992 w 1219"/>
                <a:gd name="T83" fmla="*/ 57 h 1191"/>
                <a:gd name="T84" fmla="*/ 963 w 1219"/>
                <a:gd name="T85" fmla="*/ 0 h 11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219" h="1191">
                  <a:moveTo>
                    <a:pt x="963" y="0"/>
                  </a:moveTo>
                  <a:lnTo>
                    <a:pt x="907" y="0"/>
                  </a:lnTo>
                  <a:lnTo>
                    <a:pt x="878" y="57"/>
                  </a:lnTo>
                  <a:lnTo>
                    <a:pt x="765" y="57"/>
                  </a:lnTo>
                  <a:lnTo>
                    <a:pt x="708" y="113"/>
                  </a:lnTo>
                  <a:lnTo>
                    <a:pt x="510" y="142"/>
                  </a:lnTo>
                  <a:lnTo>
                    <a:pt x="368" y="85"/>
                  </a:lnTo>
                  <a:lnTo>
                    <a:pt x="311" y="198"/>
                  </a:lnTo>
                  <a:lnTo>
                    <a:pt x="311" y="255"/>
                  </a:lnTo>
                  <a:lnTo>
                    <a:pt x="368" y="312"/>
                  </a:lnTo>
                  <a:lnTo>
                    <a:pt x="340" y="340"/>
                  </a:lnTo>
                  <a:lnTo>
                    <a:pt x="340" y="510"/>
                  </a:lnTo>
                  <a:lnTo>
                    <a:pt x="368" y="539"/>
                  </a:lnTo>
                  <a:lnTo>
                    <a:pt x="368" y="652"/>
                  </a:lnTo>
                  <a:lnTo>
                    <a:pt x="311" y="709"/>
                  </a:lnTo>
                  <a:lnTo>
                    <a:pt x="0" y="879"/>
                  </a:lnTo>
                  <a:lnTo>
                    <a:pt x="56" y="935"/>
                  </a:lnTo>
                  <a:lnTo>
                    <a:pt x="56" y="992"/>
                  </a:lnTo>
                  <a:lnTo>
                    <a:pt x="170" y="1049"/>
                  </a:lnTo>
                  <a:lnTo>
                    <a:pt x="226" y="992"/>
                  </a:lnTo>
                  <a:lnTo>
                    <a:pt x="283" y="1077"/>
                  </a:lnTo>
                  <a:lnTo>
                    <a:pt x="425" y="1049"/>
                  </a:lnTo>
                  <a:lnTo>
                    <a:pt x="481" y="1134"/>
                  </a:lnTo>
                  <a:lnTo>
                    <a:pt x="708" y="1134"/>
                  </a:lnTo>
                  <a:lnTo>
                    <a:pt x="765" y="1077"/>
                  </a:lnTo>
                  <a:lnTo>
                    <a:pt x="850" y="1162"/>
                  </a:lnTo>
                  <a:lnTo>
                    <a:pt x="935" y="1191"/>
                  </a:lnTo>
                  <a:lnTo>
                    <a:pt x="1048" y="1162"/>
                  </a:lnTo>
                  <a:lnTo>
                    <a:pt x="1105" y="1106"/>
                  </a:lnTo>
                  <a:lnTo>
                    <a:pt x="1105" y="1049"/>
                  </a:lnTo>
                  <a:lnTo>
                    <a:pt x="1162" y="992"/>
                  </a:lnTo>
                  <a:lnTo>
                    <a:pt x="1162" y="879"/>
                  </a:lnTo>
                  <a:lnTo>
                    <a:pt x="1219" y="850"/>
                  </a:lnTo>
                  <a:lnTo>
                    <a:pt x="1219" y="794"/>
                  </a:lnTo>
                  <a:lnTo>
                    <a:pt x="1190" y="709"/>
                  </a:lnTo>
                  <a:lnTo>
                    <a:pt x="1105" y="652"/>
                  </a:lnTo>
                  <a:lnTo>
                    <a:pt x="1105" y="567"/>
                  </a:lnTo>
                  <a:lnTo>
                    <a:pt x="992" y="482"/>
                  </a:lnTo>
                  <a:lnTo>
                    <a:pt x="1020" y="340"/>
                  </a:lnTo>
                  <a:lnTo>
                    <a:pt x="1105" y="255"/>
                  </a:lnTo>
                  <a:lnTo>
                    <a:pt x="1048" y="57"/>
                  </a:lnTo>
                  <a:lnTo>
                    <a:pt x="992" y="57"/>
                  </a:lnTo>
                  <a:lnTo>
                    <a:pt x="963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6" name="Freeform 295">
              <a:extLst>
                <a:ext uri="{FF2B5EF4-FFF2-40B4-BE49-F238E27FC236}">
                  <a16:creationId xmlns:a16="http://schemas.microsoft.com/office/drawing/2014/main" id="{B9ED4C5E-F51F-4624-BB76-70F0E1FAC2B9}"/>
                </a:ext>
              </a:extLst>
            </p:cNvPr>
            <p:cNvSpPr>
              <a:spLocks/>
            </p:cNvSpPr>
            <p:nvPr/>
          </p:nvSpPr>
          <p:spPr bwMode="auto">
            <a:xfrm>
              <a:off x="1692" y="1934"/>
              <a:ext cx="1219" cy="681"/>
            </a:xfrm>
            <a:custGeom>
              <a:avLst/>
              <a:gdLst>
                <a:gd name="T0" fmla="*/ 1077 w 1219"/>
                <a:gd name="T1" fmla="*/ 0 h 681"/>
                <a:gd name="T2" fmla="*/ 1020 w 1219"/>
                <a:gd name="T3" fmla="*/ 57 h 681"/>
                <a:gd name="T4" fmla="*/ 1020 w 1219"/>
                <a:gd name="T5" fmla="*/ 114 h 681"/>
                <a:gd name="T6" fmla="*/ 963 w 1219"/>
                <a:gd name="T7" fmla="*/ 170 h 681"/>
                <a:gd name="T8" fmla="*/ 850 w 1219"/>
                <a:gd name="T9" fmla="*/ 199 h 681"/>
                <a:gd name="T10" fmla="*/ 765 w 1219"/>
                <a:gd name="T11" fmla="*/ 170 h 681"/>
                <a:gd name="T12" fmla="*/ 680 w 1219"/>
                <a:gd name="T13" fmla="*/ 85 h 681"/>
                <a:gd name="T14" fmla="*/ 623 w 1219"/>
                <a:gd name="T15" fmla="*/ 142 h 681"/>
                <a:gd name="T16" fmla="*/ 396 w 1219"/>
                <a:gd name="T17" fmla="*/ 142 h 681"/>
                <a:gd name="T18" fmla="*/ 340 w 1219"/>
                <a:gd name="T19" fmla="*/ 57 h 681"/>
                <a:gd name="T20" fmla="*/ 198 w 1219"/>
                <a:gd name="T21" fmla="*/ 85 h 681"/>
                <a:gd name="T22" fmla="*/ 141 w 1219"/>
                <a:gd name="T23" fmla="*/ 170 h 681"/>
                <a:gd name="T24" fmla="*/ 85 w 1219"/>
                <a:gd name="T25" fmla="*/ 170 h 681"/>
                <a:gd name="T26" fmla="*/ 0 w 1219"/>
                <a:gd name="T27" fmla="*/ 284 h 681"/>
                <a:gd name="T28" fmla="*/ 85 w 1219"/>
                <a:gd name="T29" fmla="*/ 284 h 681"/>
                <a:gd name="T30" fmla="*/ 85 w 1219"/>
                <a:gd name="T31" fmla="*/ 397 h 681"/>
                <a:gd name="T32" fmla="*/ 56 w 1219"/>
                <a:gd name="T33" fmla="*/ 425 h 681"/>
                <a:gd name="T34" fmla="*/ 56 w 1219"/>
                <a:gd name="T35" fmla="*/ 482 h 681"/>
                <a:gd name="T36" fmla="*/ 85 w 1219"/>
                <a:gd name="T37" fmla="*/ 482 h 681"/>
                <a:gd name="T38" fmla="*/ 85 w 1219"/>
                <a:gd name="T39" fmla="*/ 510 h 681"/>
                <a:gd name="T40" fmla="*/ 141 w 1219"/>
                <a:gd name="T41" fmla="*/ 567 h 681"/>
                <a:gd name="T42" fmla="*/ 113 w 1219"/>
                <a:gd name="T43" fmla="*/ 595 h 681"/>
                <a:gd name="T44" fmla="*/ 170 w 1219"/>
                <a:gd name="T45" fmla="*/ 652 h 681"/>
                <a:gd name="T46" fmla="*/ 170 w 1219"/>
                <a:gd name="T47" fmla="*/ 681 h 681"/>
                <a:gd name="T48" fmla="*/ 283 w 1219"/>
                <a:gd name="T49" fmla="*/ 681 h 681"/>
                <a:gd name="T50" fmla="*/ 283 w 1219"/>
                <a:gd name="T51" fmla="*/ 595 h 681"/>
                <a:gd name="T52" fmla="*/ 368 w 1219"/>
                <a:gd name="T53" fmla="*/ 595 h 681"/>
                <a:gd name="T54" fmla="*/ 482 w 1219"/>
                <a:gd name="T55" fmla="*/ 652 h 681"/>
                <a:gd name="T56" fmla="*/ 510 w 1219"/>
                <a:gd name="T57" fmla="*/ 567 h 681"/>
                <a:gd name="T58" fmla="*/ 737 w 1219"/>
                <a:gd name="T59" fmla="*/ 567 h 681"/>
                <a:gd name="T60" fmla="*/ 822 w 1219"/>
                <a:gd name="T61" fmla="*/ 624 h 681"/>
                <a:gd name="T62" fmla="*/ 878 w 1219"/>
                <a:gd name="T63" fmla="*/ 539 h 681"/>
                <a:gd name="T64" fmla="*/ 907 w 1219"/>
                <a:gd name="T65" fmla="*/ 539 h 681"/>
                <a:gd name="T66" fmla="*/ 1020 w 1219"/>
                <a:gd name="T67" fmla="*/ 425 h 681"/>
                <a:gd name="T68" fmla="*/ 1162 w 1219"/>
                <a:gd name="T69" fmla="*/ 340 h 681"/>
                <a:gd name="T70" fmla="*/ 1162 w 1219"/>
                <a:gd name="T71" fmla="*/ 284 h 681"/>
                <a:gd name="T72" fmla="*/ 1219 w 1219"/>
                <a:gd name="T73" fmla="*/ 227 h 681"/>
                <a:gd name="T74" fmla="*/ 1105 w 1219"/>
                <a:gd name="T75" fmla="*/ 57 h 681"/>
                <a:gd name="T76" fmla="*/ 1077 w 1219"/>
                <a:gd name="T77" fmla="*/ 0 h 6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1219" h="681">
                  <a:moveTo>
                    <a:pt x="1077" y="0"/>
                  </a:moveTo>
                  <a:lnTo>
                    <a:pt x="1020" y="57"/>
                  </a:lnTo>
                  <a:lnTo>
                    <a:pt x="1020" y="114"/>
                  </a:lnTo>
                  <a:lnTo>
                    <a:pt x="963" y="170"/>
                  </a:lnTo>
                  <a:lnTo>
                    <a:pt x="850" y="199"/>
                  </a:lnTo>
                  <a:lnTo>
                    <a:pt x="765" y="170"/>
                  </a:lnTo>
                  <a:lnTo>
                    <a:pt x="680" y="85"/>
                  </a:lnTo>
                  <a:lnTo>
                    <a:pt x="623" y="142"/>
                  </a:lnTo>
                  <a:lnTo>
                    <a:pt x="396" y="142"/>
                  </a:lnTo>
                  <a:lnTo>
                    <a:pt x="340" y="57"/>
                  </a:lnTo>
                  <a:lnTo>
                    <a:pt x="198" y="85"/>
                  </a:lnTo>
                  <a:lnTo>
                    <a:pt x="141" y="170"/>
                  </a:lnTo>
                  <a:lnTo>
                    <a:pt x="85" y="170"/>
                  </a:lnTo>
                  <a:lnTo>
                    <a:pt x="0" y="284"/>
                  </a:lnTo>
                  <a:lnTo>
                    <a:pt x="85" y="284"/>
                  </a:lnTo>
                  <a:lnTo>
                    <a:pt x="85" y="397"/>
                  </a:lnTo>
                  <a:lnTo>
                    <a:pt x="56" y="425"/>
                  </a:lnTo>
                  <a:lnTo>
                    <a:pt x="56" y="482"/>
                  </a:lnTo>
                  <a:lnTo>
                    <a:pt x="85" y="482"/>
                  </a:lnTo>
                  <a:lnTo>
                    <a:pt x="85" y="510"/>
                  </a:lnTo>
                  <a:lnTo>
                    <a:pt x="141" y="567"/>
                  </a:lnTo>
                  <a:lnTo>
                    <a:pt x="113" y="595"/>
                  </a:lnTo>
                  <a:lnTo>
                    <a:pt x="170" y="652"/>
                  </a:lnTo>
                  <a:lnTo>
                    <a:pt x="170" y="681"/>
                  </a:lnTo>
                  <a:lnTo>
                    <a:pt x="283" y="681"/>
                  </a:lnTo>
                  <a:lnTo>
                    <a:pt x="283" y="595"/>
                  </a:lnTo>
                  <a:lnTo>
                    <a:pt x="368" y="595"/>
                  </a:lnTo>
                  <a:lnTo>
                    <a:pt x="482" y="652"/>
                  </a:lnTo>
                  <a:lnTo>
                    <a:pt x="510" y="567"/>
                  </a:lnTo>
                  <a:lnTo>
                    <a:pt x="737" y="567"/>
                  </a:lnTo>
                  <a:lnTo>
                    <a:pt x="822" y="624"/>
                  </a:lnTo>
                  <a:lnTo>
                    <a:pt x="878" y="539"/>
                  </a:lnTo>
                  <a:lnTo>
                    <a:pt x="907" y="539"/>
                  </a:lnTo>
                  <a:lnTo>
                    <a:pt x="1020" y="425"/>
                  </a:lnTo>
                  <a:lnTo>
                    <a:pt x="1162" y="340"/>
                  </a:lnTo>
                  <a:lnTo>
                    <a:pt x="1162" y="284"/>
                  </a:lnTo>
                  <a:lnTo>
                    <a:pt x="1219" y="227"/>
                  </a:lnTo>
                  <a:lnTo>
                    <a:pt x="1105" y="57"/>
                  </a:lnTo>
                  <a:lnTo>
                    <a:pt x="1077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7" name="Freeform 296">
              <a:extLst>
                <a:ext uri="{FF2B5EF4-FFF2-40B4-BE49-F238E27FC236}">
                  <a16:creationId xmlns:a16="http://schemas.microsoft.com/office/drawing/2014/main" id="{9ED0CFD8-01C4-4EBD-858D-F6AD6A0F1DF7}"/>
                </a:ext>
              </a:extLst>
            </p:cNvPr>
            <p:cNvSpPr>
              <a:spLocks/>
            </p:cNvSpPr>
            <p:nvPr/>
          </p:nvSpPr>
          <p:spPr bwMode="auto">
            <a:xfrm>
              <a:off x="2570" y="828"/>
              <a:ext cx="936" cy="1843"/>
            </a:xfrm>
            <a:custGeom>
              <a:avLst/>
              <a:gdLst>
                <a:gd name="T0" fmla="*/ 936 w 936"/>
                <a:gd name="T1" fmla="*/ 1446 h 1843"/>
                <a:gd name="T2" fmla="*/ 851 w 936"/>
                <a:gd name="T3" fmla="*/ 1503 h 1843"/>
                <a:gd name="T4" fmla="*/ 766 w 936"/>
                <a:gd name="T5" fmla="*/ 1730 h 1843"/>
                <a:gd name="T6" fmla="*/ 652 w 936"/>
                <a:gd name="T7" fmla="*/ 1787 h 1843"/>
                <a:gd name="T8" fmla="*/ 624 w 936"/>
                <a:gd name="T9" fmla="*/ 1843 h 1843"/>
                <a:gd name="T10" fmla="*/ 511 w 936"/>
                <a:gd name="T11" fmla="*/ 1815 h 1843"/>
                <a:gd name="T12" fmla="*/ 539 w 936"/>
                <a:gd name="T13" fmla="*/ 1730 h 1843"/>
                <a:gd name="T14" fmla="*/ 426 w 936"/>
                <a:gd name="T15" fmla="*/ 1645 h 1843"/>
                <a:gd name="T16" fmla="*/ 426 w 936"/>
                <a:gd name="T17" fmla="*/ 1616 h 1843"/>
                <a:gd name="T18" fmla="*/ 341 w 936"/>
                <a:gd name="T19" fmla="*/ 1475 h 1843"/>
                <a:gd name="T20" fmla="*/ 284 w 936"/>
                <a:gd name="T21" fmla="*/ 1446 h 1843"/>
                <a:gd name="T22" fmla="*/ 284 w 936"/>
                <a:gd name="T23" fmla="*/ 1390 h 1843"/>
                <a:gd name="T24" fmla="*/ 341 w 936"/>
                <a:gd name="T25" fmla="*/ 1333 h 1843"/>
                <a:gd name="T26" fmla="*/ 227 w 936"/>
                <a:gd name="T27" fmla="*/ 1163 h 1843"/>
                <a:gd name="T28" fmla="*/ 199 w 936"/>
                <a:gd name="T29" fmla="*/ 1106 h 1843"/>
                <a:gd name="T30" fmla="*/ 199 w 936"/>
                <a:gd name="T31" fmla="*/ 993 h 1843"/>
                <a:gd name="T32" fmla="*/ 256 w 936"/>
                <a:gd name="T33" fmla="*/ 964 h 1843"/>
                <a:gd name="T34" fmla="*/ 256 w 936"/>
                <a:gd name="T35" fmla="*/ 908 h 1843"/>
                <a:gd name="T36" fmla="*/ 227 w 936"/>
                <a:gd name="T37" fmla="*/ 823 h 1843"/>
                <a:gd name="T38" fmla="*/ 142 w 936"/>
                <a:gd name="T39" fmla="*/ 766 h 1843"/>
                <a:gd name="T40" fmla="*/ 142 w 936"/>
                <a:gd name="T41" fmla="*/ 681 h 1843"/>
                <a:gd name="T42" fmla="*/ 29 w 936"/>
                <a:gd name="T43" fmla="*/ 596 h 1843"/>
                <a:gd name="T44" fmla="*/ 57 w 936"/>
                <a:gd name="T45" fmla="*/ 454 h 1843"/>
                <a:gd name="T46" fmla="*/ 142 w 936"/>
                <a:gd name="T47" fmla="*/ 369 h 1843"/>
                <a:gd name="T48" fmla="*/ 85 w 936"/>
                <a:gd name="T49" fmla="*/ 171 h 1843"/>
                <a:gd name="T50" fmla="*/ 29 w 936"/>
                <a:gd name="T51" fmla="*/ 171 h 1843"/>
                <a:gd name="T52" fmla="*/ 0 w 936"/>
                <a:gd name="T53" fmla="*/ 114 h 1843"/>
                <a:gd name="T54" fmla="*/ 114 w 936"/>
                <a:gd name="T55" fmla="*/ 114 h 1843"/>
                <a:gd name="T56" fmla="*/ 256 w 936"/>
                <a:gd name="T57" fmla="*/ 0 h 1843"/>
                <a:gd name="T58" fmla="*/ 341 w 936"/>
                <a:gd name="T59" fmla="*/ 114 h 1843"/>
                <a:gd name="T60" fmla="*/ 341 w 936"/>
                <a:gd name="T61" fmla="*/ 199 h 1843"/>
                <a:gd name="T62" fmla="*/ 482 w 936"/>
                <a:gd name="T63" fmla="*/ 86 h 1843"/>
                <a:gd name="T64" fmla="*/ 511 w 936"/>
                <a:gd name="T65" fmla="*/ 199 h 1843"/>
                <a:gd name="T66" fmla="*/ 482 w 936"/>
                <a:gd name="T67" fmla="*/ 256 h 1843"/>
                <a:gd name="T68" fmla="*/ 539 w 936"/>
                <a:gd name="T69" fmla="*/ 284 h 1843"/>
                <a:gd name="T70" fmla="*/ 596 w 936"/>
                <a:gd name="T71" fmla="*/ 369 h 1843"/>
                <a:gd name="T72" fmla="*/ 511 w 936"/>
                <a:gd name="T73" fmla="*/ 454 h 1843"/>
                <a:gd name="T74" fmla="*/ 567 w 936"/>
                <a:gd name="T75" fmla="*/ 567 h 1843"/>
                <a:gd name="T76" fmla="*/ 511 w 936"/>
                <a:gd name="T77" fmla="*/ 567 h 1843"/>
                <a:gd name="T78" fmla="*/ 511 w 936"/>
                <a:gd name="T79" fmla="*/ 681 h 1843"/>
                <a:gd name="T80" fmla="*/ 482 w 936"/>
                <a:gd name="T81" fmla="*/ 766 h 1843"/>
                <a:gd name="T82" fmla="*/ 539 w 936"/>
                <a:gd name="T83" fmla="*/ 879 h 1843"/>
                <a:gd name="T84" fmla="*/ 454 w 936"/>
                <a:gd name="T85" fmla="*/ 879 h 1843"/>
                <a:gd name="T86" fmla="*/ 426 w 936"/>
                <a:gd name="T87" fmla="*/ 1078 h 1843"/>
                <a:gd name="T88" fmla="*/ 511 w 936"/>
                <a:gd name="T89" fmla="*/ 1106 h 1843"/>
                <a:gd name="T90" fmla="*/ 397 w 936"/>
                <a:gd name="T91" fmla="*/ 1220 h 1843"/>
                <a:gd name="T92" fmla="*/ 397 w 936"/>
                <a:gd name="T93" fmla="*/ 1305 h 1843"/>
                <a:gd name="T94" fmla="*/ 482 w 936"/>
                <a:gd name="T95" fmla="*/ 1418 h 1843"/>
                <a:gd name="T96" fmla="*/ 567 w 936"/>
                <a:gd name="T97" fmla="*/ 1446 h 1843"/>
                <a:gd name="T98" fmla="*/ 681 w 936"/>
                <a:gd name="T99" fmla="*/ 1361 h 1843"/>
                <a:gd name="T100" fmla="*/ 681 w 936"/>
                <a:gd name="T101" fmla="*/ 1220 h 1843"/>
                <a:gd name="T102" fmla="*/ 709 w 936"/>
                <a:gd name="T103" fmla="*/ 1191 h 1843"/>
                <a:gd name="T104" fmla="*/ 766 w 936"/>
                <a:gd name="T105" fmla="*/ 1333 h 1843"/>
                <a:gd name="T106" fmla="*/ 794 w 936"/>
                <a:gd name="T107" fmla="*/ 1361 h 1843"/>
                <a:gd name="T108" fmla="*/ 794 w 936"/>
                <a:gd name="T109" fmla="*/ 1418 h 1843"/>
                <a:gd name="T110" fmla="*/ 879 w 936"/>
                <a:gd name="T111" fmla="*/ 1418 h 1843"/>
                <a:gd name="T112" fmla="*/ 936 w 936"/>
                <a:gd name="T113" fmla="*/ 1446 h 18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936" h="1843">
                  <a:moveTo>
                    <a:pt x="936" y="1446"/>
                  </a:moveTo>
                  <a:lnTo>
                    <a:pt x="851" y="1503"/>
                  </a:lnTo>
                  <a:lnTo>
                    <a:pt x="766" y="1730"/>
                  </a:lnTo>
                  <a:lnTo>
                    <a:pt x="652" y="1787"/>
                  </a:lnTo>
                  <a:lnTo>
                    <a:pt x="624" y="1843"/>
                  </a:lnTo>
                  <a:lnTo>
                    <a:pt x="511" y="1815"/>
                  </a:lnTo>
                  <a:lnTo>
                    <a:pt x="539" y="1730"/>
                  </a:lnTo>
                  <a:lnTo>
                    <a:pt x="426" y="1645"/>
                  </a:lnTo>
                  <a:lnTo>
                    <a:pt x="426" y="1616"/>
                  </a:lnTo>
                  <a:lnTo>
                    <a:pt x="341" y="1475"/>
                  </a:lnTo>
                  <a:lnTo>
                    <a:pt x="284" y="1446"/>
                  </a:lnTo>
                  <a:lnTo>
                    <a:pt x="284" y="1390"/>
                  </a:lnTo>
                  <a:lnTo>
                    <a:pt x="341" y="1333"/>
                  </a:lnTo>
                  <a:lnTo>
                    <a:pt x="227" y="1163"/>
                  </a:lnTo>
                  <a:lnTo>
                    <a:pt x="199" y="1106"/>
                  </a:lnTo>
                  <a:lnTo>
                    <a:pt x="199" y="993"/>
                  </a:lnTo>
                  <a:lnTo>
                    <a:pt x="256" y="964"/>
                  </a:lnTo>
                  <a:lnTo>
                    <a:pt x="256" y="908"/>
                  </a:lnTo>
                  <a:lnTo>
                    <a:pt x="227" y="823"/>
                  </a:lnTo>
                  <a:lnTo>
                    <a:pt x="142" y="766"/>
                  </a:lnTo>
                  <a:lnTo>
                    <a:pt x="142" y="681"/>
                  </a:lnTo>
                  <a:lnTo>
                    <a:pt x="29" y="596"/>
                  </a:lnTo>
                  <a:lnTo>
                    <a:pt x="57" y="454"/>
                  </a:lnTo>
                  <a:lnTo>
                    <a:pt x="142" y="369"/>
                  </a:lnTo>
                  <a:lnTo>
                    <a:pt x="85" y="171"/>
                  </a:lnTo>
                  <a:lnTo>
                    <a:pt x="29" y="171"/>
                  </a:lnTo>
                  <a:lnTo>
                    <a:pt x="0" y="114"/>
                  </a:lnTo>
                  <a:lnTo>
                    <a:pt x="114" y="114"/>
                  </a:lnTo>
                  <a:lnTo>
                    <a:pt x="256" y="0"/>
                  </a:lnTo>
                  <a:lnTo>
                    <a:pt x="341" y="114"/>
                  </a:lnTo>
                  <a:lnTo>
                    <a:pt x="341" y="199"/>
                  </a:lnTo>
                  <a:lnTo>
                    <a:pt x="482" y="86"/>
                  </a:lnTo>
                  <a:lnTo>
                    <a:pt x="511" y="199"/>
                  </a:lnTo>
                  <a:lnTo>
                    <a:pt x="482" y="256"/>
                  </a:lnTo>
                  <a:lnTo>
                    <a:pt x="539" y="284"/>
                  </a:lnTo>
                  <a:lnTo>
                    <a:pt x="596" y="369"/>
                  </a:lnTo>
                  <a:lnTo>
                    <a:pt x="511" y="454"/>
                  </a:lnTo>
                  <a:lnTo>
                    <a:pt x="567" y="567"/>
                  </a:lnTo>
                  <a:lnTo>
                    <a:pt x="511" y="567"/>
                  </a:lnTo>
                  <a:lnTo>
                    <a:pt x="511" y="681"/>
                  </a:lnTo>
                  <a:lnTo>
                    <a:pt x="482" y="766"/>
                  </a:lnTo>
                  <a:lnTo>
                    <a:pt x="539" y="879"/>
                  </a:lnTo>
                  <a:lnTo>
                    <a:pt x="454" y="879"/>
                  </a:lnTo>
                  <a:lnTo>
                    <a:pt x="426" y="1078"/>
                  </a:lnTo>
                  <a:lnTo>
                    <a:pt x="511" y="1106"/>
                  </a:lnTo>
                  <a:lnTo>
                    <a:pt x="397" y="1220"/>
                  </a:lnTo>
                  <a:lnTo>
                    <a:pt x="397" y="1305"/>
                  </a:lnTo>
                  <a:lnTo>
                    <a:pt x="482" y="1418"/>
                  </a:lnTo>
                  <a:lnTo>
                    <a:pt x="567" y="1446"/>
                  </a:lnTo>
                  <a:lnTo>
                    <a:pt x="681" y="1361"/>
                  </a:lnTo>
                  <a:lnTo>
                    <a:pt x="681" y="1220"/>
                  </a:lnTo>
                  <a:lnTo>
                    <a:pt x="709" y="1191"/>
                  </a:lnTo>
                  <a:lnTo>
                    <a:pt x="766" y="1333"/>
                  </a:lnTo>
                  <a:lnTo>
                    <a:pt x="794" y="1361"/>
                  </a:lnTo>
                  <a:lnTo>
                    <a:pt x="794" y="1418"/>
                  </a:lnTo>
                  <a:lnTo>
                    <a:pt x="879" y="1418"/>
                  </a:lnTo>
                  <a:lnTo>
                    <a:pt x="936" y="1446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8" name="Freeform 297">
              <a:extLst>
                <a:ext uri="{FF2B5EF4-FFF2-40B4-BE49-F238E27FC236}">
                  <a16:creationId xmlns:a16="http://schemas.microsoft.com/office/drawing/2014/main" id="{7C521516-3F43-414D-8FE0-EAADDE1C1B5A}"/>
                </a:ext>
              </a:extLst>
            </p:cNvPr>
            <p:cNvSpPr>
              <a:spLocks/>
            </p:cNvSpPr>
            <p:nvPr/>
          </p:nvSpPr>
          <p:spPr bwMode="auto">
            <a:xfrm>
              <a:off x="2967" y="1395"/>
              <a:ext cx="1276" cy="879"/>
            </a:xfrm>
            <a:custGeom>
              <a:avLst/>
              <a:gdLst>
                <a:gd name="T0" fmla="*/ 539 w 1276"/>
                <a:gd name="T1" fmla="*/ 879 h 879"/>
                <a:gd name="T2" fmla="*/ 482 w 1276"/>
                <a:gd name="T3" fmla="*/ 851 h 879"/>
                <a:gd name="T4" fmla="*/ 397 w 1276"/>
                <a:gd name="T5" fmla="*/ 851 h 879"/>
                <a:gd name="T6" fmla="*/ 397 w 1276"/>
                <a:gd name="T7" fmla="*/ 794 h 879"/>
                <a:gd name="T8" fmla="*/ 369 w 1276"/>
                <a:gd name="T9" fmla="*/ 766 h 879"/>
                <a:gd name="T10" fmla="*/ 312 w 1276"/>
                <a:gd name="T11" fmla="*/ 624 h 879"/>
                <a:gd name="T12" fmla="*/ 284 w 1276"/>
                <a:gd name="T13" fmla="*/ 653 h 879"/>
                <a:gd name="T14" fmla="*/ 284 w 1276"/>
                <a:gd name="T15" fmla="*/ 794 h 879"/>
                <a:gd name="T16" fmla="*/ 170 w 1276"/>
                <a:gd name="T17" fmla="*/ 879 h 879"/>
                <a:gd name="T18" fmla="*/ 85 w 1276"/>
                <a:gd name="T19" fmla="*/ 851 h 879"/>
                <a:gd name="T20" fmla="*/ 0 w 1276"/>
                <a:gd name="T21" fmla="*/ 738 h 879"/>
                <a:gd name="T22" fmla="*/ 0 w 1276"/>
                <a:gd name="T23" fmla="*/ 653 h 879"/>
                <a:gd name="T24" fmla="*/ 114 w 1276"/>
                <a:gd name="T25" fmla="*/ 539 h 879"/>
                <a:gd name="T26" fmla="*/ 29 w 1276"/>
                <a:gd name="T27" fmla="*/ 511 h 879"/>
                <a:gd name="T28" fmla="*/ 57 w 1276"/>
                <a:gd name="T29" fmla="*/ 312 h 879"/>
                <a:gd name="T30" fmla="*/ 142 w 1276"/>
                <a:gd name="T31" fmla="*/ 312 h 879"/>
                <a:gd name="T32" fmla="*/ 227 w 1276"/>
                <a:gd name="T33" fmla="*/ 312 h 879"/>
                <a:gd name="T34" fmla="*/ 255 w 1276"/>
                <a:gd name="T35" fmla="*/ 256 h 879"/>
                <a:gd name="T36" fmla="*/ 340 w 1276"/>
                <a:gd name="T37" fmla="*/ 256 h 879"/>
                <a:gd name="T38" fmla="*/ 312 w 1276"/>
                <a:gd name="T39" fmla="*/ 142 h 879"/>
                <a:gd name="T40" fmla="*/ 369 w 1276"/>
                <a:gd name="T41" fmla="*/ 86 h 879"/>
                <a:gd name="T42" fmla="*/ 426 w 1276"/>
                <a:gd name="T43" fmla="*/ 142 h 879"/>
                <a:gd name="T44" fmla="*/ 426 w 1276"/>
                <a:gd name="T45" fmla="*/ 256 h 879"/>
                <a:gd name="T46" fmla="*/ 511 w 1276"/>
                <a:gd name="T47" fmla="*/ 284 h 879"/>
                <a:gd name="T48" fmla="*/ 539 w 1276"/>
                <a:gd name="T49" fmla="*/ 341 h 879"/>
                <a:gd name="T50" fmla="*/ 596 w 1276"/>
                <a:gd name="T51" fmla="*/ 341 h 879"/>
                <a:gd name="T52" fmla="*/ 681 w 1276"/>
                <a:gd name="T53" fmla="*/ 227 h 879"/>
                <a:gd name="T54" fmla="*/ 794 w 1276"/>
                <a:gd name="T55" fmla="*/ 256 h 879"/>
                <a:gd name="T56" fmla="*/ 822 w 1276"/>
                <a:gd name="T57" fmla="*/ 284 h 879"/>
                <a:gd name="T58" fmla="*/ 907 w 1276"/>
                <a:gd name="T59" fmla="*/ 199 h 879"/>
                <a:gd name="T60" fmla="*/ 907 w 1276"/>
                <a:gd name="T61" fmla="*/ 142 h 879"/>
                <a:gd name="T62" fmla="*/ 964 w 1276"/>
                <a:gd name="T63" fmla="*/ 86 h 879"/>
                <a:gd name="T64" fmla="*/ 1021 w 1276"/>
                <a:gd name="T65" fmla="*/ 86 h 879"/>
                <a:gd name="T66" fmla="*/ 1021 w 1276"/>
                <a:gd name="T67" fmla="*/ 0 h 879"/>
                <a:gd name="T68" fmla="*/ 1191 w 1276"/>
                <a:gd name="T69" fmla="*/ 114 h 879"/>
                <a:gd name="T70" fmla="*/ 1219 w 1276"/>
                <a:gd name="T71" fmla="*/ 312 h 879"/>
                <a:gd name="T72" fmla="*/ 1276 w 1276"/>
                <a:gd name="T73" fmla="*/ 369 h 879"/>
                <a:gd name="T74" fmla="*/ 1219 w 1276"/>
                <a:gd name="T75" fmla="*/ 426 h 879"/>
                <a:gd name="T76" fmla="*/ 1134 w 1276"/>
                <a:gd name="T77" fmla="*/ 511 h 879"/>
                <a:gd name="T78" fmla="*/ 964 w 1276"/>
                <a:gd name="T79" fmla="*/ 426 h 879"/>
                <a:gd name="T80" fmla="*/ 879 w 1276"/>
                <a:gd name="T81" fmla="*/ 426 h 879"/>
                <a:gd name="T82" fmla="*/ 851 w 1276"/>
                <a:gd name="T83" fmla="*/ 454 h 879"/>
                <a:gd name="T84" fmla="*/ 794 w 1276"/>
                <a:gd name="T85" fmla="*/ 454 h 879"/>
                <a:gd name="T86" fmla="*/ 681 w 1276"/>
                <a:gd name="T87" fmla="*/ 567 h 879"/>
                <a:gd name="T88" fmla="*/ 766 w 1276"/>
                <a:gd name="T89" fmla="*/ 653 h 879"/>
                <a:gd name="T90" fmla="*/ 709 w 1276"/>
                <a:gd name="T91" fmla="*/ 709 h 879"/>
                <a:gd name="T92" fmla="*/ 624 w 1276"/>
                <a:gd name="T93" fmla="*/ 766 h 879"/>
                <a:gd name="T94" fmla="*/ 652 w 1276"/>
                <a:gd name="T95" fmla="*/ 851 h 879"/>
                <a:gd name="T96" fmla="*/ 539 w 1276"/>
                <a:gd name="T97" fmla="*/ 879 h 8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276" h="879">
                  <a:moveTo>
                    <a:pt x="539" y="879"/>
                  </a:moveTo>
                  <a:lnTo>
                    <a:pt x="482" y="851"/>
                  </a:lnTo>
                  <a:lnTo>
                    <a:pt x="397" y="851"/>
                  </a:lnTo>
                  <a:lnTo>
                    <a:pt x="397" y="794"/>
                  </a:lnTo>
                  <a:lnTo>
                    <a:pt x="369" y="766"/>
                  </a:lnTo>
                  <a:lnTo>
                    <a:pt x="312" y="624"/>
                  </a:lnTo>
                  <a:lnTo>
                    <a:pt x="284" y="653"/>
                  </a:lnTo>
                  <a:lnTo>
                    <a:pt x="284" y="794"/>
                  </a:lnTo>
                  <a:lnTo>
                    <a:pt x="170" y="879"/>
                  </a:lnTo>
                  <a:lnTo>
                    <a:pt x="85" y="851"/>
                  </a:lnTo>
                  <a:lnTo>
                    <a:pt x="0" y="738"/>
                  </a:lnTo>
                  <a:lnTo>
                    <a:pt x="0" y="653"/>
                  </a:lnTo>
                  <a:lnTo>
                    <a:pt x="114" y="539"/>
                  </a:lnTo>
                  <a:lnTo>
                    <a:pt x="29" y="511"/>
                  </a:lnTo>
                  <a:lnTo>
                    <a:pt x="57" y="312"/>
                  </a:lnTo>
                  <a:lnTo>
                    <a:pt x="142" y="312"/>
                  </a:lnTo>
                  <a:lnTo>
                    <a:pt x="227" y="312"/>
                  </a:lnTo>
                  <a:lnTo>
                    <a:pt x="255" y="256"/>
                  </a:lnTo>
                  <a:lnTo>
                    <a:pt x="340" y="256"/>
                  </a:lnTo>
                  <a:lnTo>
                    <a:pt x="312" y="142"/>
                  </a:lnTo>
                  <a:lnTo>
                    <a:pt x="369" y="86"/>
                  </a:lnTo>
                  <a:lnTo>
                    <a:pt x="426" y="142"/>
                  </a:lnTo>
                  <a:lnTo>
                    <a:pt x="426" y="256"/>
                  </a:lnTo>
                  <a:lnTo>
                    <a:pt x="511" y="284"/>
                  </a:lnTo>
                  <a:lnTo>
                    <a:pt x="539" y="341"/>
                  </a:lnTo>
                  <a:lnTo>
                    <a:pt x="596" y="341"/>
                  </a:lnTo>
                  <a:lnTo>
                    <a:pt x="681" y="227"/>
                  </a:lnTo>
                  <a:lnTo>
                    <a:pt x="794" y="256"/>
                  </a:lnTo>
                  <a:lnTo>
                    <a:pt x="822" y="284"/>
                  </a:lnTo>
                  <a:lnTo>
                    <a:pt x="907" y="199"/>
                  </a:lnTo>
                  <a:lnTo>
                    <a:pt x="907" y="142"/>
                  </a:lnTo>
                  <a:lnTo>
                    <a:pt x="964" y="86"/>
                  </a:lnTo>
                  <a:lnTo>
                    <a:pt x="1021" y="86"/>
                  </a:lnTo>
                  <a:lnTo>
                    <a:pt x="1021" y="0"/>
                  </a:lnTo>
                  <a:lnTo>
                    <a:pt x="1191" y="114"/>
                  </a:lnTo>
                  <a:lnTo>
                    <a:pt x="1219" y="312"/>
                  </a:lnTo>
                  <a:lnTo>
                    <a:pt x="1276" y="369"/>
                  </a:lnTo>
                  <a:lnTo>
                    <a:pt x="1219" y="426"/>
                  </a:lnTo>
                  <a:lnTo>
                    <a:pt x="1134" y="511"/>
                  </a:lnTo>
                  <a:lnTo>
                    <a:pt x="964" y="426"/>
                  </a:lnTo>
                  <a:lnTo>
                    <a:pt x="879" y="426"/>
                  </a:lnTo>
                  <a:lnTo>
                    <a:pt x="851" y="454"/>
                  </a:lnTo>
                  <a:lnTo>
                    <a:pt x="794" y="454"/>
                  </a:lnTo>
                  <a:lnTo>
                    <a:pt x="681" y="567"/>
                  </a:lnTo>
                  <a:lnTo>
                    <a:pt x="766" y="653"/>
                  </a:lnTo>
                  <a:lnTo>
                    <a:pt x="709" y="709"/>
                  </a:lnTo>
                  <a:lnTo>
                    <a:pt x="624" y="766"/>
                  </a:lnTo>
                  <a:lnTo>
                    <a:pt x="652" y="851"/>
                  </a:lnTo>
                  <a:lnTo>
                    <a:pt x="539" y="87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9" name="Freeform 298">
              <a:extLst>
                <a:ext uri="{FF2B5EF4-FFF2-40B4-BE49-F238E27FC236}">
                  <a16:creationId xmlns:a16="http://schemas.microsoft.com/office/drawing/2014/main" id="{3DCACAC1-F25B-4050-BE5E-DCB81F542104}"/>
                </a:ext>
              </a:extLst>
            </p:cNvPr>
            <p:cNvSpPr>
              <a:spLocks/>
            </p:cNvSpPr>
            <p:nvPr/>
          </p:nvSpPr>
          <p:spPr bwMode="auto">
            <a:xfrm>
              <a:off x="3052" y="1339"/>
              <a:ext cx="681" cy="397"/>
            </a:xfrm>
            <a:custGeom>
              <a:avLst/>
              <a:gdLst>
                <a:gd name="T0" fmla="*/ 596 w 681"/>
                <a:gd name="T1" fmla="*/ 283 h 397"/>
                <a:gd name="T2" fmla="*/ 511 w 681"/>
                <a:gd name="T3" fmla="*/ 397 h 397"/>
                <a:gd name="T4" fmla="*/ 454 w 681"/>
                <a:gd name="T5" fmla="*/ 397 h 397"/>
                <a:gd name="T6" fmla="*/ 426 w 681"/>
                <a:gd name="T7" fmla="*/ 340 h 397"/>
                <a:gd name="T8" fmla="*/ 341 w 681"/>
                <a:gd name="T9" fmla="*/ 312 h 397"/>
                <a:gd name="T10" fmla="*/ 341 w 681"/>
                <a:gd name="T11" fmla="*/ 198 h 397"/>
                <a:gd name="T12" fmla="*/ 284 w 681"/>
                <a:gd name="T13" fmla="*/ 142 h 397"/>
                <a:gd name="T14" fmla="*/ 227 w 681"/>
                <a:gd name="T15" fmla="*/ 198 h 397"/>
                <a:gd name="T16" fmla="*/ 255 w 681"/>
                <a:gd name="T17" fmla="*/ 312 h 397"/>
                <a:gd name="T18" fmla="*/ 170 w 681"/>
                <a:gd name="T19" fmla="*/ 312 h 397"/>
                <a:gd name="T20" fmla="*/ 142 w 681"/>
                <a:gd name="T21" fmla="*/ 368 h 397"/>
                <a:gd name="T22" fmla="*/ 57 w 681"/>
                <a:gd name="T23" fmla="*/ 368 h 397"/>
                <a:gd name="T24" fmla="*/ 0 w 681"/>
                <a:gd name="T25" fmla="*/ 255 h 397"/>
                <a:gd name="T26" fmla="*/ 29 w 681"/>
                <a:gd name="T27" fmla="*/ 170 h 397"/>
                <a:gd name="T28" fmla="*/ 29 w 681"/>
                <a:gd name="T29" fmla="*/ 56 h 397"/>
                <a:gd name="T30" fmla="*/ 85 w 681"/>
                <a:gd name="T31" fmla="*/ 56 h 397"/>
                <a:gd name="T32" fmla="*/ 142 w 681"/>
                <a:gd name="T33" fmla="*/ 85 h 397"/>
                <a:gd name="T34" fmla="*/ 227 w 681"/>
                <a:gd name="T35" fmla="*/ 0 h 397"/>
                <a:gd name="T36" fmla="*/ 284 w 681"/>
                <a:gd name="T37" fmla="*/ 28 h 397"/>
                <a:gd name="T38" fmla="*/ 312 w 681"/>
                <a:gd name="T39" fmla="*/ 28 h 397"/>
                <a:gd name="T40" fmla="*/ 369 w 681"/>
                <a:gd name="T41" fmla="*/ 56 h 397"/>
                <a:gd name="T42" fmla="*/ 511 w 681"/>
                <a:gd name="T43" fmla="*/ 56 h 397"/>
                <a:gd name="T44" fmla="*/ 567 w 681"/>
                <a:gd name="T45" fmla="*/ 28 h 397"/>
                <a:gd name="T46" fmla="*/ 681 w 681"/>
                <a:gd name="T47" fmla="*/ 142 h 397"/>
                <a:gd name="T48" fmla="*/ 652 w 681"/>
                <a:gd name="T49" fmla="*/ 170 h 397"/>
                <a:gd name="T50" fmla="*/ 624 w 681"/>
                <a:gd name="T51" fmla="*/ 227 h 397"/>
                <a:gd name="T52" fmla="*/ 596 w 681"/>
                <a:gd name="T53" fmla="*/ 255 h 397"/>
                <a:gd name="T54" fmla="*/ 596 w 681"/>
                <a:gd name="T55" fmla="*/ 283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681" h="397">
                  <a:moveTo>
                    <a:pt x="596" y="283"/>
                  </a:moveTo>
                  <a:lnTo>
                    <a:pt x="511" y="397"/>
                  </a:lnTo>
                  <a:lnTo>
                    <a:pt x="454" y="397"/>
                  </a:lnTo>
                  <a:lnTo>
                    <a:pt x="426" y="340"/>
                  </a:lnTo>
                  <a:lnTo>
                    <a:pt x="341" y="312"/>
                  </a:lnTo>
                  <a:lnTo>
                    <a:pt x="341" y="198"/>
                  </a:lnTo>
                  <a:lnTo>
                    <a:pt x="284" y="142"/>
                  </a:lnTo>
                  <a:lnTo>
                    <a:pt x="227" y="198"/>
                  </a:lnTo>
                  <a:lnTo>
                    <a:pt x="255" y="312"/>
                  </a:lnTo>
                  <a:lnTo>
                    <a:pt x="170" y="312"/>
                  </a:lnTo>
                  <a:lnTo>
                    <a:pt x="142" y="368"/>
                  </a:lnTo>
                  <a:lnTo>
                    <a:pt x="57" y="368"/>
                  </a:lnTo>
                  <a:lnTo>
                    <a:pt x="0" y="255"/>
                  </a:lnTo>
                  <a:lnTo>
                    <a:pt x="29" y="170"/>
                  </a:lnTo>
                  <a:lnTo>
                    <a:pt x="29" y="56"/>
                  </a:lnTo>
                  <a:lnTo>
                    <a:pt x="85" y="56"/>
                  </a:lnTo>
                  <a:lnTo>
                    <a:pt x="142" y="85"/>
                  </a:lnTo>
                  <a:lnTo>
                    <a:pt x="227" y="0"/>
                  </a:lnTo>
                  <a:lnTo>
                    <a:pt x="284" y="28"/>
                  </a:lnTo>
                  <a:lnTo>
                    <a:pt x="312" y="28"/>
                  </a:lnTo>
                  <a:lnTo>
                    <a:pt x="369" y="56"/>
                  </a:lnTo>
                  <a:lnTo>
                    <a:pt x="511" y="56"/>
                  </a:lnTo>
                  <a:lnTo>
                    <a:pt x="567" y="28"/>
                  </a:lnTo>
                  <a:lnTo>
                    <a:pt x="681" y="142"/>
                  </a:lnTo>
                  <a:lnTo>
                    <a:pt x="652" y="170"/>
                  </a:lnTo>
                  <a:lnTo>
                    <a:pt x="624" y="227"/>
                  </a:lnTo>
                  <a:lnTo>
                    <a:pt x="596" y="255"/>
                  </a:lnTo>
                  <a:lnTo>
                    <a:pt x="596" y="283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0" name="Freeform 300">
              <a:extLst>
                <a:ext uri="{FF2B5EF4-FFF2-40B4-BE49-F238E27FC236}">
                  <a16:creationId xmlns:a16="http://schemas.microsoft.com/office/drawing/2014/main" id="{A91B77E7-09B7-4D43-ABC2-BDF478A3A455}"/>
                </a:ext>
              </a:extLst>
            </p:cNvPr>
            <p:cNvSpPr>
              <a:spLocks/>
            </p:cNvSpPr>
            <p:nvPr/>
          </p:nvSpPr>
          <p:spPr bwMode="auto">
            <a:xfrm>
              <a:off x="3052" y="687"/>
              <a:ext cx="879" cy="992"/>
            </a:xfrm>
            <a:custGeom>
              <a:avLst/>
              <a:gdLst>
                <a:gd name="T0" fmla="*/ 0 w 879"/>
                <a:gd name="T1" fmla="*/ 227 h 992"/>
                <a:gd name="T2" fmla="*/ 29 w 879"/>
                <a:gd name="T3" fmla="*/ 340 h 992"/>
                <a:gd name="T4" fmla="*/ 0 w 879"/>
                <a:gd name="T5" fmla="*/ 397 h 992"/>
                <a:gd name="T6" fmla="*/ 57 w 879"/>
                <a:gd name="T7" fmla="*/ 425 h 992"/>
                <a:gd name="T8" fmla="*/ 114 w 879"/>
                <a:gd name="T9" fmla="*/ 510 h 992"/>
                <a:gd name="T10" fmla="*/ 29 w 879"/>
                <a:gd name="T11" fmla="*/ 595 h 992"/>
                <a:gd name="T12" fmla="*/ 85 w 879"/>
                <a:gd name="T13" fmla="*/ 708 h 992"/>
                <a:gd name="T14" fmla="*/ 142 w 879"/>
                <a:gd name="T15" fmla="*/ 737 h 992"/>
                <a:gd name="T16" fmla="*/ 227 w 879"/>
                <a:gd name="T17" fmla="*/ 652 h 992"/>
                <a:gd name="T18" fmla="*/ 284 w 879"/>
                <a:gd name="T19" fmla="*/ 680 h 992"/>
                <a:gd name="T20" fmla="*/ 312 w 879"/>
                <a:gd name="T21" fmla="*/ 680 h 992"/>
                <a:gd name="T22" fmla="*/ 369 w 879"/>
                <a:gd name="T23" fmla="*/ 708 h 992"/>
                <a:gd name="T24" fmla="*/ 511 w 879"/>
                <a:gd name="T25" fmla="*/ 708 h 992"/>
                <a:gd name="T26" fmla="*/ 567 w 879"/>
                <a:gd name="T27" fmla="*/ 680 h 992"/>
                <a:gd name="T28" fmla="*/ 681 w 879"/>
                <a:gd name="T29" fmla="*/ 794 h 992"/>
                <a:gd name="T30" fmla="*/ 652 w 879"/>
                <a:gd name="T31" fmla="*/ 822 h 992"/>
                <a:gd name="T32" fmla="*/ 624 w 879"/>
                <a:gd name="T33" fmla="*/ 879 h 992"/>
                <a:gd name="T34" fmla="*/ 596 w 879"/>
                <a:gd name="T35" fmla="*/ 907 h 992"/>
                <a:gd name="T36" fmla="*/ 596 w 879"/>
                <a:gd name="T37" fmla="*/ 935 h 992"/>
                <a:gd name="T38" fmla="*/ 709 w 879"/>
                <a:gd name="T39" fmla="*/ 964 h 992"/>
                <a:gd name="T40" fmla="*/ 737 w 879"/>
                <a:gd name="T41" fmla="*/ 992 h 992"/>
                <a:gd name="T42" fmla="*/ 822 w 879"/>
                <a:gd name="T43" fmla="*/ 907 h 992"/>
                <a:gd name="T44" fmla="*/ 822 w 879"/>
                <a:gd name="T45" fmla="*/ 850 h 992"/>
                <a:gd name="T46" fmla="*/ 879 w 879"/>
                <a:gd name="T47" fmla="*/ 794 h 992"/>
                <a:gd name="T48" fmla="*/ 822 w 879"/>
                <a:gd name="T49" fmla="*/ 595 h 992"/>
                <a:gd name="T50" fmla="*/ 794 w 879"/>
                <a:gd name="T51" fmla="*/ 397 h 992"/>
                <a:gd name="T52" fmla="*/ 766 w 879"/>
                <a:gd name="T53" fmla="*/ 368 h 992"/>
                <a:gd name="T54" fmla="*/ 766 w 879"/>
                <a:gd name="T55" fmla="*/ 198 h 992"/>
                <a:gd name="T56" fmla="*/ 709 w 879"/>
                <a:gd name="T57" fmla="*/ 28 h 992"/>
                <a:gd name="T58" fmla="*/ 511 w 879"/>
                <a:gd name="T59" fmla="*/ 0 h 992"/>
                <a:gd name="T60" fmla="*/ 397 w 879"/>
                <a:gd name="T61" fmla="*/ 85 h 992"/>
                <a:gd name="T62" fmla="*/ 284 w 879"/>
                <a:gd name="T63" fmla="*/ 56 h 992"/>
                <a:gd name="T64" fmla="*/ 199 w 879"/>
                <a:gd name="T65" fmla="*/ 170 h 992"/>
                <a:gd name="T66" fmla="*/ 0 w 879"/>
                <a:gd name="T67" fmla="*/ 227 h 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879" h="992">
                  <a:moveTo>
                    <a:pt x="0" y="227"/>
                  </a:moveTo>
                  <a:lnTo>
                    <a:pt x="29" y="340"/>
                  </a:lnTo>
                  <a:lnTo>
                    <a:pt x="0" y="397"/>
                  </a:lnTo>
                  <a:lnTo>
                    <a:pt x="57" y="425"/>
                  </a:lnTo>
                  <a:lnTo>
                    <a:pt x="114" y="510"/>
                  </a:lnTo>
                  <a:lnTo>
                    <a:pt x="29" y="595"/>
                  </a:lnTo>
                  <a:lnTo>
                    <a:pt x="85" y="708"/>
                  </a:lnTo>
                  <a:lnTo>
                    <a:pt x="142" y="737"/>
                  </a:lnTo>
                  <a:lnTo>
                    <a:pt x="227" y="652"/>
                  </a:lnTo>
                  <a:lnTo>
                    <a:pt x="284" y="680"/>
                  </a:lnTo>
                  <a:lnTo>
                    <a:pt x="312" y="680"/>
                  </a:lnTo>
                  <a:lnTo>
                    <a:pt x="369" y="708"/>
                  </a:lnTo>
                  <a:lnTo>
                    <a:pt x="511" y="708"/>
                  </a:lnTo>
                  <a:lnTo>
                    <a:pt x="567" y="680"/>
                  </a:lnTo>
                  <a:lnTo>
                    <a:pt x="681" y="794"/>
                  </a:lnTo>
                  <a:lnTo>
                    <a:pt x="652" y="822"/>
                  </a:lnTo>
                  <a:lnTo>
                    <a:pt x="624" y="879"/>
                  </a:lnTo>
                  <a:lnTo>
                    <a:pt x="596" y="907"/>
                  </a:lnTo>
                  <a:lnTo>
                    <a:pt x="596" y="935"/>
                  </a:lnTo>
                  <a:lnTo>
                    <a:pt x="709" y="964"/>
                  </a:lnTo>
                  <a:lnTo>
                    <a:pt x="737" y="992"/>
                  </a:lnTo>
                  <a:lnTo>
                    <a:pt x="822" y="907"/>
                  </a:lnTo>
                  <a:lnTo>
                    <a:pt x="822" y="850"/>
                  </a:lnTo>
                  <a:lnTo>
                    <a:pt x="879" y="794"/>
                  </a:lnTo>
                  <a:lnTo>
                    <a:pt x="822" y="595"/>
                  </a:lnTo>
                  <a:lnTo>
                    <a:pt x="794" y="397"/>
                  </a:lnTo>
                  <a:lnTo>
                    <a:pt x="766" y="368"/>
                  </a:lnTo>
                  <a:lnTo>
                    <a:pt x="766" y="198"/>
                  </a:lnTo>
                  <a:lnTo>
                    <a:pt x="709" y="28"/>
                  </a:lnTo>
                  <a:lnTo>
                    <a:pt x="511" y="0"/>
                  </a:lnTo>
                  <a:lnTo>
                    <a:pt x="397" y="85"/>
                  </a:lnTo>
                  <a:lnTo>
                    <a:pt x="284" y="56"/>
                  </a:lnTo>
                  <a:lnTo>
                    <a:pt x="199" y="170"/>
                  </a:lnTo>
                  <a:lnTo>
                    <a:pt x="0" y="22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91" name="グループ化 90">
            <a:extLst>
              <a:ext uri="{FF2B5EF4-FFF2-40B4-BE49-F238E27FC236}">
                <a16:creationId xmlns:a16="http://schemas.microsoft.com/office/drawing/2014/main" id="{BCD2CFFC-5ADE-4713-BCEA-4E5632B92CA0}"/>
              </a:ext>
            </a:extLst>
          </p:cNvPr>
          <p:cNvGrpSpPr/>
          <p:nvPr/>
        </p:nvGrpSpPr>
        <p:grpSpPr>
          <a:xfrm>
            <a:off x="4449807" y="2622390"/>
            <a:ext cx="2875816" cy="2310269"/>
            <a:chOff x="630884" y="4311903"/>
            <a:chExt cx="7048551" cy="5662408"/>
          </a:xfrm>
        </p:grpSpPr>
        <p:sp>
          <p:nvSpPr>
            <p:cNvPr id="92" name="正方形/長方形 91">
              <a:extLst>
                <a:ext uri="{FF2B5EF4-FFF2-40B4-BE49-F238E27FC236}">
                  <a16:creationId xmlns:a16="http://schemas.microsoft.com/office/drawing/2014/main" id="{A3AC10C5-33A2-474B-9C9D-824ACEB7E07F}"/>
                </a:ext>
              </a:extLst>
            </p:cNvPr>
            <p:cNvSpPr/>
            <p:nvPr/>
          </p:nvSpPr>
          <p:spPr>
            <a:xfrm>
              <a:off x="630884" y="4311903"/>
              <a:ext cx="1536993" cy="641199"/>
            </a:xfrm>
            <a:prstGeom prst="rect">
              <a:avLst/>
            </a:prstGeom>
            <a:noFill/>
          </p:spPr>
          <p:txBody>
            <a:bodyPr wrap="none">
              <a:spAutoFit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marL="0" marR="0" lvl="0" indent="0" algn="ctr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100" b="0" i="0" u="none" strike="noStrike" kern="1200" cap="none" spc="50" normalizeH="0" baseline="0" noProof="0" dirty="0">
                  <a:ln w="11430"/>
                  <a:solidFill>
                    <a:sysClr val="windowText" lastClr="000000"/>
                  </a:solidFill>
                  <a:effectLst/>
                  <a:uLnTx/>
                  <a:uFillTx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有田市</a:t>
              </a:r>
            </a:p>
          </p:txBody>
        </p:sp>
        <p:sp>
          <p:nvSpPr>
            <p:cNvPr id="93" name="正方形/長方形 92">
              <a:extLst>
                <a:ext uri="{FF2B5EF4-FFF2-40B4-BE49-F238E27FC236}">
                  <a16:creationId xmlns:a16="http://schemas.microsoft.com/office/drawing/2014/main" id="{1A934F22-DF29-418E-87B8-63001C6C75BD}"/>
                </a:ext>
              </a:extLst>
            </p:cNvPr>
            <p:cNvSpPr/>
            <p:nvPr/>
          </p:nvSpPr>
          <p:spPr>
            <a:xfrm>
              <a:off x="4618245" y="7257355"/>
              <a:ext cx="1536993" cy="641199"/>
            </a:xfrm>
            <a:prstGeom prst="rect">
              <a:avLst/>
            </a:prstGeom>
            <a:noFill/>
          </p:spPr>
          <p:txBody>
            <a:bodyPr wrap="none">
              <a:spAutoFit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marL="0" marR="0" lvl="0" indent="0" algn="ctr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100" b="0" i="0" u="none" strike="noStrike" kern="1200" cap="none" spc="50" normalizeH="0" baseline="0" noProof="0" dirty="0">
                  <a:ln w="11430"/>
                  <a:solidFill>
                    <a:sysClr val="windowText" lastClr="000000"/>
                  </a:solidFill>
                  <a:effectLst/>
                  <a:uLnTx/>
                  <a:uFillTx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田辺市</a:t>
              </a:r>
            </a:p>
          </p:txBody>
        </p:sp>
        <p:sp>
          <p:nvSpPr>
            <p:cNvPr id="94" name="正方形/長方形 93">
              <a:extLst>
                <a:ext uri="{FF2B5EF4-FFF2-40B4-BE49-F238E27FC236}">
                  <a16:creationId xmlns:a16="http://schemas.microsoft.com/office/drawing/2014/main" id="{E61A8701-24B5-45F0-A6EF-46FE7070F863}"/>
                </a:ext>
              </a:extLst>
            </p:cNvPr>
            <p:cNvSpPr/>
            <p:nvPr/>
          </p:nvSpPr>
          <p:spPr>
            <a:xfrm>
              <a:off x="1275191" y="5274736"/>
              <a:ext cx="1536993" cy="641199"/>
            </a:xfrm>
            <a:prstGeom prst="rect">
              <a:avLst/>
            </a:prstGeom>
            <a:noFill/>
          </p:spPr>
          <p:txBody>
            <a:bodyPr wrap="none">
              <a:spAutoFit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marL="0" marR="0" lvl="0" indent="0" algn="ctr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100" b="0" i="0" u="none" strike="noStrike" kern="1200" cap="none" spc="50" normalizeH="0" baseline="0" noProof="0" dirty="0">
                  <a:ln w="11430"/>
                  <a:solidFill>
                    <a:sysClr val="windowText" lastClr="000000"/>
                  </a:solidFill>
                  <a:effectLst/>
                  <a:uLnTx/>
                  <a:uFillTx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広川町</a:t>
              </a:r>
            </a:p>
          </p:txBody>
        </p:sp>
        <p:sp>
          <p:nvSpPr>
            <p:cNvPr id="95" name="正方形/長方形 94">
              <a:extLst>
                <a:ext uri="{FF2B5EF4-FFF2-40B4-BE49-F238E27FC236}">
                  <a16:creationId xmlns:a16="http://schemas.microsoft.com/office/drawing/2014/main" id="{AD236997-4564-49E6-95B2-0E54E5014F66}"/>
                </a:ext>
              </a:extLst>
            </p:cNvPr>
            <p:cNvSpPr/>
            <p:nvPr/>
          </p:nvSpPr>
          <p:spPr>
            <a:xfrm>
              <a:off x="2245438" y="5569000"/>
              <a:ext cx="1898453" cy="641199"/>
            </a:xfrm>
            <a:prstGeom prst="rect">
              <a:avLst/>
            </a:prstGeom>
            <a:noFill/>
          </p:spPr>
          <p:txBody>
            <a:bodyPr wrap="none">
              <a:spAutoFit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marL="0" marR="0" lvl="0" indent="0" algn="ctr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100" b="0" i="0" u="none" strike="noStrike" kern="1200" cap="none" spc="50" normalizeH="0" baseline="0" noProof="0" dirty="0">
                  <a:ln w="11430"/>
                  <a:solidFill>
                    <a:sysClr val="windowText" lastClr="000000"/>
                  </a:solidFill>
                  <a:effectLst/>
                  <a:uLnTx/>
                  <a:uFillTx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日高川町</a:t>
              </a:r>
            </a:p>
          </p:txBody>
        </p:sp>
        <p:sp>
          <p:nvSpPr>
            <p:cNvPr id="96" name="正方形/長方形 95">
              <a:extLst>
                <a:ext uri="{FF2B5EF4-FFF2-40B4-BE49-F238E27FC236}">
                  <a16:creationId xmlns:a16="http://schemas.microsoft.com/office/drawing/2014/main" id="{B8129892-BB1F-4E09-BD18-95EC72C76F64}"/>
                </a:ext>
              </a:extLst>
            </p:cNvPr>
            <p:cNvSpPr/>
            <p:nvPr/>
          </p:nvSpPr>
          <p:spPr>
            <a:xfrm>
              <a:off x="3443844" y="9217122"/>
              <a:ext cx="1536993" cy="641199"/>
            </a:xfrm>
            <a:prstGeom prst="rect">
              <a:avLst/>
            </a:prstGeom>
            <a:noFill/>
          </p:spPr>
          <p:txBody>
            <a:bodyPr wrap="none">
              <a:spAutoFit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marL="0" marR="0" lvl="0" indent="0" algn="ctr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100" b="0" i="0" u="none" strike="noStrike" kern="1200" cap="none" spc="50" normalizeH="0" baseline="0" noProof="0" dirty="0">
                  <a:ln w="11430"/>
                  <a:solidFill>
                    <a:sysClr val="windowText" lastClr="000000"/>
                  </a:solidFill>
                  <a:effectLst/>
                  <a:uLnTx/>
                  <a:uFillTx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白浜町</a:t>
              </a:r>
            </a:p>
          </p:txBody>
        </p:sp>
        <p:sp>
          <p:nvSpPr>
            <p:cNvPr id="97" name="正方形/長方形 96">
              <a:extLst>
                <a:ext uri="{FF2B5EF4-FFF2-40B4-BE49-F238E27FC236}">
                  <a16:creationId xmlns:a16="http://schemas.microsoft.com/office/drawing/2014/main" id="{C9122F13-392C-4BE6-BE21-7ED979173526}"/>
                </a:ext>
              </a:extLst>
            </p:cNvPr>
            <p:cNvSpPr/>
            <p:nvPr/>
          </p:nvSpPr>
          <p:spPr>
            <a:xfrm>
              <a:off x="3207759" y="8412509"/>
              <a:ext cx="1898453" cy="641199"/>
            </a:xfrm>
            <a:prstGeom prst="rect">
              <a:avLst/>
            </a:prstGeom>
            <a:noFill/>
          </p:spPr>
          <p:txBody>
            <a:bodyPr wrap="none">
              <a:spAutoFit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marL="0" marR="0" lvl="0" indent="0" algn="ctr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100" b="0" i="0" u="none" strike="noStrike" kern="1200" cap="none" spc="50" normalizeH="0" baseline="0" noProof="0" dirty="0">
                  <a:ln w="11430"/>
                  <a:solidFill>
                    <a:sysClr val="windowText" lastClr="000000"/>
                  </a:solidFill>
                  <a:effectLst/>
                  <a:uLnTx/>
                  <a:uFillTx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上富田町</a:t>
              </a:r>
            </a:p>
          </p:txBody>
        </p:sp>
        <p:sp>
          <p:nvSpPr>
            <p:cNvPr id="98" name="正方形/長方形 97">
              <a:extLst>
                <a:ext uri="{FF2B5EF4-FFF2-40B4-BE49-F238E27FC236}">
                  <a16:creationId xmlns:a16="http://schemas.microsoft.com/office/drawing/2014/main" id="{1ECF3A09-3F45-44EB-97FE-1ECD762DAEEE}"/>
                </a:ext>
              </a:extLst>
            </p:cNvPr>
            <p:cNvSpPr/>
            <p:nvPr/>
          </p:nvSpPr>
          <p:spPr>
            <a:xfrm>
              <a:off x="5780982" y="9333112"/>
              <a:ext cx="1898453" cy="641199"/>
            </a:xfrm>
            <a:prstGeom prst="rect">
              <a:avLst/>
            </a:prstGeom>
            <a:noFill/>
          </p:spPr>
          <p:txBody>
            <a:bodyPr wrap="none">
              <a:spAutoFit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marL="0" marR="0" lvl="0" indent="0" algn="ctr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100" b="0" i="0" u="none" strike="noStrike" kern="1200" cap="none" spc="50" normalizeH="0" baseline="0" noProof="0" dirty="0">
                  <a:ln w="11430"/>
                  <a:solidFill>
                    <a:sysClr val="windowText" lastClr="000000"/>
                  </a:solidFill>
                  <a:effectLst/>
                  <a:uLnTx/>
                  <a:uFillTx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古座川町</a:t>
              </a:r>
            </a:p>
          </p:txBody>
        </p:sp>
      </p:grpSp>
      <p:sp>
        <p:nvSpPr>
          <p:cNvPr id="49" name="テキスト ボックス 48">
            <a:extLst>
              <a:ext uri="{FF2B5EF4-FFF2-40B4-BE49-F238E27FC236}">
                <a16:creationId xmlns:a16="http://schemas.microsoft.com/office/drawing/2014/main" id="{2B9EEBAA-C1FF-44E6-8DA6-8A229B97FA6E}"/>
              </a:ext>
            </a:extLst>
          </p:cNvPr>
          <p:cNvSpPr txBox="1"/>
          <p:nvPr/>
        </p:nvSpPr>
        <p:spPr>
          <a:xfrm>
            <a:off x="246510" y="1358770"/>
            <a:ext cx="433965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3600" dirty="0">
                <a:latin typeface="+mj-ea"/>
                <a:ea typeface="+mj-ea"/>
              </a:rPr>
              <a:t>このカタチは何県？</a:t>
            </a:r>
            <a:endParaRPr kumimoji="1" lang="en-US" altLang="ja-JP" sz="3600" dirty="0">
              <a:latin typeface="+mj-ea"/>
              <a:ea typeface="+mj-ea"/>
            </a:endParaRPr>
          </a:p>
        </p:txBody>
      </p:sp>
      <p:sp>
        <p:nvSpPr>
          <p:cNvPr id="50" name="テキスト ボックス 49">
            <a:extLst>
              <a:ext uri="{FF2B5EF4-FFF2-40B4-BE49-F238E27FC236}">
                <a16:creationId xmlns:a16="http://schemas.microsoft.com/office/drawing/2014/main" id="{1F73E1E2-58EF-4D2A-BC3B-5536C601A957}"/>
              </a:ext>
            </a:extLst>
          </p:cNvPr>
          <p:cNvSpPr txBox="1"/>
          <p:nvPr/>
        </p:nvSpPr>
        <p:spPr>
          <a:xfrm>
            <a:off x="8468470" y="1434191"/>
            <a:ext cx="357020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dirty="0">
                <a:latin typeface="+mj-ea"/>
                <a:ea typeface="+mj-ea"/>
              </a:rPr>
              <a:t>５秒後にヒントが出ます</a:t>
            </a:r>
            <a:endParaRPr kumimoji="1" lang="en-US" altLang="ja-JP" sz="2400" dirty="0"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26370014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10000">
        <p:fade/>
      </p:transition>
    </mc:Choice>
    <mc:Fallback xmlns="">
      <p:transition spd="med" advClick="0" advTm="10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0" presetClass="entr" presetSubtype="0" fill="hold" nodeType="withEffect">
                                  <p:stCondLst>
                                    <p:cond delay="5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9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84A9A109-7843-4833-AA5D-504503EFD12F}"/>
              </a:ext>
            </a:extLst>
          </p:cNvPr>
          <p:cNvSpPr txBox="1"/>
          <p:nvPr/>
        </p:nvSpPr>
        <p:spPr>
          <a:xfrm>
            <a:off x="2883435" y="5679250"/>
            <a:ext cx="5997155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3200" b="1" dirty="0">
                <a:latin typeface="+mj-ea"/>
                <a:ea typeface="+mj-ea"/>
              </a:rPr>
              <a:t>正解は </a:t>
            </a:r>
            <a:r>
              <a:rPr lang="ja-JP" altLang="en-US" sz="6000" b="1" dirty="0">
                <a:solidFill>
                  <a:srgbClr val="FF0000"/>
                </a:solidFill>
                <a:latin typeface="+mj-ea"/>
                <a:ea typeface="+mj-ea"/>
              </a:rPr>
              <a:t>和歌山県</a:t>
            </a:r>
            <a:r>
              <a:rPr lang="ja-JP" altLang="en-US" sz="3200" b="1" dirty="0">
                <a:latin typeface="+mj-ea"/>
                <a:ea typeface="+mj-ea"/>
              </a:rPr>
              <a:t> でした</a:t>
            </a:r>
            <a:endParaRPr kumimoji="1" lang="ja-JP" altLang="en-US" sz="3200" b="1" dirty="0">
              <a:latin typeface="+mj-ea"/>
              <a:ea typeface="+mj-ea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F74E7EE5-3F78-4648-9E36-2A96DB9AA7E7}"/>
              </a:ext>
            </a:extLst>
          </p:cNvPr>
          <p:cNvSpPr txBox="1"/>
          <p:nvPr/>
        </p:nvSpPr>
        <p:spPr>
          <a:xfrm>
            <a:off x="549416" y="616042"/>
            <a:ext cx="631684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３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D45ED63E-728C-4385-B2DD-0062D0687B09}"/>
              </a:ext>
            </a:extLst>
          </p:cNvPr>
          <p:cNvSpPr txBox="1"/>
          <p:nvPr/>
        </p:nvSpPr>
        <p:spPr>
          <a:xfrm>
            <a:off x="251490" y="177589"/>
            <a:ext cx="1227536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答 え</a:t>
            </a:r>
          </a:p>
        </p:txBody>
      </p:sp>
      <p:grpSp>
        <p:nvGrpSpPr>
          <p:cNvPr id="47" name="Group 301">
            <a:extLst>
              <a:ext uri="{FF2B5EF4-FFF2-40B4-BE49-F238E27FC236}">
                <a16:creationId xmlns:a16="http://schemas.microsoft.com/office/drawing/2014/main" id="{294C2A83-76D0-4FA3-ADEC-6EDF9443AD3F}"/>
              </a:ext>
            </a:extLst>
          </p:cNvPr>
          <p:cNvGrpSpPr>
            <a:grpSpLocks/>
          </p:cNvGrpSpPr>
          <p:nvPr/>
        </p:nvGrpSpPr>
        <p:grpSpPr bwMode="auto">
          <a:xfrm>
            <a:off x="4222847" y="1308100"/>
            <a:ext cx="3746308" cy="4241798"/>
            <a:chOff x="47" y="687"/>
            <a:chExt cx="5784" cy="6549"/>
          </a:xfrm>
        </p:grpSpPr>
        <p:sp>
          <p:nvSpPr>
            <p:cNvPr id="56" name="Freeform 263">
              <a:extLst>
                <a:ext uri="{FF2B5EF4-FFF2-40B4-BE49-F238E27FC236}">
                  <a16:creationId xmlns:a16="http://schemas.microsoft.com/office/drawing/2014/main" id="{632B664A-5022-44FC-AA01-DB1B199184A6}"/>
                </a:ext>
              </a:extLst>
            </p:cNvPr>
            <p:cNvSpPr>
              <a:spLocks/>
            </p:cNvSpPr>
            <p:nvPr/>
          </p:nvSpPr>
          <p:spPr bwMode="auto">
            <a:xfrm>
              <a:off x="1975" y="2870"/>
              <a:ext cx="2807" cy="2891"/>
            </a:xfrm>
            <a:custGeom>
              <a:avLst/>
              <a:gdLst>
                <a:gd name="T0" fmla="*/ 1134 w 2807"/>
                <a:gd name="T1" fmla="*/ 141 h 2891"/>
                <a:gd name="T2" fmla="*/ 992 w 2807"/>
                <a:gd name="T3" fmla="*/ 226 h 2891"/>
                <a:gd name="T4" fmla="*/ 1162 w 2807"/>
                <a:gd name="T5" fmla="*/ 397 h 2891"/>
                <a:gd name="T6" fmla="*/ 1191 w 2807"/>
                <a:gd name="T7" fmla="*/ 680 h 2891"/>
                <a:gd name="T8" fmla="*/ 879 w 2807"/>
                <a:gd name="T9" fmla="*/ 879 h 2891"/>
                <a:gd name="T10" fmla="*/ 680 w 2807"/>
                <a:gd name="T11" fmla="*/ 822 h 2891"/>
                <a:gd name="T12" fmla="*/ 454 w 2807"/>
                <a:gd name="T13" fmla="*/ 935 h 2891"/>
                <a:gd name="T14" fmla="*/ 369 w 2807"/>
                <a:gd name="T15" fmla="*/ 1077 h 2891"/>
                <a:gd name="T16" fmla="*/ 369 w 2807"/>
                <a:gd name="T17" fmla="*/ 1219 h 2891"/>
                <a:gd name="T18" fmla="*/ 510 w 2807"/>
                <a:gd name="T19" fmla="*/ 1275 h 2891"/>
                <a:gd name="T20" fmla="*/ 595 w 2807"/>
                <a:gd name="T21" fmla="*/ 1389 h 2891"/>
                <a:gd name="T22" fmla="*/ 709 w 2807"/>
                <a:gd name="T23" fmla="*/ 1587 h 2891"/>
                <a:gd name="T24" fmla="*/ 454 w 2807"/>
                <a:gd name="T25" fmla="*/ 1587 h 2891"/>
                <a:gd name="T26" fmla="*/ 284 w 2807"/>
                <a:gd name="T27" fmla="*/ 1587 h 2891"/>
                <a:gd name="T28" fmla="*/ 85 w 2807"/>
                <a:gd name="T29" fmla="*/ 1842 h 2891"/>
                <a:gd name="T30" fmla="*/ 28 w 2807"/>
                <a:gd name="T31" fmla="*/ 2183 h 2891"/>
                <a:gd name="T32" fmla="*/ 57 w 2807"/>
                <a:gd name="T33" fmla="*/ 2324 h 2891"/>
                <a:gd name="T34" fmla="*/ 312 w 2807"/>
                <a:gd name="T35" fmla="*/ 2438 h 2891"/>
                <a:gd name="T36" fmla="*/ 340 w 2807"/>
                <a:gd name="T37" fmla="*/ 2636 h 2891"/>
                <a:gd name="T38" fmla="*/ 567 w 2807"/>
                <a:gd name="T39" fmla="*/ 2239 h 2891"/>
                <a:gd name="T40" fmla="*/ 851 w 2807"/>
                <a:gd name="T41" fmla="*/ 2183 h 2891"/>
                <a:gd name="T42" fmla="*/ 907 w 2807"/>
                <a:gd name="T43" fmla="*/ 2523 h 2891"/>
                <a:gd name="T44" fmla="*/ 1049 w 2807"/>
                <a:gd name="T45" fmla="*/ 2494 h 2891"/>
                <a:gd name="T46" fmla="*/ 1247 w 2807"/>
                <a:gd name="T47" fmla="*/ 2693 h 2891"/>
                <a:gd name="T48" fmla="*/ 1503 w 2807"/>
                <a:gd name="T49" fmla="*/ 2891 h 2891"/>
                <a:gd name="T50" fmla="*/ 1786 w 2807"/>
                <a:gd name="T51" fmla="*/ 2863 h 2891"/>
                <a:gd name="T52" fmla="*/ 1814 w 2807"/>
                <a:gd name="T53" fmla="*/ 2693 h 2891"/>
                <a:gd name="T54" fmla="*/ 1928 w 2807"/>
                <a:gd name="T55" fmla="*/ 2608 h 2891"/>
                <a:gd name="T56" fmla="*/ 2041 w 2807"/>
                <a:gd name="T57" fmla="*/ 2409 h 2891"/>
                <a:gd name="T58" fmla="*/ 2155 w 2807"/>
                <a:gd name="T59" fmla="*/ 2324 h 2891"/>
                <a:gd name="T60" fmla="*/ 2325 w 2807"/>
                <a:gd name="T61" fmla="*/ 2268 h 2891"/>
                <a:gd name="T62" fmla="*/ 2381 w 2807"/>
                <a:gd name="T63" fmla="*/ 2126 h 2891"/>
                <a:gd name="T64" fmla="*/ 2552 w 2807"/>
                <a:gd name="T65" fmla="*/ 2069 h 2891"/>
                <a:gd name="T66" fmla="*/ 2807 w 2807"/>
                <a:gd name="T67" fmla="*/ 1757 h 2891"/>
                <a:gd name="T68" fmla="*/ 2665 w 2807"/>
                <a:gd name="T69" fmla="*/ 1587 h 2891"/>
                <a:gd name="T70" fmla="*/ 2665 w 2807"/>
                <a:gd name="T71" fmla="*/ 1417 h 2891"/>
                <a:gd name="T72" fmla="*/ 2637 w 2807"/>
                <a:gd name="T73" fmla="*/ 1162 h 2891"/>
                <a:gd name="T74" fmla="*/ 1985 w 2807"/>
                <a:gd name="T75" fmla="*/ 1134 h 2891"/>
                <a:gd name="T76" fmla="*/ 1843 w 2807"/>
                <a:gd name="T77" fmla="*/ 1247 h 2891"/>
                <a:gd name="T78" fmla="*/ 1644 w 2807"/>
                <a:gd name="T79" fmla="*/ 1247 h 2891"/>
                <a:gd name="T80" fmla="*/ 1503 w 2807"/>
                <a:gd name="T81" fmla="*/ 1105 h 2891"/>
                <a:gd name="T82" fmla="*/ 1616 w 2807"/>
                <a:gd name="T83" fmla="*/ 879 h 2891"/>
                <a:gd name="T84" fmla="*/ 1701 w 2807"/>
                <a:gd name="T85" fmla="*/ 652 h 2891"/>
                <a:gd name="T86" fmla="*/ 1616 w 2807"/>
                <a:gd name="T87" fmla="*/ 397 h 2891"/>
                <a:gd name="T88" fmla="*/ 1474 w 2807"/>
                <a:gd name="T89" fmla="*/ 226 h 2891"/>
                <a:gd name="T90" fmla="*/ 1219 w 2807"/>
                <a:gd name="T91" fmla="*/ 0 h 28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2807" h="2891">
                  <a:moveTo>
                    <a:pt x="1219" y="0"/>
                  </a:moveTo>
                  <a:lnTo>
                    <a:pt x="1134" y="56"/>
                  </a:lnTo>
                  <a:lnTo>
                    <a:pt x="1134" y="141"/>
                  </a:lnTo>
                  <a:lnTo>
                    <a:pt x="964" y="141"/>
                  </a:lnTo>
                  <a:lnTo>
                    <a:pt x="964" y="198"/>
                  </a:lnTo>
                  <a:lnTo>
                    <a:pt x="992" y="226"/>
                  </a:lnTo>
                  <a:lnTo>
                    <a:pt x="964" y="283"/>
                  </a:lnTo>
                  <a:lnTo>
                    <a:pt x="1077" y="312"/>
                  </a:lnTo>
                  <a:lnTo>
                    <a:pt x="1162" y="397"/>
                  </a:lnTo>
                  <a:lnTo>
                    <a:pt x="1106" y="453"/>
                  </a:lnTo>
                  <a:lnTo>
                    <a:pt x="1191" y="595"/>
                  </a:lnTo>
                  <a:lnTo>
                    <a:pt x="1191" y="680"/>
                  </a:lnTo>
                  <a:lnTo>
                    <a:pt x="1049" y="822"/>
                  </a:lnTo>
                  <a:lnTo>
                    <a:pt x="992" y="822"/>
                  </a:lnTo>
                  <a:lnTo>
                    <a:pt x="879" y="879"/>
                  </a:lnTo>
                  <a:lnTo>
                    <a:pt x="822" y="850"/>
                  </a:lnTo>
                  <a:lnTo>
                    <a:pt x="766" y="907"/>
                  </a:lnTo>
                  <a:lnTo>
                    <a:pt x="680" y="822"/>
                  </a:lnTo>
                  <a:lnTo>
                    <a:pt x="595" y="850"/>
                  </a:lnTo>
                  <a:lnTo>
                    <a:pt x="510" y="850"/>
                  </a:lnTo>
                  <a:lnTo>
                    <a:pt x="454" y="935"/>
                  </a:lnTo>
                  <a:lnTo>
                    <a:pt x="340" y="964"/>
                  </a:lnTo>
                  <a:lnTo>
                    <a:pt x="312" y="1049"/>
                  </a:lnTo>
                  <a:lnTo>
                    <a:pt x="369" y="1077"/>
                  </a:lnTo>
                  <a:lnTo>
                    <a:pt x="312" y="1162"/>
                  </a:lnTo>
                  <a:lnTo>
                    <a:pt x="397" y="1190"/>
                  </a:lnTo>
                  <a:lnTo>
                    <a:pt x="369" y="1219"/>
                  </a:lnTo>
                  <a:lnTo>
                    <a:pt x="397" y="1275"/>
                  </a:lnTo>
                  <a:lnTo>
                    <a:pt x="454" y="1304"/>
                  </a:lnTo>
                  <a:lnTo>
                    <a:pt x="510" y="1275"/>
                  </a:lnTo>
                  <a:lnTo>
                    <a:pt x="539" y="1304"/>
                  </a:lnTo>
                  <a:lnTo>
                    <a:pt x="510" y="1389"/>
                  </a:lnTo>
                  <a:lnTo>
                    <a:pt x="595" y="1389"/>
                  </a:lnTo>
                  <a:lnTo>
                    <a:pt x="624" y="1445"/>
                  </a:lnTo>
                  <a:lnTo>
                    <a:pt x="737" y="1474"/>
                  </a:lnTo>
                  <a:lnTo>
                    <a:pt x="709" y="1587"/>
                  </a:lnTo>
                  <a:lnTo>
                    <a:pt x="652" y="1559"/>
                  </a:lnTo>
                  <a:lnTo>
                    <a:pt x="539" y="1559"/>
                  </a:lnTo>
                  <a:lnTo>
                    <a:pt x="454" y="1587"/>
                  </a:lnTo>
                  <a:lnTo>
                    <a:pt x="397" y="1616"/>
                  </a:lnTo>
                  <a:lnTo>
                    <a:pt x="369" y="1559"/>
                  </a:lnTo>
                  <a:lnTo>
                    <a:pt x="284" y="1587"/>
                  </a:lnTo>
                  <a:lnTo>
                    <a:pt x="113" y="1786"/>
                  </a:lnTo>
                  <a:lnTo>
                    <a:pt x="57" y="1786"/>
                  </a:lnTo>
                  <a:lnTo>
                    <a:pt x="85" y="1842"/>
                  </a:lnTo>
                  <a:lnTo>
                    <a:pt x="57" y="2098"/>
                  </a:lnTo>
                  <a:lnTo>
                    <a:pt x="0" y="2154"/>
                  </a:lnTo>
                  <a:lnTo>
                    <a:pt x="28" y="2183"/>
                  </a:lnTo>
                  <a:lnTo>
                    <a:pt x="142" y="2268"/>
                  </a:lnTo>
                  <a:lnTo>
                    <a:pt x="57" y="2268"/>
                  </a:lnTo>
                  <a:lnTo>
                    <a:pt x="57" y="2324"/>
                  </a:lnTo>
                  <a:lnTo>
                    <a:pt x="142" y="2324"/>
                  </a:lnTo>
                  <a:lnTo>
                    <a:pt x="199" y="2324"/>
                  </a:lnTo>
                  <a:lnTo>
                    <a:pt x="312" y="2438"/>
                  </a:lnTo>
                  <a:lnTo>
                    <a:pt x="255" y="2551"/>
                  </a:lnTo>
                  <a:lnTo>
                    <a:pt x="255" y="2608"/>
                  </a:lnTo>
                  <a:lnTo>
                    <a:pt x="340" y="2636"/>
                  </a:lnTo>
                  <a:lnTo>
                    <a:pt x="369" y="2494"/>
                  </a:lnTo>
                  <a:lnTo>
                    <a:pt x="567" y="2353"/>
                  </a:lnTo>
                  <a:lnTo>
                    <a:pt x="567" y="2239"/>
                  </a:lnTo>
                  <a:lnTo>
                    <a:pt x="709" y="2183"/>
                  </a:lnTo>
                  <a:lnTo>
                    <a:pt x="766" y="2041"/>
                  </a:lnTo>
                  <a:lnTo>
                    <a:pt x="851" y="2183"/>
                  </a:lnTo>
                  <a:lnTo>
                    <a:pt x="794" y="2324"/>
                  </a:lnTo>
                  <a:lnTo>
                    <a:pt x="851" y="2494"/>
                  </a:lnTo>
                  <a:lnTo>
                    <a:pt x="907" y="2523"/>
                  </a:lnTo>
                  <a:lnTo>
                    <a:pt x="964" y="2494"/>
                  </a:lnTo>
                  <a:lnTo>
                    <a:pt x="992" y="2523"/>
                  </a:lnTo>
                  <a:lnTo>
                    <a:pt x="1049" y="2494"/>
                  </a:lnTo>
                  <a:lnTo>
                    <a:pt x="1049" y="2579"/>
                  </a:lnTo>
                  <a:lnTo>
                    <a:pt x="1191" y="2608"/>
                  </a:lnTo>
                  <a:lnTo>
                    <a:pt x="1247" y="2693"/>
                  </a:lnTo>
                  <a:lnTo>
                    <a:pt x="1219" y="2806"/>
                  </a:lnTo>
                  <a:lnTo>
                    <a:pt x="1418" y="2806"/>
                  </a:lnTo>
                  <a:lnTo>
                    <a:pt x="1503" y="2891"/>
                  </a:lnTo>
                  <a:lnTo>
                    <a:pt x="1644" y="2835"/>
                  </a:lnTo>
                  <a:lnTo>
                    <a:pt x="1673" y="2891"/>
                  </a:lnTo>
                  <a:lnTo>
                    <a:pt x="1786" y="2863"/>
                  </a:lnTo>
                  <a:lnTo>
                    <a:pt x="1814" y="2806"/>
                  </a:lnTo>
                  <a:lnTo>
                    <a:pt x="1786" y="2778"/>
                  </a:lnTo>
                  <a:lnTo>
                    <a:pt x="1814" y="2693"/>
                  </a:lnTo>
                  <a:lnTo>
                    <a:pt x="1786" y="2636"/>
                  </a:lnTo>
                  <a:lnTo>
                    <a:pt x="1814" y="2579"/>
                  </a:lnTo>
                  <a:lnTo>
                    <a:pt x="1928" y="2608"/>
                  </a:lnTo>
                  <a:lnTo>
                    <a:pt x="1985" y="2494"/>
                  </a:lnTo>
                  <a:lnTo>
                    <a:pt x="1985" y="2409"/>
                  </a:lnTo>
                  <a:lnTo>
                    <a:pt x="2041" y="2409"/>
                  </a:lnTo>
                  <a:lnTo>
                    <a:pt x="2126" y="2438"/>
                  </a:lnTo>
                  <a:lnTo>
                    <a:pt x="2155" y="2381"/>
                  </a:lnTo>
                  <a:lnTo>
                    <a:pt x="2155" y="2324"/>
                  </a:lnTo>
                  <a:lnTo>
                    <a:pt x="2211" y="2324"/>
                  </a:lnTo>
                  <a:lnTo>
                    <a:pt x="2268" y="2239"/>
                  </a:lnTo>
                  <a:lnTo>
                    <a:pt x="2325" y="2268"/>
                  </a:lnTo>
                  <a:lnTo>
                    <a:pt x="2325" y="2211"/>
                  </a:lnTo>
                  <a:lnTo>
                    <a:pt x="2381" y="2183"/>
                  </a:lnTo>
                  <a:lnTo>
                    <a:pt x="2381" y="2126"/>
                  </a:lnTo>
                  <a:lnTo>
                    <a:pt x="2466" y="2069"/>
                  </a:lnTo>
                  <a:lnTo>
                    <a:pt x="2466" y="2012"/>
                  </a:lnTo>
                  <a:lnTo>
                    <a:pt x="2552" y="2069"/>
                  </a:lnTo>
                  <a:lnTo>
                    <a:pt x="2552" y="2012"/>
                  </a:lnTo>
                  <a:lnTo>
                    <a:pt x="2722" y="1956"/>
                  </a:lnTo>
                  <a:lnTo>
                    <a:pt x="2807" y="1757"/>
                  </a:lnTo>
                  <a:lnTo>
                    <a:pt x="2722" y="1672"/>
                  </a:lnTo>
                  <a:lnTo>
                    <a:pt x="2722" y="1616"/>
                  </a:lnTo>
                  <a:lnTo>
                    <a:pt x="2665" y="1587"/>
                  </a:lnTo>
                  <a:lnTo>
                    <a:pt x="2580" y="1502"/>
                  </a:lnTo>
                  <a:lnTo>
                    <a:pt x="2608" y="1360"/>
                  </a:lnTo>
                  <a:lnTo>
                    <a:pt x="2665" y="1417"/>
                  </a:lnTo>
                  <a:lnTo>
                    <a:pt x="2665" y="1304"/>
                  </a:lnTo>
                  <a:lnTo>
                    <a:pt x="2693" y="1275"/>
                  </a:lnTo>
                  <a:lnTo>
                    <a:pt x="2637" y="1162"/>
                  </a:lnTo>
                  <a:lnTo>
                    <a:pt x="2381" y="1247"/>
                  </a:lnTo>
                  <a:lnTo>
                    <a:pt x="2211" y="1134"/>
                  </a:lnTo>
                  <a:lnTo>
                    <a:pt x="1985" y="1134"/>
                  </a:lnTo>
                  <a:lnTo>
                    <a:pt x="1928" y="1162"/>
                  </a:lnTo>
                  <a:lnTo>
                    <a:pt x="1843" y="1162"/>
                  </a:lnTo>
                  <a:lnTo>
                    <a:pt x="1843" y="1247"/>
                  </a:lnTo>
                  <a:lnTo>
                    <a:pt x="1758" y="1304"/>
                  </a:lnTo>
                  <a:lnTo>
                    <a:pt x="1588" y="1332"/>
                  </a:lnTo>
                  <a:lnTo>
                    <a:pt x="1644" y="1247"/>
                  </a:lnTo>
                  <a:lnTo>
                    <a:pt x="1644" y="1162"/>
                  </a:lnTo>
                  <a:lnTo>
                    <a:pt x="1559" y="1162"/>
                  </a:lnTo>
                  <a:lnTo>
                    <a:pt x="1503" y="1105"/>
                  </a:lnTo>
                  <a:lnTo>
                    <a:pt x="1559" y="1049"/>
                  </a:lnTo>
                  <a:lnTo>
                    <a:pt x="1559" y="907"/>
                  </a:lnTo>
                  <a:lnTo>
                    <a:pt x="1616" y="879"/>
                  </a:lnTo>
                  <a:lnTo>
                    <a:pt x="1588" y="793"/>
                  </a:lnTo>
                  <a:lnTo>
                    <a:pt x="1673" y="793"/>
                  </a:lnTo>
                  <a:lnTo>
                    <a:pt x="1701" y="652"/>
                  </a:lnTo>
                  <a:lnTo>
                    <a:pt x="1701" y="510"/>
                  </a:lnTo>
                  <a:lnTo>
                    <a:pt x="1673" y="482"/>
                  </a:lnTo>
                  <a:lnTo>
                    <a:pt x="1616" y="397"/>
                  </a:lnTo>
                  <a:lnTo>
                    <a:pt x="1503" y="368"/>
                  </a:lnTo>
                  <a:lnTo>
                    <a:pt x="1474" y="340"/>
                  </a:lnTo>
                  <a:lnTo>
                    <a:pt x="1474" y="226"/>
                  </a:lnTo>
                  <a:lnTo>
                    <a:pt x="1418" y="85"/>
                  </a:lnTo>
                  <a:lnTo>
                    <a:pt x="1247" y="28"/>
                  </a:lnTo>
                  <a:lnTo>
                    <a:pt x="1219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8" name="Freeform 264">
              <a:extLst>
                <a:ext uri="{FF2B5EF4-FFF2-40B4-BE49-F238E27FC236}">
                  <a16:creationId xmlns:a16="http://schemas.microsoft.com/office/drawing/2014/main" id="{1C6FCD9A-A4B8-403C-A210-B47C25AB7DA7}"/>
                </a:ext>
              </a:extLst>
            </p:cNvPr>
            <p:cNvSpPr>
              <a:spLocks/>
            </p:cNvSpPr>
            <p:nvPr/>
          </p:nvSpPr>
          <p:spPr bwMode="auto">
            <a:xfrm>
              <a:off x="2315" y="4911"/>
              <a:ext cx="652" cy="709"/>
            </a:xfrm>
            <a:custGeom>
              <a:avLst/>
              <a:gdLst>
                <a:gd name="T0" fmla="*/ 0 w 652"/>
                <a:gd name="T1" fmla="*/ 595 h 709"/>
                <a:gd name="T2" fmla="*/ 85 w 652"/>
                <a:gd name="T3" fmla="*/ 652 h 709"/>
                <a:gd name="T4" fmla="*/ 114 w 652"/>
                <a:gd name="T5" fmla="*/ 567 h 709"/>
                <a:gd name="T6" fmla="*/ 227 w 652"/>
                <a:gd name="T7" fmla="*/ 680 h 709"/>
                <a:gd name="T8" fmla="*/ 369 w 652"/>
                <a:gd name="T9" fmla="*/ 652 h 709"/>
                <a:gd name="T10" fmla="*/ 454 w 652"/>
                <a:gd name="T11" fmla="*/ 709 h 709"/>
                <a:gd name="T12" fmla="*/ 596 w 652"/>
                <a:gd name="T13" fmla="*/ 680 h 709"/>
                <a:gd name="T14" fmla="*/ 567 w 652"/>
                <a:gd name="T15" fmla="*/ 595 h 709"/>
                <a:gd name="T16" fmla="*/ 652 w 652"/>
                <a:gd name="T17" fmla="*/ 482 h 709"/>
                <a:gd name="T18" fmla="*/ 624 w 652"/>
                <a:gd name="T19" fmla="*/ 453 h 709"/>
                <a:gd name="T20" fmla="*/ 567 w 652"/>
                <a:gd name="T21" fmla="*/ 482 h 709"/>
                <a:gd name="T22" fmla="*/ 511 w 652"/>
                <a:gd name="T23" fmla="*/ 453 h 709"/>
                <a:gd name="T24" fmla="*/ 454 w 652"/>
                <a:gd name="T25" fmla="*/ 283 h 709"/>
                <a:gd name="T26" fmla="*/ 511 w 652"/>
                <a:gd name="T27" fmla="*/ 142 h 709"/>
                <a:gd name="T28" fmla="*/ 426 w 652"/>
                <a:gd name="T29" fmla="*/ 0 h 709"/>
                <a:gd name="T30" fmla="*/ 369 w 652"/>
                <a:gd name="T31" fmla="*/ 142 h 709"/>
                <a:gd name="T32" fmla="*/ 227 w 652"/>
                <a:gd name="T33" fmla="*/ 198 h 709"/>
                <a:gd name="T34" fmla="*/ 227 w 652"/>
                <a:gd name="T35" fmla="*/ 312 h 709"/>
                <a:gd name="T36" fmla="*/ 29 w 652"/>
                <a:gd name="T37" fmla="*/ 453 h 709"/>
                <a:gd name="T38" fmla="*/ 0 w 652"/>
                <a:gd name="T39" fmla="*/ 595 h 7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652" h="709">
                  <a:moveTo>
                    <a:pt x="0" y="595"/>
                  </a:moveTo>
                  <a:lnTo>
                    <a:pt x="85" y="652"/>
                  </a:lnTo>
                  <a:lnTo>
                    <a:pt x="114" y="567"/>
                  </a:lnTo>
                  <a:lnTo>
                    <a:pt x="227" y="680"/>
                  </a:lnTo>
                  <a:lnTo>
                    <a:pt x="369" y="652"/>
                  </a:lnTo>
                  <a:lnTo>
                    <a:pt x="454" y="709"/>
                  </a:lnTo>
                  <a:lnTo>
                    <a:pt x="596" y="680"/>
                  </a:lnTo>
                  <a:lnTo>
                    <a:pt x="567" y="595"/>
                  </a:lnTo>
                  <a:lnTo>
                    <a:pt x="652" y="482"/>
                  </a:lnTo>
                  <a:lnTo>
                    <a:pt x="624" y="453"/>
                  </a:lnTo>
                  <a:lnTo>
                    <a:pt x="567" y="482"/>
                  </a:lnTo>
                  <a:lnTo>
                    <a:pt x="511" y="453"/>
                  </a:lnTo>
                  <a:lnTo>
                    <a:pt x="454" y="283"/>
                  </a:lnTo>
                  <a:lnTo>
                    <a:pt x="511" y="142"/>
                  </a:lnTo>
                  <a:lnTo>
                    <a:pt x="426" y="0"/>
                  </a:lnTo>
                  <a:lnTo>
                    <a:pt x="369" y="142"/>
                  </a:lnTo>
                  <a:lnTo>
                    <a:pt x="227" y="198"/>
                  </a:lnTo>
                  <a:lnTo>
                    <a:pt x="227" y="312"/>
                  </a:lnTo>
                  <a:lnTo>
                    <a:pt x="29" y="453"/>
                  </a:lnTo>
                  <a:lnTo>
                    <a:pt x="0" y="59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9" name="Freeform 265">
              <a:extLst>
                <a:ext uri="{FF2B5EF4-FFF2-40B4-BE49-F238E27FC236}">
                  <a16:creationId xmlns:a16="http://schemas.microsoft.com/office/drawing/2014/main" id="{8C12740B-29BF-4692-B820-584C58381F1E}"/>
                </a:ext>
              </a:extLst>
            </p:cNvPr>
            <p:cNvSpPr>
              <a:spLocks/>
            </p:cNvSpPr>
            <p:nvPr/>
          </p:nvSpPr>
          <p:spPr bwMode="auto">
            <a:xfrm>
              <a:off x="1947" y="5364"/>
              <a:ext cx="1927" cy="1078"/>
            </a:xfrm>
            <a:custGeom>
              <a:avLst/>
              <a:gdLst>
                <a:gd name="T0" fmla="*/ 1842 w 1927"/>
                <a:gd name="T1" fmla="*/ 312 h 1078"/>
                <a:gd name="T2" fmla="*/ 1814 w 1927"/>
                <a:gd name="T3" fmla="*/ 369 h 1078"/>
                <a:gd name="T4" fmla="*/ 1701 w 1927"/>
                <a:gd name="T5" fmla="*/ 397 h 1078"/>
                <a:gd name="T6" fmla="*/ 1672 w 1927"/>
                <a:gd name="T7" fmla="*/ 341 h 1078"/>
                <a:gd name="T8" fmla="*/ 1531 w 1927"/>
                <a:gd name="T9" fmla="*/ 397 h 1078"/>
                <a:gd name="T10" fmla="*/ 1446 w 1927"/>
                <a:gd name="T11" fmla="*/ 312 h 1078"/>
                <a:gd name="T12" fmla="*/ 1247 w 1927"/>
                <a:gd name="T13" fmla="*/ 312 h 1078"/>
                <a:gd name="T14" fmla="*/ 1275 w 1927"/>
                <a:gd name="T15" fmla="*/ 199 h 1078"/>
                <a:gd name="T16" fmla="*/ 1219 w 1927"/>
                <a:gd name="T17" fmla="*/ 114 h 1078"/>
                <a:gd name="T18" fmla="*/ 1077 w 1927"/>
                <a:gd name="T19" fmla="*/ 85 h 1078"/>
                <a:gd name="T20" fmla="*/ 1077 w 1927"/>
                <a:gd name="T21" fmla="*/ 0 h 1078"/>
                <a:gd name="T22" fmla="*/ 1020 w 1927"/>
                <a:gd name="T23" fmla="*/ 29 h 1078"/>
                <a:gd name="T24" fmla="*/ 935 w 1927"/>
                <a:gd name="T25" fmla="*/ 142 h 1078"/>
                <a:gd name="T26" fmla="*/ 964 w 1927"/>
                <a:gd name="T27" fmla="*/ 227 h 1078"/>
                <a:gd name="T28" fmla="*/ 822 w 1927"/>
                <a:gd name="T29" fmla="*/ 256 h 1078"/>
                <a:gd name="T30" fmla="*/ 737 w 1927"/>
                <a:gd name="T31" fmla="*/ 199 h 1078"/>
                <a:gd name="T32" fmla="*/ 595 w 1927"/>
                <a:gd name="T33" fmla="*/ 227 h 1078"/>
                <a:gd name="T34" fmla="*/ 482 w 1927"/>
                <a:gd name="T35" fmla="*/ 114 h 1078"/>
                <a:gd name="T36" fmla="*/ 453 w 1927"/>
                <a:gd name="T37" fmla="*/ 199 h 1078"/>
                <a:gd name="T38" fmla="*/ 368 w 1927"/>
                <a:gd name="T39" fmla="*/ 142 h 1078"/>
                <a:gd name="T40" fmla="*/ 283 w 1927"/>
                <a:gd name="T41" fmla="*/ 114 h 1078"/>
                <a:gd name="T42" fmla="*/ 283 w 1927"/>
                <a:gd name="T43" fmla="*/ 57 h 1078"/>
                <a:gd name="T44" fmla="*/ 170 w 1927"/>
                <a:gd name="T45" fmla="*/ 142 h 1078"/>
                <a:gd name="T46" fmla="*/ 170 w 1927"/>
                <a:gd name="T47" fmla="*/ 85 h 1078"/>
                <a:gd name="T48" fmla="*/ 0 w 1927"/>
                <a:gd name="T49" fmla="*/ 57 h 1078"/>
                <a:gd name="T50" fmla="*/ 56 w 1927"/>
                <a:gd name="T51" fmla="*/ 171 h 1078"/>
                <a:gd name="T52" fmla="*/ 0 w 1927"/>
                <a:gd name="T53" fmla="*/ 199 h 1078"/>
                <a:gd name="T54" fmla="*/ 0 w 1927"/>
                <a:gd name="T55" fmla="*/ 256 h 1078"/>
                <a:gd name="T56" fmla="*/ 141 w 1927"/>
                <a:gd name="T57" fmla="*/ 369 h 1078"/>
                <a:gd name="T58" fmla="*/ 283 w 1927"/>
                <a:gd name="T59" fmla="*/ 369 h 1078"/>
                <a:gd name="T60" fmla="*/ 340 w 1927"/>
                <a:gd name="T61" fmla="*/ 426 h 1078"/>
                <a:gd name="T62" fmla="*/ 312 w 1927"/>
                <a:gd name="T63" fmla="*/ 511 h 1078"/>
                <a:gd name="T64" fmla="*/ 340 w 1927"/>
                <a:gd name="T65" fmla="*/ 539 h 1078"/>
                <a:gd name="T66" fmla="*/ 340 w 1927"/>
                <a:gd name="T67" fmla="*/ 596 h 1078"/>
                <a:gd name="T68" fmla="*/ 368 w 1927"/>
                <a:gd name="T69" fmla="*/ 596 h 1078"/>
                <a:gd name="T70" fmla="*/ 312 w 1927"/>
                <a:gd name="T71" fmla="*/ 738 h 1078"/>
                <a:gd name="T72" fmla="*/ 453 w 1927"/>
                <a:gd name="T73" fmla="*/ 908 h 1078"/>
                <a:gd name="T74" fmla="*/ 510 w 1927"/>
                <a:gd name="T75" fmla="*/ 908 h 1078"/>
                <a:gd name="T76" fmla="*/ 623 w 1927"/>
                <a:gd name="T77" fmla="*/ 964 h 1078"/>
                <a:gd name="T78" fmla="*/ 652 w 1927"/>
                <a:gd name="T79" fmla="*/ 1049 h 1078"/>
                <a:gd name="T80" fmla="*/ 737 w 1927"/>
                <a:gd name="T81" fmla="*/ 1078 h 1078"/>
                <a:gd name="T82" fmla="*/ 794 w 1927"/>
                <a:gd name="T83" fmla="*/ 993 h 1078"/>
                <a:gd name="T84" fmla="*/ 794 w 1927"/>
                <a:gd name="T85" fmla="*/ 908 h 1078"/>
                <a:gd name="T86" fmla="*/ 907 w 1927"/>
                <a:gd name="T87" fmla="*/ 851 h 1078"/>
                <a:gd name="T88" fmla="*/ 879 w 1927"/>
                <a:gd name="T89" fmla="*/ 709 h 1078"/>
                <a:gd name="T90" fmla="*/ 992 w 1927"/>
                <a:gd name="T91" fmla="*/ 624 h 1078"/>
                <a:gd name="T92" fmla="*/ 1134 w 1927"/>
                <a:gd name="T93" fmla="*/ 652 h 1078"/>
                <a:gd name="T94" fmla="*/ 1162 w 1927"/>
                <a:gd name="T95" fmla="*/ 596 h 1078"/>
                <a:gd name="T96" fmla="*/ 1105 w 1927"/>
                <a:gd name="T97" fmla="*/ 596 h 1078"/>
                <a:gd name="T98" fmla="*/ 1105 w 1927"/>
                <a:gd name="T99" fmla="*/ 567 h 1078"/>
                <a:gd name="T100" fmla="*/ 1190 w 1927"/>
                <a:gd name="T101" fmla="*/ 511 h 1078"/>
                <a:gd name="T102" fmla="*/ 1190 w 1927"/>
                <a:gd name="T103" fmla="*/ 482 h 1078"/>
                <a:gd name="T104" fmla="*/ 1360 w 1927"/>
                <a:gd name="T105" fmla="*/ 482 h 1078"/>
                <a:gd name="T106" fmla="*/ 1502 w 1927"/>
                <a:gd name="T107" fmla="*/ 539 h 1078"/>
                <a:gd name="T108" fmla="*/ 1559 w 1927"/>
                <a:gd name="T109" fmla="*/ 482 h 1078"/>
                <a:gd name="T110" fmla="*/ 1616 w 1927"/>
                <a:gd name="T111" fmla="*/ 482 h 1078"/>
                <a:gd name="T112" fmla="*/ 1644 w 1927"/>
                <a:gd name="T113" fmla="*/ 596 h 1078"/>
                <a:gd name="T114" fmla="*/ 1672 w 1927"/>
                <a:gd name="T115" fmla="*/ 539 h 1078"/>
                <a:gd name="T116" fmla="*/ 1786 w 1927"/>
                <a:gd name="T117" fmla="*/ 567 h 1078"/>
                <a:gd name="T118" fmla="*/ 1757 w 1927"/>
                <a:gd name="T119" fmla="*/ 511 h 1078"/>
                <a:gd name="T120" fmla="*/ 1871 w 1927"/>
                <a:gd name="T121" fmla="*/ 426 h 1078"/>
                <a:gd name="T122" fmla="*/ 1927 w 1927"/>
                <a:gd name="T123" fmla="*/ 341 h 1078"/>
                <a:gd name="T124" fmla="*/ 1842 w 1927"/>
                <a:gd name="T125" fmla="*/ 312 h 10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1927" h="1078">
                  <a:moveTo>
                    <a:pt x="1842" y="312"/>
                  </a:moveTo>
                  <a:lnTo>
                    <a:pt x="1814" y="369"/>
                  </a:lnTo>
                  <a:lnTo>
                    <a:pt x="1701" y="397"/>
                  </a:lnTo>
                  <a:lnTo>
                    <a:pt x="1672" y="341"/>
                  </a:lnTo>
                  <a:lnTo>
                    <a:pt x="1531" y="397"/>
                  </a:lnTo>
                  <a:lnTo>
                    <a:pt x="1446" y="312"/>
                  </a:lnTo>
                  <a:lnTo>
                    <a:pt x="1247" y="312"/>
                  </a:lnTo>
                  <a:lnTo>
                    <a:pt x="1275" y="199"/>
                  </a:lnTo>
                  <a:lnTo>
                    <a:pt x="1219" y="114"/>
                  </a:lnTo>
                  <a:lnTo>
                    <a:pt x="1077" y="85"/>
                  </a:lnTo>
                  <a:lnTo>
                    <a:pt x="1077" y="0"/>
                  </a:lnTo>
                  <a:lnTo>
                    <a:pt x="1020" y="29"/>
                  </a:lnTo>
                  <a:lnTo>
                    <a:pt x="935" y="142"/>
                  </a:lnTo>
                  <a:lnTo>
                    <a:pt x="964" y="227"/>
                  </a:lnTo>
                  <a:lnTo>
                    <a:pt x="822" y="256"/>
                  </a:lnTo>
                  <a:lnTo>
                    <a:pt x="737" y="199"/>
                  </a:lnTo>
                  <a:lnTo>
                    <a:pt x="595" y="227"/>
                  </a:lnTo>
                  <a:lnTo>
                    <a:pt x="482" y="114"/>
                  </a:lnTo>
                  <a:lnTo>
                    <a:pt x="453" y="199"/>
                  </a:lnTo>
                  <a:lnTo>
                    <a:pt x="368" y="142"/>
                  </a:lnTo>
                  <a:lnTo>
                    <a:pt x="283" y="114"/>
                  </a:lnTo>
                  <a:lnTo>
                    <a:pt x="283" y="57"/>
                  </a:lnTo>
                  <a:lnTo>
                    <a:pt x="170" y="142"/>
                  </a:lnTo>
                  <a:lnTo>
                    <a:pt x="170" y="85"/>
                  </a:lnTo>
                  <a:lnTo>
                    <a:pt x="0" y="57"/>
                  </a:lnTo>
                  <a:lnTo>
                    <a:pt x="56" y="171"/>
                  </a:lnTo>
                  <a:lnTo>
                    <a:pt x="0" y="199"/>
                  </a:lnTo>
                  <a:lnTo>
                    <a:pt x="0" y="256"/>
                  </a:lnTo>
                  <a:lnTo>
                    <a:pt x="141" y="369"/>
                  </a:lnTo>
                  <a:lnTo>
                    <a:pt x="283" y="369"/>
                  </a:lnTo>
                  <a:lnTo>
                    <a:pt x="340" y="426"/>
                  </a:lnTo>
                  <a:lnTo>
                    <a:pt x="312" y="511"/>
                  </a:lnTo>
                  <a:lnTo>
                    <a:pt x="340" y="539"/>
                  </a:lnTo>
                  <a:lnTo>
                    <a:pt x="340" y="596"/>
                  </a:lnTo>
                  <a:lnTo>
                    <a:pt x="368" y="596"/>
                  </a:lnTo>
                  <a:lnTo>
                    <a:pt x="312" y="738"/>
                  </a:lnTo>
                  <a:lnTo>
                    <a:pt x="453" y="908"/>
                  </a:lnTo>
                  <a:lnTo>
                    <a:pt x="510" y="908"/>
                  </a:lnTo>
                  <a:lnTo>
                    <a:pt x="623" y="964"/>
                  </a:lnTo>
                  <a:lnTo>
                    <a:pt x="652" y="1049"/>
                  </a:lnTo>
                  <a:lnTo>
                    <a:pt x="737" y="1078"/>
                  </a:lnTo>
                  <a:lnTo>
                    <a:pt x="794" y="993"/>
                  </a:lnTo>
                  <a:lnTo>
                    <a:pt x="794" y="908"/>
                  </a:lnTo>
                  <a:lnTo>
                    <a:pt x="907" y="851"/>
                  </a:lnTo>
                  <a:lnTo>
                    <a:pt x="879" y="709"/>
                  </a:lnTo>
                  <a:lnTo>
                    <a:pt x="992" y="624"/>
                  </a:lnTo>
                  <a:lnTo>
                    <a:pt x="1134" y="652"/>
                  </a:lnTo>
                  <a:lnTo>
                    <a:pt x="1162" y="596"/>
                  </a:lnTo>
                  <a:lnTo>
                    <a:pt x="1105" y="596"/>
                  </a:lnTo>
                  <a:lnTo>
                    <a:pt x="1105" y="567"/>
                  </a:lnTo>
                  <a:lnTo>
                    <a:pt x="1190" y="511"/>
                  </a:lnTo>
                  <a:lnTo>
                    <a:pt x="1190" y="482"/>
                  </a:lnTo>
                  <a:lnTo>
                    <a:pt x="1360" y="482"/>
                  </a:lnTo>
                  <a:lnTo>
                    <a:pt x="1502" y="539"/>
                  </a:lnTo>
                  <a:lnTo>
                    <a:pt x="1559" y="482"/>
                  </a:lnTo>
                  <a:lnTo>
                    <a:pt x="1616" y="482"/>
                  </a:lnTo>
                  <a:lnTo>
                    <a:pt x="1644" y="596"/>
                  </a:lnTo>
                  <a:lnTo>
                    <a:pt x="1672" y="539"/>
                  </a:lnTo>
                  <a:lnTo>
                    <a:pt x="1786" y="567"/>
                  </a:lnTo>
                  <a:lnTo>
                    <a:pt x="1757" y="511"/>
                  </a:lnTo>
                  <a:lnTo>
                    <a:pt x="1871" y="426"/>
                  </a:lnTo>
                  <a:lnTo>
                    <a:pt x="1927" y="341"/>
                  </a:lnTo>
                  <a:lnTo>
                    <a:pt x="1842" y="31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0" name="Freeform 266">
              <a:extLst>
                <a:ext uri="{FF2B5EF4-FFF2-40B4-BE49-F238E27FC236}">
                  <a16:creationId xmlns:a16="http://schemas.microsoft.com/office/drawing/2014/main" id="{EFCC9BA5-11E9-43BA-A2CA-2C12DECACEF4}"/>
                </a:ext>
              </a:extLst>
            </p:cNvPr>
            <p:cNvSpPr>
              <a:spLocks/>
            </p:cNvSpPr>
            <p:nvPr/>
          </p:nvSpPr>
          <p:spPr bwMode="auto">
            <a:xfrm>
              <a:off x="2684" y="5846"/>
              <a:ext cx="1162" cy="936"/>
            </a:xfrm>
            <a:custGeom>
              <a:avLst/>
              <a:gdLst>
                <a:gd name="T0" fmla="*/ 1049 w 1162"/>
                <a:gd name="T1" fmla="*/ 85 h 936"/>
                <a:gd name="T2" fmla="*/ 935 w 1162"/>
                <a:gd name="T3" fmla="*/ 57 h 936"/>
                <a:gd name="T4" fmla="*/ 907 w 1162"/>
                <a:gd name="T5" fmla="*/ 114 h 936"/>
                <a:gd name="T6" fmla="*/ 879 w 1162"/>
                <a:gd name="T7" fmla="*/ 0 h 936"/>
                <a:gd name="T8" fmla="*/ 822 w 1162"/>
                <a:gd name="T9" fmla="*/ 0 h 936"/>
                <a:gd name="T10" fmla="*/ 765 w 1162"/>
                <a:gd name="T11" fmla="*/ 57 h 936"/>
                <a:gd name="T12" fmla="*/ 623 w 1162"/>
                <a:gd name="T13" fmla="*/ 0 h 936"/>
                <a:gd name="T14" fmla="*/ 453 w 1162"/>
                <a:gd name="T15" fmla="*/ 0 h 936"/>
                <a:gd name="T16" fmla="*/ 453 w 1162"/>
                <a:gd name="T17" fmla="*/ 29 h 936"/>
                <a:gd name="T18" fmla="*/ 368 w 1162"/>
                <a:gd name="T19" fmla="*/ 85 h 936"/>
                <a:gd name="T20" fmla="*/ 368 w 1162"/>
                <a:gd name="T21" fmla="*/ 114 h 936"/>
                <a:gd name="T22" fmla="*/ 425 w 1162"/>
                <a:gd name="T23" fmla="*/ 114 h 936"/>
                <a:gd name="T24" fmla="*/ 397 w 1162"/>
                <a:gd name="T25" fmla="*/ 170 h 936"/>
                <a:gd name="T26" fmla="*/ 255 w 1162"/>
                <a:gd name="T27" fmla="*/ 142 h 936"/>
                <a:gd name="T28" fmla="*/ 142 w 1162"/>
                <a:gd name="T29" fmla="*/ 227 h 936"/>
                <a:gd name="T30" fmla="*/ 170 w 1162"/>
                <a:gd name="T31" fmla="*/ 369 h 936"/>
                <a:gd name="T32" fmla="*/ 57 w 1162"/>
                <a:gd name="T33" fmla="*/ 426 h 936"/>
                <a:gd name="T34" fmla="*/ 57 w 1162"/>
                <a:gd name="T35" fmla="*/ 511 h 936"/>
                <a:gd name="T36" fmla="*/ 0 w 1162"/>
                <a:gd name="T37" fmla="*/ 596 h 936"/>
                <a:gd name="T38" fmla="*/ 28 w 1162"/>
                <a:gd name="T39" fmla="*/ 596 h 936"/>
                <a:gd name="T40" fmla="*/ 85 w 1162"/>
                <a:gd name="T41" fmla="*/ 567 h 936"/>
                <a:gd name="T42" fmla="*/ 113 w 1162"/>
                <a:gd name="T43" fmla="*/ 624 h 936"/>
                <a:gd name="T44" fmla="*/ 283 w 1162"/>
                <a:gd name="T45" fmla="*/ 681 h 936"/>
                <a:gd name="T46" fmla="*/ 312 w 1162"/>
                <a:gd name="T47" fmla="*/ 737 h 936"/>
                <a:gd name="T48" fmla="*/ 453 w 1162"/>
                <a:gd name="T49" fmla="*/ 823 h 936"/>
                <a:gd name="T50" fmla="*/ 623 w 1162"/>
                <a:gd name="T51" fmla="*/ 823 h 936"/>
                <a:gd name="T52" fmla="*/ 623 w 1162"/>
                <a:gd name="T53" fmla="*/ 851 h 936"/>
                <a:gd name="T54" fmla="*/ 680 w 1162"/>
                <a:gd name="T55" fmla="*/ 851 h 936"/>
                <a:gd name="T56" fmla="*/ 737 w 1162"/>
                <a:gd name="T57" fmla="*/ 936 h 936"/>
                <a:gd name="T58" fmla="*/ 765 w 1162"/>
                <a:gd name="T59" fmla="*/ 879 h 936"/>
                <a:gd name="T60" fmla="*/ 794 w 1162"/>
                <a:gd name="T61" fmla="*/ 879 h 936"/>
                <a:gd name="T62" fmla="*/ 850 w 1162"/>
                <a:gd name="T63" fmla="*/ 851 h 936"/>
                <a:gd name="T64" fmla="*/ 964 w 1162"/>
                <a:gd name="T65" fmla="*/ 936 h 936"/>
                <a:gd name="T66" fmla="*/ 964 w 1162"/>
                <a:gd name="T67" fmla="*/ 879 h 936"/>
                <a:gd name="T68" fmla="*/ 1020 w 1162"/>
                <a:gd name="T69" fmla="*/ 879 h 936"/>
                <a:gd name="T70" fmla="*/ 992 w 1162"/>
                <a:gd name="T71" fmla="*/ 851 h 936"/>
                <a:gd name="T72" fmla="*/ 1020 w 1162"/>
                <a:gd name="T73" fmla="*/ 794 h 936"/>
                <a:gd name="T74" fmla="*/ 907 w 1162"/>
                <a:gd name="T75" fmla="*/ 709 h 936"/>
                <a:gd name="T76" fmla="*/ 992 w 1162"/>
                <a:gd name="T77" fmla="*/ 652 h 936"/>
                <a:gd name="T78" fmla="*/ 1020 w 1162"/>
                <a:gd name="T79" fmla="*/ 539 h 936"/>
                <a:gd name="T80" fmla="*/ 964 w 1162"/>
                <a:gd name="T81" fmla="*/ 539 h 936"/>
                <a:gd name="T82" fmla="*/ 935 w 1162"/>
                <a:gd name="T83" fmla="*/ 511 h 936"/>
                <a:gd name="T84" fmla="*/ 964 w 1162"/>
                <a:gd name="T85" fmla="*/ 426 h 936"/>
                <a:gd name="T86" fmla="*/ 992 w 1162"/>
                <a:gd name="T87" fmla="*/ 369 h 936"/>
                <a:gd name="T88" fmla="*/ 1134 w 1162"/>
                <a:gd name="T89" fmla="*/ 397 h 936"/>
                <a:gd name="T90" fmla="*/ 1105 w 1162"/>
                <a:gd name="T91" fmla="*/ 284 h 936"/>
                <a:gd name="T92" fmla="*/ 1162 w 1162"/>
                <a:gd name="T93" fmla="*/ 256 h 936"/>
                <a:gd name="T94" fmla="*/ 1077 w 1162"/>
                <a:gd name="T95" fmla="*/ 142 h 936"/>
                <a:gd name="T96" fmla="*/ 1049 w 1162"/>
                <a:gd name="T97" fmla="*/ 85 h 9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162" h="936">
                  <a:moveTo>
                    <a:pt x="1049" y="85"/>
                  </a:moveTo>
                  <a:lnTo>
                    <a:pt x="935" y="57"/>
                  </a:lnTo>
                  <a:lnTo>
                    <a:pt x="907" y="114"/>
                  </a:lnTo>
                  <a:lnTo>
                    <a:pt x="879" y="0"/>
                  </a:lnTo>
                  <a:lnTo>
                    <a:pt x="822" y="0"/>
                  </a:lnTo>
                  <a:lnTo>
                    <a:pt x="765" y="57"/>
                  </a:lnTo>
                  <a:lnTo>
                    <a:pt x="623" y="0"/>
                  </a:lnTo>
                  <a:lnTo>
                    <a:pt x="453" y="0"/>
                  </a:lnTo>
                  <a:lnTo>
                    <a:pt x="453" y="29"/>
                  </a:lnTo>
                  <a:lnTo>
                    <a:pt x="368" y="85"/>
                  </a:lnTo>
                  <a:lnTo>
                    <a:pt x="368" y="114"/>
                  </a:lnTo>
                  <a:lnTo>
                    <a:pt x="425" y="114"/>
                  </a:lnTo>
                  <a:lnTo>
                    <a:pt x="397" y="170"/>
                  </a:lnTo>
                  <a:lnTo>
                    <a:pt x="255" y="142"/>
                  </a:lnTo>
                  <a:lnTo>
                    <a:pt x="142" y="227"/>
                  </a:lnTo>
                  <a:lnTo>
                    <a:pt x="170" y="369"/>
                  </a:lnTo>
                  <a:lnTo>
                    <a:pt x="57" y="426"/>
                  </a:lnTo>
                  <a:lnTo>
                    <a:pt x="57" y="511"/>
                  </a:lnTo>
                  <a:lnTo>
                    <a:pt x="0" y="596"/>
                  </a:lnTo>
                  <a:lnTo>
                    <a:pt x="28" y="596"/>
                  </a:lnTo>
                  <a:lnTo>
                    <a:pt x="85" y="567"/>
                  </a:lnTo>
                  <a:lnTo>
                    <a:pt x="113" y="624"/>
                  </a:lnTo>
                  <a:lnTo>
                    <a:pt x="283" y="681"/>
                  </a:lnTo>
                  <a:lnTo>
                    <a:pt x="312" y="737"/>
                  </a:lnTo>
                  <a:lnTo>
                    <a:pt x="453" y="823"/>
                  </a:lnTo>
                  <a:lnTo>
                    <a:pt x="623" y="823"/>
                  </a:lnTo>
                  <a:lnTo>
                    <a:pt x="623" y="851"/>
                  </a:lnTo>
                  <a:lnTo>
                    <a:pt x="680" y="851"/>
                  </a:lnTo>
                  <a:lnTo>
                    <a:pt x="737" y="936"/>
                  </a:lnTo>
                  <a:lnTo>
                    <a:pt x="765" y="879"/>
                  </a:lnTo>
                  <a:lnTo>
                    <a:pt x="794" y="879"/>
                  </a:lnTo>
                  <a:lnTo>
                    <a:pt x="850" y="851"/>
                  </a:lnTo>
                  <a:lnTo>
                    <a:pt x="964" y="936"/>
                  </a:lnTo>
                  <a:lnTo>
                    <a:pt x="964" y="879"/>
                  </a:lnTo>
                  <a:lnTo>
                    <a:pt x="1020" y="879"/>
                  </a:lnTo>
                  <a:lnTo>
                    <a:pt x="992" y="851"/>
                  </a:lnTo>
                  <a:lnTo>
                    <a:pt x="1020" y="794"/>
                  </a:lnTo>
                  <a:lnTo>
                    <a:pt x="907" y="709"/>
                  </a:lnTo>
                  <a:lnTo>
                    <a:pt x="992" y="652"/>
                  </a:lnTo>
                  <a:lnTo>
                    <a:pt x="1020" y="539"/>
                  </a:lnTo>
                  <a:lnTo>
                    <a:pt x="964" y="539"/>
                  </a:lnTo>
                  <a:lnTo>
                    <a:pt x="935" y="511"/>
                  </a:lnTo>
                  <a:lnTo>
                    <a:pt x="964" y="426"/>
                  </a:lnTo>
                  <a:lnTo>
                    <a:pt x="992" y="369"/>
                  </a:lnTo>
                  <a:lnTo>
                    <a:pt x="1134" y="397"/>
                  </a:lnTo>
                  <a:lnTo>
                    <a:pt x="1105" y="284"/>
                  </a:lnTo>
                  <a:lnTo>
                    <a:pt x="1162" y="256"/>
                  </a:lnTo>
                  <a:lnTo>
                    <a:pt x="1077" y="142"/>
                  </a:lnTo>
                  <a:lnTo>
                    <a:pt x="1049" y="8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1" name="Freeform 267">
              <a:extLst>
                <a:ext uri="{FF2B5EF4-FFF2-40B4-BE49-F238E27FC236}">
                  <a16:creationId xmlns:a16="http://schemas.microsoft.com/office/drawing/2014/main" id="{BFF356B2-7AF7-465E-A252-4176BDCEEBE4}"/>
                </a:ext>
              </a:extLst>
            </p:cNvPr>
            <p:cNvSpPr>
              <a:spLocks/>
            </p:cNvSpPr>
            <p:nvPr/>
          </p:nvSpPr>
          <p:spPr bwMode="auto">
            <a:xfrm>
              <a:off x="4612" y="6867"/>
              <a:ext cx="368" cy="283"/>
            </a:xfrm>
            <a:custGeom>
              <a:avLst/>
              <a:gdLst>
                <a:gd name="T0" fmla="*/ 56 w 368"/>
                <a:gd name="T1" fmla="*/ 0 h 283"/>
                <a:gd name="T2" fmla="*/ 0 w 368"/>
                <a:gd name="T3" fmla="*/ 142 h 283"/>
                <a:gd name="T4" fmla="*/ 141 w 368"/>
                <a:gd name="T5" fmla="*/ 170 h 283"/>
                <a:gd name="T6" fmla="*/ 56 w 368"/>
                <a:gd name="T7" fmla="*/ 227 h 283"/>
                <a:gd name="T8" fmla="*/ 85 w 368"/>
                <a:gd name="T9" fmla="*/ 283 h 283"/>
                <a:gd name="T10" fmla="*/ 141 w 368"/>
                <a:gd name="T11" fmla="*/ 227 h 283"/>
                <a:gd name="T12" fmla="*/ 198 w 368"/>
                <a:gd name="T13" fmla="*/ 227 h 283"/>
                <a:gd name="T14" fmla="*/ 311 w 368"/>
                <a:gd name="T15" fmla="*/ 170 h 283"/>
                <a:gd name="T16" fmla="*/ 368 w 368"/>
                <a:gd name="T17" fmla="*/ 85 h 283"/>
                <a:gd name="T18" fmla="*/ 255 w 368"/>
                <a:gd name="T19" fmla="*/ 85 h 283"/>
                <a:gd name="T20" fmla="*/ 170 w 368"/>
                <a:gd name="T21" fmla="*/ 28 h 283"/>
                <a:gd name="T22" fmla="*/ 113 w 368"/>
                <a:gd name="T23" fmla="*/ 57 h 283"/>
                <a:gd name="T24" fmla="*/ 56 w 368"/>
                <a:gd name="T25" fmla="*/ 0 h 2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68" h="283">
                  <a:moveTo>
                    <a:pt x="56" y="0"/>
                  </a:moveTo>
                  <a:lnTo>
                    <a:pt x="0" y="142"/>
                  </a:lnTo>
                  <a:lnTo>
                    <a:pt x="141" y="170"/>
                  </a:lnTo>
                  <a:lnTo>
                    <a:pt x="56" y="227"/>
                  </a:lnTo>
                  <a:lnTo>
                    <a:pt x="85" y="283"/>
                  </a:lnTo>
                  <a:lnTo>
                    <a:pt x="141" y="227"/>
                  </a:lnTo>
                  <a:lnTo>
                    <a:pt x="198" y="227"/>
                  </a:lnTo>
                  <a:lnTo>
                    <a:pt x="311" y="170"/>
                  </a:lnTo>
                  <a:lnTo>
                    <a:pt x="368" y="85"/>
                  </a:lnTo>
                  <a:lnTo>
                    <a:pt x="255" y="85"/>
                  </a:lnTo>
                  <a:lnTo>
                    <a:pt x="170" y="28"/>
                  </a:lnTo>
                  <a:lnTo>
                    <a:pt x="113" y="57"/>
                  </a:lnTo>
                  <a:lnTo>
                    <a:pt x="56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2" name="Freeform 268">
              <a:extLst>
                <a:ext uri="{FF2B5EF4-FFF2-40B4-BE49-F238E27FC236}">
                  <a16:creationId xmlns:a16="http://schemas.microsoft.com/office/drawing/2014/main" id="{C70AFE75-6407-4E41-9117-F8358D3D08D7}"/>
                </a:ext>
              </a:extLst>
            </p:cNvPr>
            <p:cNvSpPr>
              <a:spLocks/>
            </p:cNvSpPr>
            <p:nvPr/>
          </p:nvSpPr>
          <p:spPr bwMode="auto">
            <a:xfrm>
              <a:off x="3591" y="6158"/>
              <a:ext cx="1588" cy="1078"/>
            </a:xfrm>
            <a:custGeom>
              <a:avLst/>
              <a:gdLst>
                <a:gd name="T0" fmla="*/ 28 w 1588"/>
                <a:gd name="T1" fmla="*/ 199 h 1078"/>
                <a:gd name="T2" fmla="*/ 113 w 1588"/>
                <a:gd name="T3" fmla="*/ 227 h 1078"/>
                <a:gd name="T4" fmla="*/ 0 w 1588"/>
                <a:gd name="T5" fmla="*/ 397 h 1078"/>
                <a:gd name="T6" fmla="*/ 85 w 1588"/>
                <a:gd name="T7" fmla="*/ 539 h 1078"/>
                <a:gd name="T8" fmla="*/ 255 w 1588"/>
                <a:gd name="T9" fmla="*/ 652 h 1078"/>
                <a:gd name="T10" fmla="*/ 425 w 1588"/>
                <a:gd name="T11" fmla="*/ 681 h 1078"/>
                <a:gd name="T12" fmla="*/ 737 w 1588"/>
                <a:gd name="T13" fmla="*/ 737 h 1078"/>
                <a:gd name="T14" fmla="*/ 794 w 1588"/>
                <a:gd name="T15" fmla="*/ 794 h 1078"/>
                <a:gd name="T16" fmla="*/ 879 w 1588"/>
                <a:gd name="T17" fmla="*/ 851 h 1078"/>
                <a:gd name="T18" fmla="*/ 709 w 1588"/>
                <a:gd name="T19" fmla="*/ 964 h 1078"/>
                <a:gd name="T20" fmla="*/ 737 w 1588"/>
                <a:gd name="T21" fmla="*/ 1021 h 1078"/>
                <a:gd name="T22" fmla="*/ 822 w 1588"/>
                <a:gd name="T23" fmla="*/ 1049 h 1078"/>
                <a:gd name="T24" fmla="*/ 879 w 1588"/>
                <a:gd name="T25" fmla="*/ 964 h 1078"/>
                <a:gd name="T26" fmla="*/ 1021 w 1588"/>
                <a:gd name="T27" fmla="*/ 964 h 1078"/>
                <a:gd name="T28" fmla="*/ 907 w 1588"/>
                <a:gd name="T29" fmla="*/ 766 h 1078"/>
                <a:gd name="T30" fmla="*/ 1077 w 1588"/>
                <a:gd name="T31" fmla="*/ 567 h 1078"/>
                <a:gd name="T32" fmla="*/ 1304 w 1588"/>
                <a:gd name="T33" fmla="*/ 539 h 1078"/>
                <a:gd name="T34" fmla="*/ 1417 w 1588"/>
                <a:gd name="T35" fmla="*/ 397 h 1078"/>
                <a:gd name="T36" fmla="*/ 1588 w 1588"/>
                <a:gd name="T37" fmla="*/ 312 h 1078"/>
                <a:gd name="T38" fmla="*/ 1503 w 1588"/>
                <a:gd name="T39" fmla="*/ 255 h 1078"/>
                <a:gd name="T40" fmla="*/ 1446 w 1588"/>
                <a:gd name="T41" fmla="*/ 57 h 1078"/>
                <a:gd name="T42" fmla="*/ 1332 w 1588"/>
                <a:gd name="T43" fmla="*/ 0 h 1078"/>
                <a:gd name="T44" fmla="*/ 1247 w 1588"/>
                <a:gd name="T45" fmla="*/ 85 h 1078"/>
                <a:gd name="T46" fmla="*/ 1219 w 1588"/>
                <a:gd name="T47" fmla="*/ 170 h 1078"/>
                <a:gd name="T48" fmla="*/ 1191 w 1588"/>
                <a:gd name="T49" fmla="*/ 284 h 1078"/>
                <a:gd name="T50" fmla="*/ 1219 w 1588"/>
                <a:gd name="T51" fmla="*/ 340 h 1078"/>
                <a:gd name="T52" fmla="*/ 1134 w 1588"/>
                <a:gd name="T53" fmla="*/ 454 h 1078"/>
                <a:gd name="T54" fmla="*/ 992 w 1588"/>
                <a:gd name="T55" fmla="*/ 425 h 1078"/>
                <a:gd name="T56" fmla="*/ 907 w 1588"/>
                <a:gd name="T57" fmla="*/ 454 h 1078"/>
                <a:gd name="T58" fmla="*/ 680 w 1588"/>
                <a:gd name="T59" fmla="*/ 482 h 1078"/>
                <a:gd name="T60" fmla="*/ 567 w 1588"/>
                <a:gd name="T61" fmla="*/ 397 h 1078"/>
                <a:gd name="T62" fmla="*/ 482 w 1588"/>
                <a:gd name="T63" fmla="*/ 425 h 1078"/>
                <a:gd name="T64" fmla="*/ 369 w 1588"/>
                <a:gd name="T65" fmla="*/ 482 h 1078"/>
                <a:gd name="T66" fmla="*/ 227 w 1588"/>
                <a:gd name="T67" fmla="*/ 284 h 1078"/>
                <a:gd name="T68" fmla="*/ 57 w 1588"/>
                <a:gd name="T69" fmla="*/ 114 h 10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588" h="1078">
                  <a:moveTo>
                    <a:pt x="57" y="114"/>
                  </a:moveTo>
                  <a:lnTo>
                    <a:pt x="28" y="199"/>
                  </a:lnTo>
                  <a:lnTo>
                    <a:pt x="57" y="227"/>
                  </a:lnTo>
                  <a:lnTo>
                    <a:pt x="113" y="227"/>
                  </a:lnTo>
                  <a:lnTo>
                    <a:pt x="85" y="340"/>
                  </a:lnTo>
                  <a:lnTo>
                    <a:pt x="0" y="397"/>
                  </a:lnTo>
                  <a:lnTo>
                    <a:pt x="113" y="482"/>
                  </a:lnTo>
                  <a:lnTo>
                    <a:pt x="85" y="539"/>
                  </a:lnTo>
                  <a:lnTo>
                    <a:pt x="113" y="567"/>
                  </a:lnTo>
                  <a:lnTo>
                    <a:pt x="255" y="652"/>
                  </a:lnTo>
                  <a:lnTo>
                    <a:pt x="340" y="681"/>
                  </a:lnTo>
                  <a:lnTo>
                    <a:pt x="425" y="681"/>
                  </a:lnTo>
                  <a:lnTo>
                    <a:pt x="595" y="737"/>
                  </a:lnTo>
                  <a:lnTo>
                    <a:pt x="737" y="737"/>
                  </a:lnTo>
                  <a:lnTo>
                    <a:pt x="822" y="737"/>
                  </a:lnTo>
                  <a:lnTo>
                    <a:pt x="794" y="794"/>
                  </a:lnTo>
                  <a:lnTo>
                    <a:pt x="850" y="766"/>
                  </a:lnTo>
                  <a:lnTo>
                    <a:pt x="879" y="851"/>
                  </a:lnTo>
                  <a:lnTo>
                    <a:pt x="737" y="936"/>
                  </a:lnTo>
                  <a:lnTo>
                    <a:pt x="709" y="964"/>
                  </a:lnTo>
                  <a:lnTo>
                    <a:pt x="765" y="964"/>
                  </a:lnTo>
                  <a:lnTo>
                    <a:pt x="737" y="1021"/>
                  </a:lnTo>
                  <a:lnTo>
                    <a:pt x="765" y="1078"/>
                  </a:lnTo>
                  <a:lnTo>
                    <a:pt x="822" y="1049"/>
                  </a:lnTo>
                  <a:lnTo>
                    <a:pt x="850" y="964"/>
                  </a:lnTo>
                  <a:lnTo>
                    <a:pt x="879" y="964"/>
                  </a:lnTo>
                  <a:lnTo>
                    <a:pt x="964" y="1021"/>
                  </a:lnTo>
                  <a:lnTo>
                    <a:pt x="1021" y="964"/>
                  </a:lnTo>
                  <a:lnTo>
                    <a:pt x="936" y="851"/>
                  </a:lnTo>
                  <a:lnTo>
                    <a:pt x="907" y="766"/>
                  </a:lnTo>
                  <a:lnTo>
                    <a:pt x="1049" y="567"/>
                  </a:lnTo>
                  <a:lnTo>
                    <a:pt x="1077" y="567"/>
                  </a:lnTo>
                  <a:lnTo>
                    <a:pt x="1162" y="511"/>
                  </a:lnTo>
                  <a:lnTo>
                    <a:pt x="1304" y="539"/>
                  </a:lnTo>
                  <a:lnTo>
                    <a:pt x="1304" y="482"/>
                  </a:lnTo>
                  <a:lnTo>
                    <a:pt x="1417" y="397"/>
                  </a:lnTo>
                  <a:lnTo>
                    <a:pt x="1446" y="397"/>
                  </a:lnTo>
                  <a:lnTo>
                    <a:pt x="1588" y="312"/>
                  </a:lnTo>
                  <a:lnTo>
                    <a:pt x="1559" y="255"/>
                  </a:lnTo>
                  <a:lnTo>
                    <a:pt x="1503" y="255"/>
                  </a:lnTo>
                  <a:lnTo>
                    <a:pt x="1503" y="85"/>
                  </a:lnTo>
                  <a:lnTo>
                    <a:pt x="1446" y="57"/>
                  </a:lnTo>
                  <a:lnTo>
                    <a:pt x="1389" y="57"/>
                  </a:lnTo>
                  <a:lnTo>
                    <a:pt x="1332" y="0"/>
                  </a:lnTo>
                  <a:lnTo>
                    <a:pt x="1247" y="29"/>
                  </a:lnTo>
                  <a:lnTo>
                    <a:pt x="1247" y="85"/>
                  </a:lnTo>
                  <a:lnTo>
                    <a:pt x="1219" y="114"/>
                  </a:lnTo>
                  <a:lnTo>
                    <a:pt x="1219" y="170"/>
                  </a:lnTo>
                  <a:lnTo>
                    <a:pt x="1162" y="227"/>
                  </a:lnTo>
                  <a:lnTo>
                    <a:pt x="1191" y="284"/>
                  </a:lnTo>
                  <a:lnTo>
                    <a:pt x="1219" y="312"/>
                  </a:lnTo>
                  <a:lnTo>
                    <a:pt x="1219" y="340"/>
                  </a:lnTo>
                  <a:lnTo>
                    <a:pt x="1162" y="340"/>
                  </a:lnTo>
                  <a:lnTo>
                    <a:pt x="1134" y="454"/>
                  </a:lnTo>
                  <a:lnTo>
                    <a:pt x="1077" y="369"/>
                  </a:lnTo>
                  <a:lnTo>
                    <a:pt x="992" y="425"/>
                  </a:lnTo>
                  <a:lnTo>
                    <a:pt x="936" y="425"/>
                  </a:lnTo>
                  <a:lnTo>
                    <a:pt x="907" y="454"/>
                  </a:lnTo>
                  <a:lnTo>
                    <a:pt x="737" y="454"/>
                  </a:lnTo>
                  <a:lnTo>
                    <a:pt x="680" y="482"/>
                  </a:lnTo>
                  <a:lnTo>
                    <a:pt x="624" y="425"/>
                  </a:lnTo>
                  <a:lnTo>
                    <a:pt x="567" y="397"/>
                  </a:lnTo>
                  <a:lnTo>
                    <a:pt x="567" y="425"/>
                  </a:lnTo>
                  <a:lnTo>
                    <a:pt x="482" y="425"/>
                  </a:lnTo>
                  <a:lnTo>
                    <a:pt x="454" y="482"/>
                  </a:lnTo>
                  <a:lnTo>
                    <a:pt x="369" y="482"/>
                  </a:lnTo>
                  <a:lnTo>
                    <a:pt x="255" y="397"/>
                  </a:lnTo>
                  <a:lnTo>
                    <a:pt x="227" y="284"/>
                  </a:lnTo>
                  <a:lnTo>
                    <a:pt x="198" y="170"/>
                  </a:lnTo>
                  <a:lnTo>
                    <a:pt x="57" y="11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3" name="Freeform 269">
              <a:extLst>
                <a:ext uri="{FF2B5EF4-FFF2-40B4-BE49-F238E27FC236}">
                  <a16:creationId xmlns:a16="http://schemas.microsoft.com/office/drawing/2014/main" id="{DFD89BDB-049B-4BE8-8872-B1A6CE9F3AC5}"/>
                </a:ext>
              </a:extLst>
            </p:cNvPr>
            <p:cNvSpPr>
              <a:spLocks/>
            </p:cNvSpPr>
            <p:nvPr/>
          </p:nvSpPr>
          <p:spPr bwMode="auto">
            <a:xfrm>
              <a:off x="3648" y="5194"/>
              <a:ext cx="1190" cy="1446"/>
            </a:xfrm>
            <a:custGeom>
              <a:avLst/>
              <a:gdLst>
                <a:gd name="T0" fmla="*/ 482 w 1190"/>
                <a:gd name="T1" fmla="*/ 0 h 1446"/>
                <a:gd name="T2" fmla="*/ 453 w 1190"/>
                <a:gd name="T3" fmla="*/ 114 h 1446"/>
                <a:gd name="T4" fmla="*/ 312 w 1190"/>
                <a:gd name="T5" fmla="*/ 85 h 1446"/>
                <a:gd name="T6" fmla="*/ 255 w 1190"/>
                <a:gd name="T7" fmla="*/ 284 h 1446"/>
                <a:gd name="T8" fmla="*/ 113 w 1190"/>
                <a:gd name="T9" fmla="*/ 312 h 1446"/>
                <a:gd name="T10" fmla="*/ 113 w 1190"/>
                <a:gd name="T11" fmla="*/ 454 h 1446"/>
                <a:gd name="T12" fmla="*/ 226 w 1190"/>
                <a:gd name="T13" fmla="*/ 511 h 1446"/>
                <a:gd name="T14" fmla="*/ 56 w 1190"/>
                <a:gd name="T15" fmla="*/ 681 h 1446"/>
                <a:gd name="T16" fmla="*/ 113 w 1190"/>
                <a:gd name="T17" fmla="*/ 794 h 1446"/>
                <a:gd name="T18" fmla="*/ 141 w 1190"/>
                <a:gd name="T19" fmla="*/ 936 h 1446"/>
                <a:gd name="T20" fmla="*/ 28 w 1190"/>
                <a:gd name="T21" fmla="*/ 1021 h 1446"/>
                <a:gd name="T22" fmla="*/ 141 w 1190"/>
                <a:gd name="T23" fmla="*/ 1134 h 1446"/>
                <a:gd name="T24" fmla="*/ 312 w 1190"/>
                <a:gd name="T25" fmla="*/ 1446 h 1446"/>
                <a:gd name="T26" fmla="*/ 425 w 1190"/>
                <a:gd name="T27" fmla="*/ 1389 h 1446"/>
                <a:gd name="T28" fmla="*/ 510 w 1190"/>
                <a:gd name="T29" fmla="*/ 1361 h 1446"/>
                <a:gd name="T30" fmla="*/ 623 w 1190"/>
                <a:gd name="T31" fmla="*/ 1446 h 1446"/>
                <a:gd name="T32" fmla="*/ 850 w 1190"/>
                <a:gd name="T33" fmla="*/ 1418 h 1446"/>
                <a:gd name="T34" fmla="*/ 935 w 1190"/>
                <a:gd name="T35" fmla="*/ 1389 h 1446"/>
                <a:gd name="T36" fmla="*/ 1077 w 1190"/>
                <a:gd name="T37" fmla="*/ 1418 h 1446"/>
                <a:gd name="T38" fmla="*/ 1162 w 1190"/>
                <a:gd name="T39" fmla="*/ 1304 h 1446"/>
                <a:gd name="T40" fmla="*/ 1134 w 1190"/>
                <a:gd name="T41" fmla="*/ 1248 h 1446"/>
                <a:gd name="T42" fmla="*/ 1162 w 1190"/>
                <a:gd name="T43" fmla="*/ 1134 h 1446"/>
                <a:gd name="T44" fmla="*/ 1190 w 1190"/>
                <a:gd name="T45" fmla="*/ 1049 h 1446"/>
                <a:gd name="T46" fmla="*/ 1077 w 1190"/>
                <a:gd name="T47" fmla="*/ 964 h 1446"/>
                <a:gd name="T48" fmla="*/ 1049 w 1190"/>
                <a:gd name="T49" fmla="*/ 851 h 1446"/>
                <a:gd name="T50" fmla="*/ 1077 w 1190"/>
                <a:gd name="T51" fmla="*/ 709 h 1446"/>
                <a:gd name="T52" fmla="*/ 935 w 1190"/>
                <a:gd name="T53" fmla="*/ 369 h 1446"/>
                <a:gd name="T54" fmla="*/ 822 w 1190"/>
                <a:gd name="T55" fmla="*/ 170 h 1446"/>
                <a:gd name="T56" fmla="*/ 765 w 1190"/>
                <a:gd name="T57" fmla="*/ 199 h 1446"/>
                <a:gd name="T58" fmla="*/ 708 w 1190"/>
                <a:gd name="T59" fmla="*/ 199 h 1446"/>
                <a:gd name="T60" fmla="*/ 680 w 1190"/>
                <a:gd name="T61" fmla="*/ 114 h 1446"/>
                <a:gd name="T62" fmla="*/ 595 w 1190"/>
                <a:gd name="T63" fmla="*/ 57 h 14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190" h="1446">
                  <a:moveTo>
                    <a:pt x="538" y="0"/>
                  </a:moveTo>
                  <a:lnTo>
                    <a:pt x="482" y="0"/>
                  </a:lnTo>
                  <a:lnTo>
                    <a:pt x="482" y="57"/>
                  </a:lnTo>
                  <a:lnTo>
                    <a:pt x="453" y="114"/>
                  </a:lnTo>
                  <a:lnTo>
                    <a:pt x="368" y="85"/>
                  </a:lnTo>
                  <a:lnTo>
                    <a:pt x="312" y="85"/>
                  </a:lnTo>
                  <a:lnTo>
                    <a:pt x="312" y="170"/>
                  </a:lnTo>
                  <a:lnTo>
                    <a:pt x="255" y="284"/>
                  </a:lnTo>
                  <a:lnTo>
                    <a:pt x="141" y="255"/>
                  </a:lnTo>
                  <a:lnTo>
                    <a:pt x="113" y="312"/>
                  </a:lnTo>
                  <a:lnTo>
                    <a:pt x="141" y="369"/>
                  </a:lnTo>
                  <a:lnTo>
                    <a:pt x="113" y="454"/>
                  </a:lnTo>
                  <a:lnTo>
                    <a:pt x="141" y="482"/>
                  </a:lnTo>
                  <a:lnTo>
                    <a:pt x="226" y="511"/>
                  </a:lnTo>
                  <a:lnTo>
                    <a:pt x="170" y="596"/>
                  </a:lnTo>
                  <a:lnTo>
                    <a:pt x="56" y="681"/>
                  </a:lnTo>
                  <a:lnTo>
                    <a:pt x="85" y="737"/>
                  </a:lnTo>
                  <a:lnTo>
                    <a:pt x="113" y="794"/>
                  </a:lnTo>
                  <a:lnTo>
                    <a:pt x="198" y="908"/>
                  </a:lnTo>
                  <a:lnTo>
                    <a:pt x="141" y="936"/>
                  </a:lnTo>
                  <a:lnTo>
                    <a:pt x="170" y="1049"/>
                  </a:lnTo>
                  <a:lnTo>
                    <a:pt x="28" y="1021"/>
                  </a:lnTo>
                  <a:lnTo>
                    <a:pt x="0" y="1078"/>
                  </a:lnTo>
                  <a:lnTo>
                    <a:pt x="141" y="1134"/>
                  </a:lnTo>
                  <a:lnTo>
                    <a:pt x="198" y="1361"/>
                  </a:lnTo>
                  <a:lnTo>
                    <a:pt x="312" y="1446"/>
                  </a:lnTo>
                  <a:lnTo>
                    <a:pt x="397" y="1446"/>
                  </a:lnTo>
                  <a:lnTo>
                    <a:pt x="425" y="1389"/>
                  </a:lnTo>
                  <a:lnTo>
                    <a:pt x="510" y="1389"/>
                  </a:lnTo>
                  <a:lnTo>
                    <a:pt x="510" y="1361"/>
                  </a:lnTo>
                  <a:lnTo>
                    <a:pt x="567" y="1389"/>
                  </a:lnTo>
                  <a:lnTo>
                    <a:pt x="623" y="1446"/>
                  </a:lnTo>
                  <a:lnTo>
                    <a:pt x="680" y="1418"/>
                  </a:lnTo>
                  <a:lnTo>
                    <a:pt x="850" y="1418"/>
                  </a:lnTo>
                  <a:lnTo>
                    <a:pt x="879" y="1389"/>
                  </a:lnTo>
                  <a:lnTo>
                    <a:pt x="935" y="1389"/>
                  </a:lnTo>
                  <a:lnTo>
                    <a:pt x="1020" y="1333"/>
                  </a:lnTo>
                  <a:lnTo>
                    <a:pt x="1077" y="1418"/>
                  </a:lnTo>
                  <a:lnTo>
                    <a:pt x="1105" y="1304"/>
                  </a:lnTo>
                  <a:lnTo>
                    <a:pt x="1162" y="1304"/>
                  </a:lnTo>
                  <a:lnTo>
                    <a:pt x="1162" y="1276"/>
                  </a:lnTo>
                  <a:lnTo>
                    <a:pt x="1134" y="1248"/>
                  </a:lnTo>
                  <a:lnTo>
                    <a:pt x="1105" y="1191"/>
                  </a:lnTo>
                  <a:lnTo>
                    <a:pt x="1162" y="1134"/>
                  </a:lnTo>
                  <a:lnTo>
                    <a:pt x="1162" y="1078"/>
                  </a:lnTo>
                  <a:lnTo>
                    <a:pt x="1190" y="1049"/>
                  </a:lnTo>
                  <a:lnTo>
                    <a:pt x="1190" y="993"/>
                  </a:lnTo>
                  <a:lnTo>
                    <a:pt x="1077" y="964"/>
                  </a:lnTo>
                  <a:lnTo>
                    <a:pt x="1077" y="908"/>
                  </a:lnTo>
                  <a:lnTo>
                    <a:pt x="1049" y="851"/>
                  </a:lnTo>
                  <a:lnTo>
                    <a:pt x="1105" y="794"/>
                  </a:lnTo>
                  <a:lnTo>
                    <a:pt x="1077" y="709"/>
                  </a:lnTo>
                  <a:lnTo>
                    <a:pt x="992" y="624"/>
                  </a:lnTo>
                  <a:lnTo>
                    <a:pt x="935" y="369"/>
                  </a:lnTo>
                  <a:lnTo>
                    <a:pt x="850" y="312"/>
                  </a:lnTo>
                  <a:lnTo>
                    <a:pt x="822" y="170"/>
                  </a:lnTo>
                  <a:lnTo>
                    <a:pt x="793" y="170"/>
                  </a:lnTo>
                  <a:lnTo>
                    <a:pt x="765" y="199"/>
                  </a:lnTo>
                  <a:lnTo>
                    <a:pt x="737" y="170"/>
                  </a:lnTo>
                  <a:lnTo>
                    <a:pt x="708" y="199"/>
                  </a:lnTo>
                  <a:lnTo>
                    <a:pt x="680" y="199"/>
                  </a:lnTo>
                  <a:lnTo>
                    <a:pt x="680" y="114"/>
                  </a:lnTo>
                  <a:lnTo>
                    <a:pt x="595" y="85"/>
                  </a:lnTo>
                  <a:lnTo>
                    <a:pt x="595" y="57"/>
                  </a:lnTo>
                  <a:lnTo>
                    <a:pt x="538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4" name="Freeform 270">
              <a:extLst>
                <a:ext uri="{FF2B5EF4-FFF2-40B4-BE49-F238E27FC236}">
                  <a16:creationId xmlns:a16="http://schemas.microsoft.com/office/drawing/2014/main" id="{AE4F3ECB-F317-49B4-B14B-0A954F49CFC8}"/>
                </a:ext>
              </a:extLst>
            </p:cNvPr>
            <p:cNvSpPr>
              <a:spLocks/>
            </p:cNvSpPr>
            <p:nvPr/>
          </p:nvSpPr>
          <p:spPr bwMode="auto">
            <a:xfrm>
              <a:off x="4470" y="5223"/>
              <a:ext cx="1191" cy="1247"/>
            </a:xfrm>
            <a:custGeom>
              <a:avLst/>
              <a:gdLst>
                <a:gd name="T0" fmla="*/ 680 w 1191"/>
                <a:gd name="T1" fmla="*/ 1190 h 1247"/>
                <a:gd name="T2" fmla="*/ 624 w 1191"/>
                <a:gd name="T3" fmla="*/ 1020 h 1247"/>
                <a:gd name="T4" fmla="*/ 510 w 1191"/>
                <a:gd name="T5" fmla="*/ 992 h 1247"/>
                <a:gd name="T6" fmla="*/ 368 w 1191"/>
                <a:gd name="T7" fmla="*/ 964 h 1247"/>
                <a:gd name="T8" fmla="*/ 255 w 1191"/>
                <a:gd name="T9" fmla="*/ 879 h 1247"/>
                <a:gd name="T10" fmla="*/ 283 w 1191"/>
                <a:gd name="T11" fmla="*/ 765 h 1247"/>
                <a:gd name="T12" fmla="*/ 170 w 1191"/>
                <a:gd name="T13" fmla="*/ 595 h 1247"/>
                <a:gd name="T14" fmla="*/ 28 w 1191"/>
                <a:gd name="T15" fmla="*/ 283 h 1247"/>
                <a:gd name="T16" fmla="*/ 85 w 1191"/>
                <a:gd name="T17" fmla="*/ 170 h 1247"/>
                <a:gd name="T18" fmla="*/ 142 w 1191"/>
                <a:gd name="T19" fmla="*/ 141 h 1247"/>
                <a:gd name="T20" fmla="*/ 227 w 1191"/>
                <a:gd name="T21" fmla="*/ 198 h 1247"/>
                <a:gd name="T22" fmla="*/ 368 w 1191"/>
                <a:gd name="T23" fmla="*/ 170 h 1247"/>
                <a:gd name="T24" fmla="*/ 397 w 1191"/>
                <a:gd name="T25" fmla="*/ 85 h 1247"/>
                <a:gd name="T26" fmla="*/ 510 w 1191"/>
                <a:gd name="T27" fmla="*/ 0 h 1247"/>
                <a:gd name="T28" fmla="*/ 510 w 1191"/>
                <a:gd name="T29" fmla="*/ 85 h 1247"/>
                <a:gd name="T30" fmla="*/ 595 w 1191"/>
                <a:gd name="T31" fmla="*/ 85 h 1247"/>
                <a:gd name="T32" fmla="*/ 709 w 1191"/>
                <a:gd name="T33" fmla="*/ 198 h 1247"/>
                <a:gd name="T34" fmla="*/ 737 w 1191"/>
                <a:gd name="T35" fmla="*/ 283 h 1247"/>
                <a:gd name="T36" fmla="*/ 879 w 1191"/>
                <a:gd name="T37" fmla="*/ 226 h 1247"/>
                <a:gd name="T38" fmla="*/ 992 w 1191"/>
                <a:gd name="T39" fmla="*/ 283 h 1247"/>
                <a:gd name="T40" fmla="*/ 1134 w 1191"/>
                <a:gd name="T41" fmla="*/ 397 h 1247"/>
                <a:gd name="T42" fmla="*/ 1191 w 1191"/>
                <a:gd name="T43" fmla="*/ 425 h 1247"/>
                <a:gd name="T44" fmla="*/ 1020 w 1191"/>
                <a:gd name="T45" fmla="*/ 482 h 1247"/>
                <a:gd name="T46" fmla="*/ 935 w 1191"/>
                <a:gd name="T47" fmla="*/ 595 h 1247"/>
                <a:gd name="T48" fmla="*/ 1020 w 1191"/>
                <a:gd name="T49" fmla="*/ 737 h 1247"/>
                <a:gd name="T50" fmla="*/ 907 w 1191"/>
                <a:gd name="T51" fmla="*/ 822 h 1247"/>
                <a:gd name="T52" fmla="*/ 850 w 1191"/>
                <a:gd name="T53" fmla="*/ 935 h 1247"/>
                <a:gd name="T54" fmla="*/ 935 w 1191"/>
                <a:gd name="T55" fmla="*/ 964 h 1247"/>
                <a:gd name="T56" fmla="*/ 935 w 1191"/>
                <a:gd name="T57" fmla="*/ 1020 h 1247"/>
                <a:gd name="T58" fmla="*/ 907 w 1191"/>
                <a:gd name="T59" fmla="*/ 1049 h 1247"/>
                <a:gd name="T60" fmla="*/ 822 w 1191"/>
                <a:gd name="T61" fmla="*/ 1020 h 1247"/>
                <a:gd name="T62" fmla="*/ 680 w 1191"/>
                <a:gd name="T63" fmla="*/ 1134 h 1247"/>
                <a:gd name="T64" fmla="*/ 850 w 1191"/>
                <a:gd name="T65" fmla="*/ 1134 h 1247"/>
                <a:gd name="T66" fmla="*/ 794 w 1191"/>
                <a:gd name="T67" fmla="*/ 119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191" h="1247">
                  <a:moveTo>
                    <a:pt x="709" y="1247"/>
                  </a:moveTo>
                  <a:lnTo>
                    <a:pt x="680" y="1190"/>
                  </a:lnTo>
                  <a:lnTo>
                    <a:pt x="624" y="1190"/>
                  </a:lnTo>
                  <a:lnTo>
                    <a:pt x="624" y="1020"/>
                  </a:lnTo>
                  <a:lnTo>
                    <a:pt x="567" y="992"/>
                  </a:lnTo>
                  <a:lnTo>
                    <a:pt x="510" y="992"/>
                  </a:lnTo>
                  <a:lnTo>
                    <a:pt x="453" y="935"/>
                  </a:lnTo>
                  <a:lnTo>
                    <a:pt x="368" y="964"/>
                  </a:lnTo>
                  <a:lnTo>
                    <a:pt x="255" y="935"/>
                  </a:lnTo>
                  <a:lnTo>
                    <a:pt x="255" y="879"/>
                  </a:lnTo>
                  <a:lnTo>
                    <a:pt x="227" y="822"/>
                  </a:lnTo>
                  <a:lnTo>
                    <a:pt x="283" y="765"/>
                  </a:lnTo>
                  <a:lnTo>
                    <a:pt x="255" y="680"/>
                  </a:lnTo>
                  <a:lnTo>
                    <a:pt x="170" y="595"/>
                  </a:lnTo>
                  <a:lnTo>
                    <a:pt x="113" y="340"/>
                  </a:lnTo>
                  <a:lnTo>
                    <a:pt x="28" y="283"/>
                  </a:lnTo>
                  <a:lnTo>
                    <a:pt x="0" y="141"/>
                  </a:lnTo>
                  <a:lnTo>
                    <a:pt x="85" y="170"/>
                  </a:lnTo>
                  <a:lnTo>
                    <a:pt x="85" y="113"/>
                  </a:lnTo>
                  <a:lnTo>
                    <a:pt x="142" y="141"/>
                  </a:lnTo>
                  <a:lnTo>
                    <a:pt x="170" y="113"/>
                  </a:lnTo>
                  <a:lnTo>
                    <a:pt x="227" y="198"/>
                  </a:lnTo>
                  <a:lnTo>
                    <a:pt x="312" y="226"/>
                  </a:lnTo>
                  <a:lnTo>
                    <a:pt x="368" y="170"/>
                  </a:lnTo>
                  <a:lnTo>
                    <a:pt x="340" y="141"/>
                  </a:lnTo>
                  <a:lnTo>
                    <a:pt x="397" y="85"/>
                  </a:lnTo>
                  <a:lnTo>
                    <a:pt x="425" y="28"/>
                  </a:lnTo>
                  <a:lnTo>
                    <a:pt x="510" y="0"/>
                  </a:lnTo>
                  <a:lnTo>
                    <a:pt x="538" y="56"/>
                  </a:lnTo>
                  <a:lnTo>
                    <a:pt x="510" y="85"/>
                  </a:lnTo>
                  <a:lnTo>
                    <a:pt x="538" y="85"/>
                  </a:lnTo>
                  <a:lnTo>
                    <a:pt x="595" y="85"/>
                  </a:lnTo>
                  <a:lnTo>
                    <a:pt x="624" y="170"/>
                  </a:lnTo>
                  <a:lnTo>
                    <a:pt x="709" y="198"/>
                  </a:lnTo>
                  <a:lnTo>
                    <a:pt x="737" y="255"/>
                  </a:lnTo>
                  <a:lnTo>
                    <a:pt x="737" y="283"/>
                  </a:lnTo>
                  <a:lnTo>
                    <a:pt x="822" y="312"/>
                  </a:lnTo>
                  <a:lnTo>
                    <a:pt x="879" y="226"/>
                  </a:lnTo>
                  <a:lnTo>
                    <a:pt x="907" y="283"/>
                  </a:lnTo>
                  <a:lnTo>
                    <a:pt x="992" y="283"/>
                  </a:lnTo>
                  <a:lnTo>
                    <a:pt x="1020" y="368"/>
                  </a:lnTo>
                  <a:lnTo>
                    <a:pt x="1134" y="397"/>
                  </a:lnTo>
                  <a:lnTo>
                    <a:pt x="1134" y="425"/>
                  </a:lnTo>
                  <a:lnTo>
                    <a:pt x="1191" y="425"/>
                  </a:lnTo>
                  <a:lnTo>
                    <a:pt x="1134" y="510"/>
                  </a:lnTo>
                  <a:lnTo>
                    <a:pt x="1020" y="482"/>
                  </a:lnTo>
                  <a:lnTo>
                    <a:pt x="935" y="538"/>
                  </a:lnTo>
                  <a:lnTo>
                    <a:pt x="935" y="595"/>
                  </a:lnTo>
                  <a:lnTo>
                    <a:pt x="1020" y="623"/>
                  </a:lnTo>
                  <a:lnTo>
                    <a:pt x="1020" y="737"/>
                  </a:lnTo>
                  <a:lnTo>
                    <a:pt x="907" y="765"/>
                  </a:lnTo>
                  <a:lnTo>
                    <a:pt x="907" y="822"/>
                  </a:lnTo>
                  <a:lnTo>
                    <a:pt x="822" y="850"/>
                  </a:lnTo>
                  <a:lnTo>
                    <a:pt x="850" y="935"/>
                  </a:lnTo>
                  <a:lnTo>
                    <a:pt x="907" y="907"/>
                  </a:lnTo>
                  <a:lnTo>
                    <a:pt x="935" y="964"/>
                  </a:lnTo>
                  <a:lnTo>
                    <a:pt x="907" y="992"/>
                  </a:lnTo>
                  <a:lnTo>
                    <a:pt x="935" y="1020"/>
                  </a:lnTo>
                  <a:lnTo>
                    <a:pt x="935" y="1049"/>
                  </a:lnTo>
                  <a:lnTo>
                    <a:pt x="907" y="1049"/>
                  </a:lnTo>
                  <a:lnTo>
                    <a:pt x="850" y="992"/>
                  </a:lnTo>
                  <a:lnTo>
                    <a:pt x="822" y="1020"/>
                  </a:lnTo>
                  <a:lnTo>
                    <a:pt x="822" y="1049"/>
                  </a:lnTo>
                  <a:lnTo>
                    <a:pt x="680" y="1134"/>
                  </a:lnTo>
                  <a:lnTo>
                    <a:pt x="822" y="1105"/>
                  </a:lnTo>
                  <a:lnTo>
                    <a:pt x="850" y="1134"/>
                  </a:lnTo>
                  <a:lnTo>
                    <a:pt x="794" y="1162"/>
                  </a:lnTo>
                  <a:lnTo>
                    <a:pt x="794" y="1190"/>
                  </a:lnTo>
                  <a:lnTo>
                    <a:pt x="709" y="124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5" name="Freeform 271">
              <a:extLst>
                <a:ext uri="{FF2B5EF4-FFF2-40B4-BE49-F238E27FC236}">
                  <a16:creationId xmlns:a16="http://schemas.microsoft.com/office/drawing/2014/main" id="{A26B2260-E47D-45EB-A407-641239B751A1}"/>
                </a:ext>
              </a:extLst>
            </p:cNvPr>
            <p:cNvSpPr>
              <a:spLocks/>
            </p:cNvSpPr>
            <p:nvPr/>
          </p:nvSpPr>
          <p:spPr bwMode="auto">
            <a:xfrm>
              <a:off x="5292" y="6045"/>
              <a:ext cx="255" cy="198"/>
            </a:xfrm>
            <a:custGeom>
              <a:avLst/>
              <a:gdLst>
                <a:gd name="T0" fmla="*/ 142 w 255"/>
                <a:gd name="T1" fmla="*/ 0 h 198"/>
                <a:gd name="T2" fmla="*/ 85 w 255"/>
                <a:gd name="T3" fmla="*/ 0 h 198"/>
                <a:gd name="T4" fmla="*/ 0 w 255"/>
                <a:gd name="T5" fmla="*/ 28 h 198"/>
                <a:gd name="T6" fmla="*/ 28 w 255"/>
                <a:gd name="T7" fmla="*/ 113 h 198"/>
                <a:gd name="T8" fmla="*/ 85 w 255"/>
                <a:gd name="T9" fmla="*/ 85 h 198"/>
                <a:gd name="T10" fmla="*/ 113 w 255"/>
                <a:gd name="T11" fmla="*/ 142 h 198"/>
                <a:gd name="T12" fmla="*/ 85 w 255"/>
                <a:gd name="T13" fmla="*/ 170 h 198"/>
                <a:gd name="T14" fmla="*/ 113 w 255"/>
                <a:gd name="T15" fmla="*/ 198 h 198"/>
                <a:gd name="T16" fmla="*/ 198 w 255"/>
                <a:gd name="T17" fmla="*/ 170 h 198"/>
                <a:gd name="T18" fmla="*/ 255 w 255"/>
                <a:gd name="T19" fmla="*/ 57 h 198"/>
                <a:gd name="T20" fmla="*/ 170 w 255"/>
                <a:gd name="T21" fmla="*/ 85 h 198"/>
                <a:gd name="T22" fmla="*/ 142 w 255"/>
                <a:gd name="T23" fmla="*/ 0 h 1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55" h="198">
                  <a:moveTo>
                    <a:pt x="142" y="0"/>
                  </a:moveTo>
                  <a:lnTo>
                    <a:pt x="85" y="0"/>
                  </a:lnTo>
                  <a:lnTo>
                    <a:pt x="0" y="28"/>
                  </a:lnTo>
                  <a:lnTo>
                    <a:pt x="28" y="113"/>
                  </a:lnTo>
                  <a:lnTo>
                    <a:pt x="85" y="85"/>
                  </a:lnTo>
                  <a:lnTo>
                    <a:pt x="113" y="142"/>
                  </a:lnTo>
                  <a:lnTo>
                    <a:pt x="85" y="170"/>
                  </a:lnTo>
                  <a:lnTo>
                    <a:pt x="113" y="198"/>
                  </a:lnTo>
                  <a:lnTo>
                    <a:pt x="198" y="170"/>
                  </a:lnTo>
                  <a:lnTo>
                    <a:pt x="255" y="57"/>
                  </a:lnTo>
                  <a:lnTo>
                    <a:pt x="170" y="85"/>
                  </a:lnTo>
                  <a:lnTo>
                    <a:pt x="142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6" name="Freeform 272">
              <a:extLst>
                <a:ext uri="{FF2B5EF4-FFF2-40B4-BE49-F238E27FC236}">
                  <a16:creationId xmlns:a16="http://schemas.microsoft.com/office/drawing/2014/main" id="{817DF0C4-D88C-4560-B8FF-638BA4E3616D}"/>
                </a:ext>
              </a:extLst>
            </p:cNvPr>
            <p:cNvSpPr>
              <a:spLocks/>
            </p:cNvSpPr>
            <p:nvPr/>
          </p:nvSpPr>
          <p:spPr bwMode="auto">
            <a:xfrm>
              <a:off x="5150" y="3238"/>
              <a:ext cx="681" cy="681"/>
            </a:xfrm>
            <a:custGeom>
              <a:avLst/>
              <a:gdLst>
                <a:gd name="T0" fmla="*/ 624 w 681"/>
                <a:gd name="T1" fmla="*/ 0 h 681"/>
                <a:gd name="T2" fmla="*/ 425 w 681"/>
                <a:gd name="T3" fmla="*/ 170 h 681"/>
                <a:gd name="T4" fmla="*/ 199 w 681"/>
                <a:gd name="T5" fmla="*/ 255 h 681"/>
                <a:gd name="T6" fmla="*/ 142 w 681"/>
                <a:gd name="T7" fmla="*/ 255 h 681"/>
                <a:gd name="T8" fmla="*/ 85 w 681"/>
                <a:gd name="T9" fmla="*/ 312 h 681"/>
                <a:gd name="T10" fmla="*/ 29 w 681"/>
                <a:gd name="T11" fmla="*/ 425 h 681"/>
                <a:gd name="T12" fmla="*/ 0 w 681"/>
                <a:gd name="T13" fmla="*/ 454 h 681"/>
                <a:gd name="T14" fmla="*/ 29 w 681"/>
                <a:gd name="T15" fmla="*/ 596 h 681"/>
                <a:gd name="T16" fmla="*/ 142 w 681"/>
                <a:gd name="T17" fmla="*/ 681 h 681"/>
                <a:gd name="T18" fmla="*/ 227 w 681"/>
                <a:gd name="T19" fmla="*/ 652 h 681"/>
                <a:gd name="T20" fmla="*/ 142 w 681"/>
                <a:gd name="T21" fmla="*/ 596 h 681"/>
                <a:gd name="T22" fmla="*/ 170 w 681"/>
                <a:gd name="T23" fmla="*/ 511 h 681"/>
                <a:gd name="T24" fmla="*/ 312 w 681"/>
                <a:gd name="T25" fmla="*/ 511 h 681"/>
                <a:gd name="T26" fmla="*/ 425 w 681"/>
                <a:gd name="T27" fmla="*/ 596 h 681"/>
                <a:gd name="T28" fmla="*/ 482 w 681"/>
                <a:gd name="T29" fmla="*/ 454 h 681"/>
                <a:gd name="T30" fmla="*/ 454 w 681"/>
                <a:gd name="T31" fmla="*/ 340 h 681"/>
                <a:gd name="T32" fmla="*/ 511 w 681"/>
                <a:gd name="T33" fmla="*/ 312 h 681"/>
                <a:gd name="T34" fmla="*/ 567 w 681"/>
                <a:gd name="T35" fmla="*/ 425 h 681"/>
                <a:gd name="T36" fmla="*/ 681 w 681"/>
                <a:gd name="T37" fmla="*/ 340 h 681"/>
                <a:gd name="T38" fmla="*/ 652 w 681"/>
                <a:gd name="T39" fmla="*/ 227 h 681"/>
                <a:gd name="T40" fmla="*/ 596 w 681"/>
                <a:gd name="T41" fmla="*/ 142 h 681"/>
                <a:gd name="T42" fmla="*/ 624 w 681"/>
                <a:gd name="T43" fmla="*/ 85 h 681"/>
                <a:gd name="T44" fmla="*/ 624 w 681"/>
                <a:gd name="T45" fmla="*/ 0 h 6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681" h="681">
                  <a:moveTo>
                    <a:pt x="624" y="0"/>
                  </a:moveTo>
                  <a:lnTo>
                    <a:pt x="425" y="170"/>
                  </a:lnTo>
                  <a:lnTo>
                    <a:pt x="199" y="255"/>
                  </a:lnTo>
                  <a:lnTo>
                    <a:pt x="142" y="255"/>
                  </a:lnTo>
                  <a:lnTo>
                    <a:pt x="85" y="312"/>
                  </a:lnTo>
                  <a:lnTo>
                    <a:pt x="29" y="425"/>
                  </a:lnTo>
                  <a:lnTo>
                    <a:pt x="0" y="454"/>
                  </a:lnTo>
                  <a:lnTo>
                    <a:pt x="29" y="596"/>
                  </a:lnTo>
                  <a:lnTo>
                    <a:pt x="142" y="681"/>
                  </a:lnTo>
                  <a:lnTo>
                    <a:pt x="227" y="652"/>
                  </a:lnTo>
                  <a:lnTo>
                    <a:pt x="142" y="596"/>
                  </a:lnTo>
                  <a:lnTo>
                    <a:pt x="170" y="511"/>
                  </a:lnTo>
                  <a:lnTo>
                    <a:pt x="312" y="511"/>
                  </a:lnTo>
                  <a:lnTo>
                    <a:pt x="425" y="596"/>
                  </a:lnTo>
                  <a:lnTo>
                    <a:pt x="482" y="454"/>
                  </a:lnTo>
                  <a:lnTo>
                    <a:pt x="454" y="340"/>
                  </a:lnTo>
                  <a:lnTo>
                    <a:pt x="511" y="312"/>
                  </a:lnTo>
                  <a:lnTo>
                    <a:pt x="567" y="425"/>
                  </a:lnTo>
                  <a:lnTo>
                    <a:pt x="681" y="340"/>
                  </a:lnTo>
                  <a:lnTo>
                    <a:pt x="652" y="227"/>
                  </a:lnTo>
                  <a:lnTo>
                    <a:pt x="596" y="142"/>
                  </a:lnTo>
                  <a:lnTo>
                    <a:pt x="624" y="85"/>
                  </a:lnTo>
                  <a:lnTo>
                    <a:pt x="624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7" name="Freeform 273">
              <a:extLst>
                <a:ext uri="{FF2B5EF4-FFF2-40B4-BE49-F238E27FC236}">
                  <a16:creationId xmlns:a16="http://schemas.microsoft.com/office/drawing/2014/main" id="{DF93FBCF-6587-4369-AA8A-01C50FEDD676}"/>
                </a:ext>
              </a:extLst>
            </p:cNvPr>
            <p:cNvSpPr>
              <a:spLocks/>
            </p:cNvSpPr>
            <p:nvPr/>
          </p:nvSpPr>
          <p:spPr bwMode="auto">
            <a:xfrm>
              <a:off x="4952" y="3862"/>
              <a:ext cx="227" cy="368"/>
            </a:xfrm>
            <a:custGeom>
              <a:avLst/>
              <a:gdLst>
                <a:gd name="T0" fmla="*/ 28 w 227"/>
                <a:gd name="T1" fmla="*/ 0 h 368"/>
                <a:gd name="T2" fmla="*/ 142 w 227"/>
                <a:gd name="T3" fmla="*/ 28 h 368"/>
                <a:gd name="T4" fmla="*/ 113 w 227"/>
                <a:gd name="T5" fmla="*/ 142 h 368"/>
                <a:gd name="T6" fmla="*/ 142 w 227"/>
                <a:gd name="T7" fmla="*/ 198 h 368"/>
                <a:gd name="T8" fmla="*/ 142 w 227"/>
                <a:gd name="T9" fmla="*/ 255 h 368"/>
                <a:gd name="T10" fmla="*/ 198 w 227"/>
                <a:gd name="T11" fmla="*/ 227 h 368"/>
                <a:gd name="T12" fmla="*/ 227 w 227"/>
                <a:gd name="T13" fmla="*/ 283 h 368"/>
                <a:gd name="T14" fmla="*/ 198 w 227"/>
                <a:gd name="T15" fmla="*/ 368 h 368"/>
                <a:gd name="T16" fmla="*/ 85 w 227"/>
                <a:gd name="T17" fmla="*/ 368 h 368"/>
                <a:gd name="T18" fmla="*/ 85 w 227"/>
                <a:gd name="T19" fmla="*/ 255 h 368"/>
                <a:gd name="T20" fmla="*/ 0 w 227"/>
                <a:gd name="T21" fmla="*/ 227 h 368"/>
                <a:gd name="T22" fmla="*/ 0 w 227"/>
                <a:gd name="T23" fmla="*/ 142 h 368"/>
                <a:gd name="T24" fmla="*/ 28 w 227"/>
                <a:gd name="T25" fmla="*/ 85 h 368"/>
                <a:gd name="T26" fmla="*/ 28 w 227"/>
                <a:gd name="T27" fmla="*/ 0 h 3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27" h="368">
                  <a:moveTo>
                    <a:pt x="28" y="0"/>
                  </a:moveTo>
                  <a:lnTo>
                    <a:pt x="142" y="28"/>
                  </a:lnTo>
                  <a:lnTo>
                    <a:pt x="113" y="142"/>
                  </a:lnTo>
                  <a:lnTo>
                    <a:pt x="142" y="198"/>
                  </a:lnTo>
                  <a:lnTo>
                    <a:pt x="142" y="255"/>
                  </a:lnTo>
                  <a:lnTo>
                    <a:pt x="198" y="227"/>
                  </a:lnTo>
                  <a:lnTo>
                    <a:pt x="227" y="283"/>
                  </a:lnTo>
                  <a:lnTo>
                    <a:pt x="198" y="368"/>
                  </a:lnTo>
                  <a:lnTo>
                    <a:pt x="85" y="368"/>
                  </a:lnTo>
                  <a:lnTo>
                    <a:pt x="85" y="255"/>
                  </a:lnTo>
                  <a:lnTo>
                    <a:pt x="0" y="227"/>
                  </a:lnTo>
                  <a:lnTo>
                    <a:pt x="0" y="142"/>
                  </a:lnTo>
                  <a:lnTo>
                    <a:pt x="28" y="85"/>
                  </a:lnTo>
                  <a:lnTo>
                    <a:pt x="28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8" name="Freeform 274">
              <a:extLst>
                <a:ext uri="{FF2B5EF4-FFF2-40B4-BE49-F238E27FC236}">
                  <a16:creationId xmlns:a16="http://schemas.microsoft.com/office/drawing/2014/main" id="{8411FAD4-21B0-4B46-BCA3-534FFF1E5EFC}"/>
                </a:ext>
              </a:extLst>
            </p:cNvPr>
            <p:cNvSpPr>
              <a:spLocks/>
            </p:cNvSpPr>
            <p:nvPr/>
          </p:nvSpPr>
          <p:spPr bwMode="auto">
            <a:xfrm>
              <a:off x="4186" y="3975"/>
              <a:ext cx="1645" cy="1645"/>
            </a:xfrm>
            <a:custGeom>
              <a:avLst/>
              <a:gdLst>
                <a:gd name="T0" fmla="*/ 482 w 1645"/>
                <a:gd name="T1" fmla="*/ 170 h 1645"/>
                <a:gd name="T2" fmla="*/ 454 w 1645"/>
                <a:gd name="T3" fmla="*/ 312 h 1645"/>
                <a:gd name="T4" fmla="*/ 369 w 1645"/>
                <a:gd name="T5" fmla="*/ 397 h 1645"/>
                <a:gd name="T6" fmla="*/ 511 w 1645"/>
                <a:gd name="T7" fmla="*/ 511 h 1645"/>
                <a:gd name="T8" fmla="*/ 596 w 1645"/>
                <a:gd name="T9" fmla="*/ 652 h 1645"/>
                <a:gd name="T10" fmla="*/ 341 w 1645"/>
                <a:gd name="T11" fmla="*/ 907 h 1645"/>
                <a:gd name="T12" fmla="*/ 255 w 1645"/>
                <a:gd name="T13" fmla="*/ 907 h 1645"/>
                <a:gd name="T14" fmla="*/ 170 w 1645"/>
                <a:gd name="T15" fmla="*/ 1021 h 1645"/>
                <a:gd name="T16" fmla="*/ 114 w 1645"/>
                <a:gd name="T17" fmla="*/ 1106 h 1645"/>
                <a:gd name="T18" fmla="*/ 57 w 1645"/>
                <a:gd name="T19" fmla="*/ 1134 h 1645"/>
                <a:gd name="T20" fmla="*/ 57 w 1645"/>
                <a:gd name="T21" fmla="*/ 1276 h 1645"/>
                <a:gd name="T22" fmla="*/ 142 w 1645"/>
                <a:gd name="T23" fmla="*/ 1333 h 1645"/>
                <a:gd name="T24" fmla="*/ 170 w 1645"/>
                <a:gd name="T25" fmla="*/ 1418 h 1645"/>
                <a:gd name="T26" fmla="*/ 227 w 1645"/>
                <a:gd name="T27" fmla="*/ 1418 h 1645"/>
                <a:gd name="T28" fmla="*/ 284 w 1645"/>
                <a:gd name="T29" fmla="*/ 1389 h 1645"/>
                <a:gd name="T30" fmla="*/ 369 w 1645"/>
                <a:gd name="T31" fmla="*/ 1361 h 1645"/>
                <a:gd name="T32" fmla="*/ 454 w 1645"/>
                <a:gd name="T33" fmla="*/ 1361 h 1645"/>
                <a:gd name="T34" fmla="*/ 596 w 1645"/>
                <a:gd name="T35" fmla="*/ 1474 h 1645"/>
                <a:gd name="T36" fmla="*/ 624 w 1645"/>
                <a:gd name="T37" fmla="*/ 1389 h 1645"/>
                <a:gd name="T38" fmla="*/ 709 w 1645"/>
                <a:gd name="T39" fmla="*/ 1276 h 1645"/>
                <a:gd name="T40" fmla="*/ 822 w 1645"/>
                <a:gd name="T41" fmla="*/ 1304 h 1645"/>
                <a:gd name="T42" fmla="*/ 879 w 1645"/>
                <a:gd name="T43" fmla="*/ 1333 h 1645"/>
                <a:gd name="T44" fmla="*/ 993 w 1645"/>
                <a:gd name="T45" fmla="*/ 1446 h 1645"/>
                <a:gd name="T46" fmla="*/ 1021 w 1645"/>
                <a:gd name="T47" fmla="*/ 1531 h 1645"/>
                <a:gd name="T48" fmla="*/ 1163 w 1645"/>
                <a:gd name="T49" fmla="*/ 1474 h 1645"/>
                <a:gd name="T50" fmla="*/ 1276 w 1645"/>
                <a:gd name="T51" fmla="*/ 1531 h 1645"/>
                <a:gd name="T52" fmla="*/ 1276 w 1645"/>
                <a:gd name="T53" fmla="*/ 1616 h 1645"/>
                <a:gd name="T54" fmla="*/ 1418 w 1645"/>
                <a:gd name="T55" fmla="*/ 1560 h 1645"/>
                <a:gd name="T56" fmla="*/ 1531 w 1645"/>
                <a:gd name="T57" fmla="*/ 1503 h 1645"/>
                <a:gd name="T58" fmla="*/ 1645 w 1645"/>
                <a:gd name="T59" fmla="*/ 1219 h 1645"/>
                <a:gd name="T60" fmla="*/ 1389 w 1645"/>
                <a:gd name="T61" fmla="*/ 1191 h 1645"/>
                <a:gd name="T62" fmla="*/ 1276 w 1645"/>
                <a:gd name="T63" fmla="*/ 1219 h 1645"/>
                <a:gd name="T64" fmla="*/ 1134 w 1645"/>
                <a:gd name="T65" fmla="*/ 1021 h 1645"/>
                <a:gd name="T66" fmla="*/ 964 w 1645"/>
                <a:gd name="T67" fmla="*/ 737 h 1645"/>
                <a:gd name="T68" fmla="*/ 737 w 1645"/>
                <a:gd name="T69" fmla="*/ 539 h 1645"/>
                <a:gd name="T70" fmla="*/ 737 w 1645"/>
                <a:gd name="T71" fmla="*/ 312 h 1645"/>
                <a:gd name="T72" fmla="*/ 709 w 1645"/>
                <a:gd name="T73" fmla="*/ 114 h 1645"/>
                <a:gd name="T74" fmla="*/ 539 w 1645"/>
                <a:gd name="T75" fmla="*/ 0 h 1645"/>
                <a:gd name="T76" fmla="*/ 426 w 1645"/>
                <a:gd name="T77" fmla="*/ 57 h 16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1645" h="1645">
                  <a:moveTo>
                    <a:pt x="426" y="57"/>
                  </a:moveTo>
                  <a:lnTo>
                    <a:pt x="482" y="170"/>
                  </a:lnTo>
                  <a:lnTo>
                    <a:pt x="454" y="199"/>
                  </a:lnTo>
                  <a:lnTo>
                    <a:pt x="454" y="312"/>
                  </a:lnTo>
                  <a:lnTo>
                    <a:pt x="397" y="255"/>
                  </a:lnTo>
                  <a:lnTo>
                    <a:pt x="369" y="397"/>
                  </a:lnTo>
                  <a:lnTo>
                    <a:pt x="454" y="482"/>
                  </a:lnTo>
                  <a:lnTo>
                    <a:pt x="511" y="511"/>
                  </a:lnTo>
                  <a:lnTo>
                    <a:pt x="511" y="567"/>
                  </a:lnTo>
                  <a:lnTo>
                    <a:pt x="596" y="652"/>
                  </a:lnTo>
                  <a:lnTo>
                    <a:pt x="511" y="851"/>
                  </a:lnTo>
                  <a:lnTo>
                    <a:pt x="341" y="907"/>
                  </a:lnTo>
                  <a:lnTo>
                    <a:pt x="341" y="964"/>
                  </a:lnTo>
                  <a:lnTo>
                    <a:pt x="255" y="907"/>
                  </a:lnTo>
                  <a:lnTo>
                    <a:pt x="255" y="964"/>
                  </a:lnTo>
                  <a:lnTo>
                    <a:pt x="170" y="1021"/>
                  </a:lnTo>
                  <a:lnTo>
                    <a:pt x="170" y="1078"/>
                  </a:lnTo>
                  <a:lnTo>
                    <a:pt x="114" y="1106"/>
                  </a:lnTo>
                  <a:lnTo>
                    <a:pt x="114" y="1163"/>
                  </a:lnTo>
                  <a:lnTo>
                    <a:pt x="57" y="1134"/>
                  </a:lnTo>
                  <a:lnTo>
                    <a:pt x="0" y="1219"/>
                  </a:lnTo>
                  <a:lnTo>
                    <a:pt x="57" y="1276"/>
                  </a:lnTo>
                  <a:lnTo>
                    <a:pt x="57" y="1304"/>
                  </a:lnTo>
                  <a:lnTo>
                    <a:pt x="142" y="1333"/>
                  </a:lnTo>
                  <a:lnTo>
                    <a:pt x="142" y="1418"/>
                  </a:lnTo>
                  <a:lnTo>
                    <a:pt x="170" y="1418"/>
                  </a:lnTo>
                  <a:lnTo>
                    <a:pt x="199" y="1389"/>
                  </a:lnTo>
                  <a:lnTo>
                    <a:pt x="227" y="1418"/>
                  </a:lnTo>
                  <a:lnTo>
                    <a:pt x="255" y="1389"/>
                  </a:lnTo>
                  <a:lnTo>
                    <a:pt x="284" y="1389"/>
                  </a:lnTo>
                  <a:lnTo>
                    <a:pt x="369" y="1418"/>
                  </a:lnTo>
                  <a:lnTo>
                    <a:pt x="369" y="1361"/>
                  </a:lnTo>
                  <a:lnTo>
                    <a:pt x="426" y="1389"/>
                  </a:lnTo>
                  <a:lnTo>
                    <a:pt x="454" y="1361"/>
                  </a:lnTo>
                  <a:lnTo>
                    <a:pt x="511" y="1446"/>
                  </a:lnTo>
                  <a:lnTo>
                    <a:pt x="596" y="1474"/>
                  </a:lnTo>
                  <a:lnTo>
                    <a:pt x="652" y="1418"/>
                  </a:lnTo>
                  <a:lnTo>
                    <a:pt x="624" y="1389"/>
                  </a:lnTo>
                  <a:lnTo>
                    <a:pt x="681" y="1333"/>
                  </a:lnTo>
                  <a:lnTo>
                    <a:pt x="709" y="1276"/>
                  </a:lnTo>
                  <a:lnTo>
                    <a:pt x="794" y="1248"/>
                  </a:lnTo>
                  <a:lnTo>
                    <a:pt x="822" y="1304"/>
                  </a:lnTo>
                  <a:lnTo>
                    <a:pt x="794" y="1333"/>
                  </a:lnTo>
                  <a:lnTo>
                    <a:pt x="879" y="1333"/>
                  </a:lnTo>
                  <a:lnTo>
                    <a:pt x="908" y="1418"/>
                  </a:lnTo>
                  <a:lnTo>
                    <a:pt x="993" y="1446"/>
                  </a:lnTo>
                  <a:lnTo>
                    <a:pt x="1021" y="1503"/>
                  </a:lnTo>
                  <a:lnTo>
                    <a:pt x="1021" y="1531"/>
                  </a:lnTo>
                  <a:lnTo>
                    <a:pt x="1106" y="1560"/>
                  </a:lnTo>
                  <a:lnTo>
                    <a:pt x="1163" y="1474"/>
                  </a:lnTo>
                  <a:lnTo>
                    <a:pt x="1191" y="1531"/>
                  </a:lnTo>
                  <a:lnTo>
                    <a:pt x="1276" y="1531"/>
                  </a:lnTo>
                  <a:lnTo>
                    <a:pt x="1304" y="1588"/>
                  </a:lnTo>
                  <a:lnTo>
                    <a:pt x="1276" y="1616"/>
                  </a:lnTo>
                  <a:lnTo>
                    <a:pt x="1418" y="1645"/>
                  </a:lnTo>
                  <a:lnTo>
                    <a:pt x="1418" y="1560"/>
                  </a:lnTo>
                  <a:lnTo>
                    <a:pt x="1503" y="1531"/>
                  </a:lnTo>
                  <a:lnTo>
                    <a:pt x="1531" y="1503"/>
                  </a:lnTo>
                  <a:lnTo>
                    <a:pt x="1503" y="1418"/>
                  </a:lnTo>
                  <a:lnTo>
                    <a:pt x="1645" y="1219"/>
                  </a:lnTo>
                  <a:lnTo>
                    <a:pt x="1418" y="1163"/>
                  </a:lnTo>
                  <a:lnTo>
                    <a:pt x="1389" y="1191"/>
                  </a:lnTo>
                  <a:lnTo>
                    <a:pt x="1418" y="1276"/>
                  </a:lnTo>
                  <a:lnTo>
                    <a:pt x="1276" y="1219"/>
                  </a:lnTo>
                  <a:lnTo>
                    <a:pt x="1191" y="1021"/>
                  </a:lnTo>
                  <a:lnTo>
                    <a:pt x="1134" y="1021"/>
                  </a:lnTo>
                  <a:lnTo>
                    <a:pt x="1021" y="907"/>
                  </a:lnTo>
                  <a:lnTo>
                    <a:pt x="964" y="737"/>
                  </a:lnTo>
                  <a:lnTo>
                    <a:pt x="794" y="681"/>
                  </a:lnTo>
                  <a:lnTo>
                    <a:pt x="737" y="539"/>
                  </a:lnTo>
                  <a:lnTo>
                    <a:pt x="766" y="397"/>
                  </a:lnTo>
                  <a:lnTo>
                    <a:pt x="737" y="312"/>
                  </a:lnTo>
                  <a:lnTo>
                    <a:pt x="766" y="255"/>
                  </a:lnTo>
                  <a:lnTo>
                    <a:pt x="709" y="114"/>
                  </a:lnTo>
                  <a:lnTo>
                    <a:pt x="624" y="57"/>
                  </a:lnTo>
                  <a:lnTo>
                    <a:pt x="539" y="0"/>
                  </a:lnTo>
                  <a:lnTo>
                    <a:pt x="454" y="0"/>
                  </a:lnTo>
                  <a:lnTo>
                    <a:pt x="426" y="5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9" name="Freeform 275">
              <a:extLst>
                <a:ext uri="{FF2B5EF4-FFF2-40B4-BE49-F238E27FC236}">
                  <a16:creationId xmlns:a16="http://schemas.microsoft.com/office/drawing/2014/main" id="{41F24DC2-BE1C-48BA-8AFA-858E09C6B263}"/>
                </a:ext>
              </a:extLst>
            </p:cNvPr>
            <p:cNvSpPr>
              <a:spLocks/>
            </p:cNvSpPr>
            <p:nvPr/>
          </p:nvSpPr>
          <p:spPr bwMode="auto">
            <a:xfrm>
              <a:off x="1521" y="4089"/>
              <a:ext cx="1191" cy="992"/>
            </a:xfrm>
            <a:custGeom>
              <a:avLst/>
              <a:gdLst>
                <a:gd name="T0" fmla="*/ 823 w 1191"/>
                <a:gd name="T1" fmla="*/ 0 h 992"/>
                <a:gd name="T2" fmla="*/ 851 w 1191"/>
                <a:gd name="T3" fmla="*/ 56 h 992"/>
                <a:gd name="T4" fmla="*/ 908 w 1191"/>
                <a:gd name="T5" fmla="*/ 85 h 992"/>
                <a:gd name="T6" fmla="*/ 964 w 1191"/>
                <a:gd name="T7" fmla="*/ 56 h 992"/>
                <a:gd name="T8" fmla="*/ 993 w 1191"/>
                <a:gd name="T9" fmla="*/ 85 h 992"/>
                <a:gd name="T10" fmla="*/ 964 w 1191"/>
                <a:gd name="T11" fmla="*/ 170 h 992"/>
                <a:gd name="T12" fmla="*/ 1049 w 1191"/>
                <a:gd name="T13" fmla="*/ 170 h 992"/>
                <a:gd name="T14" fmla="*/ 1078 w 1191"/>
                <a:gd name="T15" fmla="*/ 226 h 992"/>
                <a:gd name="T16" fmla="*/ 1191 w 1191"/>
                <a:gd name="T17" fmla="*/ 255 h 992"/>
                <a:gd name="T18" fmla="*/ 1163 w 1191"/>
                <a:gd name="T19" fmla="*/ 368 h 992"/>
                <a:gd name="T20" fmla="*/ 1106 w 1191"/>
                <a:gd name="T21" fmla="*/ 340 h 992"/>
                <a:gd name="T22" fmla="*/ 993 w 1191"/>
                <a:gd name="T23" fmla="*/ 340 h 992"/>
                <a:gd name="T24" fmla="*/ 908 w 1191"/>
                <a:gd name="T25" fmla="*/ 368 h 992"/>
                <a:gd name="T26" fmla="*/ 851 w 1191"/>
                <a:gd name="T27" fmla="*/ 397 h 992"/>
                <a:gd name="T28" fmla="*/ 823 w 1191"/>
                <a:gd name="T29" fmla="*/ 340 h 992"/>
                <a:gd name="T30" fmla="*/ 738 w 1191"/>
                <a:gd name="T31" fmla="*/ 368 h 992"/>
                <a:gd name="T32" fmla="*/ 567 w 1191"/>
                <a:gd name="T33" fmla="*/ 567 h 992"/>
                <a:gd name="T34" fmla="*/ 511 w 1191"/>
                <a:gd name="T35" fmla="*/ 567 h 992"/>
                <a:gd name="T36" fmla="*/ 539 w 1191"/>
                <a:gd name="T37" fmla="*/ 623 h 992"/>
                <a:gd name="T38" fmla="*/ 511 w 1191"/>
                <a:gd name="T39" fmla="*/ 879 h 992"/>
                <a:gd name="T40" fmla="*/ 454 w 1191"/>
                <a:gd name="T41" fmla="*/ 935 h 992"/>
                <a:gd name="T42" fmla="*/ 482 w 1191"/>
                <a:gd name="T43" fmla="*/ 964 h 992"/>
                <a:gd name="T44" fmla="*/ 482 w 1191"/>
                <a:gd name="T45" fmla="*/ 992 h 992"/>
                <a:gd name="T46" fmla="*/ 397 w 1191"/>
                <a:gd name="T47" fmla="*/ 992 h 992"/>
                <a:gd name="T48" fmla="*/ 341 w 1191"/>
                <a:gd name="T49" fmla="*/ 822 h 992"/>
                <a:gd name="T50" fmla="*/ 227 w 1191"/>
                <a:gd name="T51" fmla="*/ 879 h 992"/>
                <a:gd name="T52" fmla="*/ 227 w 1191"/>
                <a:gd name="T53" fmla="*/ 822 h 992"/>
                <a:gd name="T54" fmla="*/ 142 w 1191"/>
                <a:gd name="T55" fmla="*/ 793 h 992"/>
                <a:gd name="T56" fmla="*/ 142 w 1191"/>
                <a:gd name="T57" fmla="*/ 737 h 992"/>
                <a:gd name="T58" fmla="*/ 57 w 1191"/>
                <a:gd name="T59" fmla="*/ 737 h 992"/>
                <a:gd name="T60" fmla="*/ 0 w 1191"/>
                <a:gd name="T61" fmla="*/ 623 h 992"/>
                <a:gd name="T62" fmla="*/ 86 w 1191"/>
                <a:gd name="T63" fmla="*/ 510 h 992"/>
                <a:gd name="T64" fmla="*/ 171 w 1191"/>
                <a:gd name="T65" fmla="*/ 510 h 992"/>
                <a:gd name="T66" fmla="*/ 227 w 1191"/>
                <a:gd name="T67" fmla="*/ 482 h 992"/>
                <a:gd name="T68" fmla="*/ 256 w 1191"/>
                <a:gd name="T69" fmla="*/ 397 h 992"/>
                <a:gd name="T70" fmla="*/ 312 w 1191"/>
                <a:gd name="T71" fmla="*/ 340 h 992"/>
                <a:gd name="T72" fmla="*/ 284 w 1191"/>
                <a:gd name="T73" fmla="*/ 312 h 992"/>
                <a:gd name="T74" fmla="*/ 312 w 1191"/>
                <a:gd name="T75" fmla="*/ 283 h 992"/>
                <a:gd name="T76" fmla="*/ 312 w 1191"/>
                <a:gd name="T77" fmla="*/ 226 h 992"/>
                <a:gd name="T78" fmla="*/ 284 w 1191"/>
                <a:gd name="T79" fmla="*/ 198 h 992"/>
                <a:gd name="T80" fmla="*/ 369 w 1191"/>
                <a:gd name="T81" fmla="*/ 170 h 992"/>
                <a:gd name="T82" fmla="*/ 369 w 1191"/>
                <a:gd name="T83" fmla="*/ 85 h 992"/>
                <a:gd name="T84" fmla="*/ 511 w 1191"/>
                <a:gd name="T85" fmla="*/ 56 h 992"/>
                <a:gd name="T86" fmla="*/ 567 w 1191"/>
                <a:gd name="T87" fmla="*/ 0 h 992"/>
                <a:gd name="T88" fmla="*/ 766 w 1191"/>
                <a:gd name="T89" fmla="*/ 56 h 992"/>
                <a:gd name="T90" fmla="*/ 823 w 1191"/>
                <a:gd name="T91" fmla="*/ 0 h 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191" h="992">
                  <a:moveTo>
                    <a:pt x="823" y="0"/>
                  </a:moveTo>
                  <a:lnTo>
                    <a:pt x="851" y="56"/>
                  </a:lnTo>
                  <a:lnTo>
                    <a:pt x="908" y="85"/>
                  </a:lnTo>
                  <a:lnTo>
                    <a:pt x="964" y="56"/>
                  </a:lnTo>
                  <a:lnTo>
                    <a:pt x="993" y="85"/>
                  </a:lnTo>
                  <a:lnTo>
                    <a:pt x="964" y="170"/>
                  </a:lnTo>
                  <a:lnTo>
                    <a:pt x="1049" y="170"/>
                  </a:lnTo>
                  <a:lnTo>
                    <a:pt x="1078" y="226"/>
                  </a:lnTo>
                  <a:lnTo>
                    <a:pt x="1191" y="255"/>
                  </a:lnTo>
                  <a:lnTo>
                    <a:pt x="1163" y="368"/>
                  </a:lnTo>
                  <a:lnTo>
                    <a:pt x="1106" y="340"/>
                  </a:lnTo>
                  <a:lnTo>
                    <a:pt x="993" y="340"/>
                  </a:lnTo>
                  <a:lnTo>
                    <a:pt x="908" y="368"/>
                  </a:lnTo>
                  <a:lnTo>
                    <a:pt x="851" y="397"/>
                  </a:lnTo>
                  <a:lnTo>
                    <a:pt x="823" y="340"/>
                  </a:lnTo>
                  <a:lnTo>
                    <a:pt x="738" y="368"/>
                  </a:lnTo>
                  <a:lnTo>
                    <a:pt x="567" y="567"/>
                  </a:lnTo>
                  <a:lnTo>
                    <a:pt x="511" y="567"/>
                  </a:lnTo>
                  <a:lnTo>
                    <a:pt x="539" y="623"/>
                  </a:lnTo>
                  <a:lnTo>
                    <a:pt x="511" y="879"/>
                  </a:lnTo>
                  <a:lnTo>
                    <a:pt x="454" y="935"/>
                  </a:lnTo>
                  <a:lnTo>
                    <a:pt x="482" y="964"/>
                  </a:lnTo>
                  <a:lnTo>
                    <a:pt x="482" y="992"/>
                  </a:lnTo>
                  <a:lnTo>
                    <a:pt x="397" y="992"/>
                  </a:lnTo>
                  <a:lnTo>
                    <a:pt x="341" y="822"/>
                  </a:lnTo>
                  <a:lnTo>
                    <a:pt x="227" y="879"/>
                  </a:lnTo>
                  <a:lnTo>
                    <a:pt x="227" y="822"/>
                  </a:lnTo>
                  <a:lnTo>
                    <a:pt x="142" y="793"/>
                  </a:lnTo>
                  <a:lnTo>
                    <a:pt x="142" y="737"/>
                  </a:lnTo>
                  <a:lnTo>
                    <a:pt x="57" y="737"/>
                  </a:lnTo>
                  <a:lnTo>
                    <a:pt x="0" y="623"/>
                  </a:lnTo>
                  <a:lnTo>
                    <a:pt x="86" y="510"/>
                  </a:lnTo>
                  <a:lnTo>
                    <a:pt x="171" y="510"/>
                  </a:lnTo>
                  <a:lnTo>
                    <a:pt x="227" y="482"/>
                  </a:lnTo>
                  <a:lnTo>
                    <a:pt x="256" y="397"/>
                  </a:lnTo>
                  <a:lnTo>
                    <a:pt x="312" y="340"/>
                  </a:lnTo>
                  <a:lnTo>
                    <a:pt x="284" y="312"/>
                  </a:lnTo>
                  <a:lnTo>
                    <a:pt x="312" y="283"/>
                  </a:lnTo>
                  <a:lnTo>
                    <a:pt x="312" y="226"/>
                  </a:lnTo>
                  <a:lnTo>
                    <a:pt x="284" y="198"/>
                  </a:lnTo>
                  <a:lnTo>
                    <a:pt x="369" y="170"/>
                  </a:lnTo>
                  <a:lnTo>
                    <a:pt x="369" y="85"/>
                  </a:lnTo>
                  <a:lnTo>
                    <a:pt x="511" y="56"/>
                  </a:lnTo>
                  <a:lnTo>
                    <a:pt x="567" y="0"/>
                  </a:lnTo>
                  <a:lnTo>
                    <a:pt x="766" y="56"/>
                  </a:lnTo>
                  <a:lnTo>
                    <a:pt x="823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0" name="Freeform 276">
              <a:extLst>
                <a:ext uri="{FF2B5EF4-FFF2-40B4-BE49-F238E27FC236}">
                  <a16:creationId xmlns:a16="http://schemas.microsoft.com/office/drawing/2014/main" id="{BCA3F5B8-70BF-4450-A9D0-6BE7E302C50A}"/>
                </a:ext>
              </a:extLst>
            </p:cNvPr>
            <p:cNvSpPr>
              <a:spLocks/>
            </p:cNvSpPr>
            <p:nvPr/>
          </p:nvSpPr>
          <p:spPr bwMode="auto">
            <a:xfrm>
              <a:off x="1096" y="3919"/>
              <a:ext cx="1276" cy="935"/>
            </a:xfrm>
            <a:custGeom>
              <a:avLst/>
              <a:gdLst>
                <a:gd name="T0" fmla="*/ 1191 w 1276"/>
                <a:gd name="T1" fmla="*/ 0 h 935"/>
                <a:gd name="T2" fmla="*/ 1248 w 1276"/>
                <a:gd name="T3" fmla="*/ 28 h 935"/>
                <a:gd name="T4" fmla="*/ 1191 w 1276"/>
                <a:gd name="T5" fmla="*/ 113 h 935"/>
                <a:gd name="T6" fmla="*/ 1276 w 1276"/>
                <a:gd name="T7" fmla="*/ 141 h 935"/>
                <a:gd name="T8" fmla="*/ 1248 w 1276"/>
                <a:gd name="T9" fmla="*/ 170 h 935"/>
                <a:gd name="T10" fmla="*/ 1191 w 1276"/>
                <a:gd name="T11" fmla="*/ 226 h 935"/>
                <a:gd name="T12" fmla="*/ 992 w 1276"/>
                <a:gd name="T13" fmla="*/ 170 h 935"/>
                <a:gd name="T14" fmla="*/ 936 w 1276"/>
                <a:gd name="T15" fmla="*/ 226 h 935"/>
                <a:gd name="T16" fmla="*/ 794 w 1276"/>
                <a:gd name="T17" fmla="*/ 255 h 935"/>
                <a:gd name="T18" fmla="*/ 794 w 1276"/>
                <a:gd name="T19" fmla="*/ 340 h 935"/>
                <a:gd name="T20" fmla="*/ 709 w 1276"/>
                <a:gd name="T21" fmla="*/ 368 h 935"/>
                <a:gd name="T22" fmla="*/ 737 w 1276"/>
                <a:gd name="T23" fmla="*/ 396 h 935"/>
                <a:gd name="T24" fmla="*/ 737 w 1276"/>
                <a:gd name="T25" fmla="*/ 453 h 935"/>
                <a:gd name="T26" fmla="*/ 709 w 1276"/>
                <a:gd name="T27" fmla="*/ 482 h 935"/>
                <a:gd name="T28" fmla="*/ 737 w 1276"/>
                <a:gd name="T29" fmla="*/ 510 h 935"/>
                <a:gd name="T30" fmla="*/ 681 w 1276"/>
                <a:gd name="T31" fmla="*/ 567 h 935"/>
                <a:gd name="T32" fmla="*/ 652 w 1276"/>
                <a:gd name="T33" fmla="*/ 652 h 935"/>
                <a:gd name="T34" fmla="*/ 596 w 1276"/>
                <a:gd name="T35" fmla="*/ 680 h 935"/>
                <a:gd name="T36" fmla="*/ 511 w 1276"/>
                <a:gd name="T37" fmla="*/ 680 h 935"/>
                <a:gd name="T38" fmla="*/ 425 w 1276"/>
                <a:gd name="T39" fmla="*/ 793 h 935"/>
                <a:gd name="T40" fmla="*/ 482 w 1276"/>
                <a:gd name="T41" fmla="*/ 907 h 935"/>
                <a:gd name="T42" fmla="*/ 397 w 1276"/>
                <a:gd name="T43" fmla="*/ 907 h 935"/>
                <a:gd name="T44" fmla="*/ 340 w 1276"/>
                <a:gd name="T45" fmla="*/ 935 h 935"/>
                <a:gd name="T46" fmla="*/ 284 w 1276"/>
                <a:gd name="T47" fmla="*/ 878 h 935"/>
                <a:gd name="T48" fmla="*/ 312 w 1276"/>
                <a:gd name="T49" fmla="*/ 793 h 935"/>
                <a:gd name="T50" fmla="*/ 227 w 1276"/>
                <a:gd name="T51" fmla="*/ 765 h 935"/>
                <a:gd name="T52" fmla="*/ 199 w 1276"/>
                <a:gd name="T53" fmla="*/ 708 h 935"/>
                <a:gd name="T54" fmla="*/ 142 w 1276"/>
                <a:gd name="T55" fmla="*/ 737 h 935"/>
                <a:gd name="T56" fmla="*/ 85 w 1276"/>
                <a:gd name="T57" fmla="*/ 708 h 935"/>
                <a:gd name="T58" fmla="*/ 114 w 1276"/>
                <a:gd name="T59" fmla="*/ 567 h 935"/>
                <a:gd name="T60" fmla="*/ 142 w 1276"/>
                <a:gd name="T61" fmla="*/ 510 h 935"/>
                <a:gd name="T62" fmla="*/ 114 w 1276"/>
                <a:gd name="T63" fmla="*/ 425 h 935"/>
                <a:gd name="T64" fmla="*/ 57 w 1276"/>
                <a:gd name="T65" fmla="*/ 425 h 935"/>
                <a:gd name="T66" fmla="*/ 29 w 1276"/>
                <a:gd name="T67" fmla="*/ 396 h 935"/>
                <a:gd name="T68" fmla="*/ 0 w 1276"/>
                <a:gd name="T69" fmla="*/ 283 h 935"/>
                <a:gd name="T70" fmla="*/ 85 w 1276"/>
                <a:gd name="T71" fmla="*/ 340 h 935"/>
                <a:gd name="T72" fmla="*/ 170 w 1276"/>
                <a:gd name="T73" fmla="*/ 340 h 935"/>
                <a:gd name="T74" fmla="*/ 170 w 1276"/>
                <a:gd name="T75" fmla="*/ 283 h 935"/>
                <a:gd name="T76" fmla="*/ 114 w 1276"/>
                <a:gd name="T77" fmla="*/ 283 h 935"/>
                <a:gd name="T78" fmla="*/ 114 w 1276"/>
                <a:gd name="T79" fmla="*/ 226 h 935"/>
                <a:gd name="T80" fmla="*/ 312 w 1276"/>
                <a:gd name="T81" fmla="*/ 255 h 935"/>
                <a:gd name="T82" fmla="*/ 369 w 1276"/>
                <a:gd name="T83" fmla="*/ 283 h 935"/>
                <a:gd name="T84" fmla="*/ 482 w 1276"/>
                <a:gd name="T85" fmla="*/ 283 h 935"/>
                <a:gd name="T86" fmla="*/ 539 w 1276"/>
                <a:gd name="T87" fmla="*/ 170 h 935"/>
                <a:gd name="T88" fmla="*/ 596 w 1276"/>
                <a:gd name="T89" fmla="*/ 141 h 935"/>
                <a:gd name="T90" fmla="*/ 652 w 1276"/>
                <a:gd name="T91" fmla="*/ 141 h 935"/>
                <a:gd name="T92" fmla="*/ 766 w 1276"/>
                <a:gd name="T93" fmla="*/ 85 h 935"/>
                <a:gd name="T94" fmla="*/ 794 w 1276"/>
                <a:gd name="T95" fmla="*/ 85 h 935"/>
                <a:gd name="T96" fmla="*/ 879 w 1276"/>
                <a:gd name="T97" fmla="*/ 0 h 935"/>
                <a:gd name="T98" fmla="*/ 1191 w 1276"/>
                <a:gd name="T99" fmla="*/ 0 h 9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276" h="935">
                  <a:moveTo>
                    <a:pt x="1191" y="0"/>
                  </a:moveTo>
                  <a:lnTo>
                    <a:pt x="1248" y="28"/>
                  </a:lnTo>
                  <a:lnTo>
                    <a:pt x="1191" y="113"/>
                  </a:lnTo>
                  <a:lnTo>
                    <a:pt x="1276" y="141"/>
                  </a:lnTo>
                  <a:lnTo>
                    <a:pt x="1248" y="170"/>
                  </a:lnTo>
                  <a:lnTo>
                    <a:pt x="1191" y="226"/>
                  </a:lnTo>
                  <a:lnTo>
                    <a:pt x="992" y="170"/>
                  </a:lnTo>
                  <a:lnTo>
                    <a:pt x="936" y="226"/>
                  </a:lnTo>
                  <a:lnTo>
                    <a:pt x="794" y="255"/>
                  </a:lnTo>
                  <a:lnTo>
                    <a:pt x="794" y="340"/>
                  </a:lnTo>
                  <a:lnTo>
                    <a:pt x="709" y="368"/>
                  </a:lnTo>
                  <a:lnTo>
                    <a:pt x="737" y="396"/>
                  </a:lnTo>
                  <a:lnTo>
                    <a:pt x="737" y="453"/>
                  </a:lnTo>
                  <a:lnTo>
                    <a:pt x="709" y="482"/>
                  </a:lnTo>
                  <a:lnTo>
                    <a:pt x="737" y="510"/>
                  </a:lnTo>
                  <a:lnTo>
                    <a:pt x="681" y="567"/>
                  </a:lnTo>
                  <a:lnTo>
                    <a:pt x="652" y="652"/>
                  </a:lnTo>
                  <a:lnTo>
                    <a:pt x="596" y="680"/>
                  </a:lnTo>
                  <a:lnTo>
                    <a:pt x="511" y="680"/>
                  </a:lnTo>
                  <a:lnTo>
                    <a:pt x="425" y="793"/>
                  </a:lnTo>
                  <a:lnTo>
                    <a:pt x="482" y="907"/>
                  </a:lnTo>
                  <a:lnTo>
                    <a:pt x="397" y="907"/>
                  </a:lnTo>
                  <a:lnTo>
                    <a:pt x="340" y="935"/>
                  </a:lnTo>
                  <a:lnTo>
                    <a:pt x="284" y="878"/>
                  </a:lnTo>
                  <a:lnTo>
                    <a:pt x="312" y="793"/>
                  </a:lnTo>
                  <a:lnTo>
                    <a:pt x="227" y="765"/>
                  </a:lnTo>
                  <a:lnTo>
                    <a:pt x="199" y="708"/>
                  </a:lnTo>
                  <a:lnTo>
                    <a:pt x="142" y="737"/>
                  </a:lnTo>
                  <a:lnTo>
                    <a:pt x="85" y="708"/>
                  </a:lnTo>
                  <a:lnTo>
                    <a:pt x="114" y="567"/>
                  </a:lnTo>
                  <a:lnTo>
                    <a:pt x="142" y="510"/>
                  </a:lnTo>
                  <a:lnTo>
                    <a:pt x="114" y="425"/>
                  </a:lnTo>
                  <a:lnTo>
                    <a:pt x="57" y="425"/>
                  </a:lnTo>
                  <a:lnTo>
                    <a:pt x="29" y="396"/>
                  </a:lnTo>
                  <a:lnTo>
                    <a:pt x="0" y="283"/>
                  </a:lnTo>
                  <a:lnTo>
                    <a:pt x="85" y="340"/>
                  </a:lnTo>
                  <a:lnTo>
                    <a:pt x="170" y="340"/>
                  </a:lnTo>
                  <a:lnTo>
                    <a:pt x="170" y="283"/>
                  </a:lnTo>
                  <a:lnTo>
                    <a:pt x="114" y="283"/>
                  </a:lnTo>
                  <a:lnTo>
                    <a:pt x="114" y="226"/>
                  </a:lnTo>
                  <a:lnTo>
                    <a:pt x="312" y="255"/>
                  </a:lnTo>
                  <a:lnTo>
                    <a:pt x="369" y="283"/>
                  </a:lnTo>
                  <a:lnTo>
                    <a:pt x="482" y="283"/>
                  </a:lnTo>
                  <a:lnTo>
                    <a:pt x="539" y="170"/>
                  </a:lnTo>
                  <a:lnTo>
                    <a:pt x="596" y="141"/>
                  </a:lnTo>
                  <a:lnTo>
                    <a:pt x="652" y="141"/>
                  </a:lnTo>
                  <a:lnTo>
                    <a:pt x="766" y="85"/>
                  </a:lnTo>
                  <a:lnTo>
                    <a:pt x="794" y="85"/>
                  </a:lnTo>
                  <a:lnTo>
                    <a:pt x="879" y="0"/>
                  </a:lnTo>
                  <a:lnTo>
                    <a:pt x="1191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1" name="Freeform 278">
              <a:extLst>
                <a:ext uri="{FF2B5EF4-FFF2-40B4-BE49-F238E27FC236}">
                  <a16:creationId xmlns:a16="http://schemas.microsoft.com/office/drawing/2014/main" id="{E35B7E43-4D0E-4BC7-8852-25121A04027C}"/>
                </a:ext>
              </a:extLst>
            </p:cNvPr>
            <p:cNvSpPr>
              <a:spLocks/>
            </p:cNvSpPr>
            <p:nvPr/>
          </p:nvSpPr>
          <p:spPr bwMode="auto">
            <a:xfrm>
              <a:off x="841" y="3635"/>
              <a:ext cx="425" cy="992"/>
            </a:xfrm>
            <a:custGeom>
              <a:avLst/>
              <a:gdLst>
                <a:gd name="T0" fmla="*/ 199 w 425"/>
                <a:gd name="T1" fmla="*/ 0 h 992"/>
                <a:gd name="T2" fmla="*/ 227 w 425"/>
                <a:gd name="T3" fmla="*/ 170 h 992"/>
                <a:gd name="T4" fmla="*/ 199 w 425"/>
                <a:gd name="T5" fmla="*/ 170 h 992"/>
                <a:gd name="T6" fmla="*/ 199 w 425"/>
                <a:gd name="T7" fmla="*/ 284 h 992"/>
                <a:gd name="T8" fmla="*/ 312 w 425"/>
                <a:gd name="T9" fmla="*/ 369 h 992"/>
                <a:gd name="T10" fmla="*/ 340 w 425"/>
                <a:gd name="T11" fmla="*/ 425 h 992"/>
                <a:gd name="T12" fmla="*/ 369 w 425"/>
                <a:gd name="T13" fmla="*/ 510 h 992"/>
                <a:gd name="T14" fmla="*/ 369 w 425"/>
                <a:gd name="T15" fmla="*/ 567 h 992"/>
                <a:gd name="T16" fmla="*/ 425 w 425"/>
                <a:gd name="T17" fmla="*/ 567 h 992"/>
                <a:gd name="T18" fmla="*/ 425 w 425"/>
                <a:gd name="T19" fmla="*/ 624 h 992"/>
                <a:gd name="T20" fmla="*/ 340 w 425"/>
                <a:gd name="T21" fmla="*/ 624 h 992"/>
                <a:gd name="T22" fmla="*/ 255 w 425"/>
                <a:gd name="T23" fmla="*/ 567 h 992"/>
                <a:gd name="T24" fmla="*/ 284 w 425"/>
                <a:gd name="T25" fmla="*/ 680 h 992"/>
                <a:gd name="T26" fmla="*/ 312 w 425"/>
                <a:gd name="T27" fmla="*/ 709 h 992"/>
                <a:gd name="T28" fmla="*/ 369 w 425"/>
                <a:gd name="T29" fmla="*/ 709 h 992"/>
                <a:gd name="T30" fmla="*/ 397 w 425"/>
                <a:gd name="T31" fmla="*/ 794 h 992"/>
                <a:gd name="T32" fmla="*/ 369 w 425"/>
                <a:gd name="T33" fmla="*/ 851 h 992"/>
                <a:gd name="T34" fmla="*/ 340 w 425"/>
                <a:gd name="T35" fmla="*/ 992 h 992"/>
                <a:gd name="T36" fmla="*/ 255 w 425"/>
                <a:gd name="T37" fmla="*/ 936 h 992"/>
                <a:gd name="T38" fmla="*/ 113 w 425"/>
                <a:gd name="T39" fmla="*/ 652 h 992"/>
                <a:gd name="T40" fmla="*/ 113 w 425"/>
                <a:gd name="T41" fmla="*/ 595 h 992"/>
                <a:gd name="T42" fmla="*/ 28 w 425"/>
                <a:gd name="T43" fmla="*/ 369 h 992"/>
                <a:gd name="T44" fmla="*/ 28 w 425"/>
                <a:gd name="T45" fmla="*/ 340 h 992"/>
                <a:gd name="T46" fmla="*/ 0 w 425"/>
                <a:gd name="T47" fmla="*/ 255 h 992"/>
                <a:gd name="T48" fmla="*/ 113 w 425"/>
                <a:gd name="T49" fmla="*/ 255 h 992"/>
                <a:gd name="T50" fmla="*/ 113 w 425"/>
                <a:gd name="T51" fmla="*/ 170 h 992"/>
                <a:gd name="T52" fmla="*/ 85 w 425"/>
                <a:gd name="T53" fmla="*/ 114 h 992"/>
                <a:gd name="T54" fmla="*/ 113 w 425"/>
                <a:gd name="T55" fmla="*/ 57 h 992"/>
                <a:gd name="T56" fmla="*/ 199 w 425"/>
                <a:gd name="T57" fmla="*/ 0 h 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425" h="992">
                  <a:moveTo>
                    <a:pt x="199" y="0"/>
                  </a:moveTo>
                  <a:lnTo>
                    <a:pt x="227" y="170"/>
                  </a:lnTo>
                  <a:lnTo>
                    <a:pt x="199" y="170"/>
                  </a:lnTo>
                  <a:lnTo>
                    <a:pt x="199" y="284"/>
                  </a:lnTo>
                  <a:lnTo>
                    <a:pt x="312" y="369"/>
                  </a:lnTo>
                  <a:lnTo>
                    <a:pt x="340" y="425"/>
                  </a:lnTo>
                  <a:lnTo>
                    <a:pt x="369" y="510"/>
                  </a:lnTo>
                  <a:lnTo>
                    <a:pt x="369" y="567"/>
                  </a:lnTo>
                  <a:lnTo>
                    <a:pt x="425" y="567"/>
                  </a:lnTo>
                  <a:lnTo>
                    <a:pt x="425" y="624"/>
                  </a:lnTo>
                  <a:lnTo>
                    <a:pt x="340" y="624"/>
                  </a:lnTo>
                  <a:lnTo>
                    <a:pt x="255" y="567"/>
                  </a:lnTo>
                  <a:lnTo>
                    <a:pt x="284" y="680"/>
                  </a:lnTo>
                  <a:lnTo>
                    <a:pt x="312" y="709"/>
                  </a:lnTo>
                  <a:lnTo>
                    <a:pt x="369" y="709"/>
                  </a:lnTo>
                  <a:lnTo>
                    <a:pt x="397" y="794"/>
                  </a:lnTo>
                  <a:lnTo>
                    <a:pt x="369" y="851"/>
                  </a:lnTo>
                  <a:lnTo>
                    <a:pt x="340" y="992"/>
                  </a:lnTo>
                  <a:lnTo>
                    <a:pt x="255" y="936"/>
                  </a:lnTo>
                  <a:lnTo>
                    <a:pt x="113" y="652"/>
                  </a:lnTo>
                  <a:lnTo>
                    <a:pt x="113" y="595"/>
                  </a:lnTo>
                  <a:lnTo>
                    <a:pt x="28" y="369"/>
                  </a:lnTo>
                  <a:lnTo>
                    <a:pt x="28" y="340"/>
                  </a:lnTo>
                  <a:lnTo>
                    <a:pt x="0" y="255"/>
                  </a:lnTo>
                  <a:lnTo>
                    <a:pt x="113" y="255"/>
                  </a:lnTo>
                  <a:lnTo>
                    <a:pt x="113" y="170"/>
                  </a:lnTo>
                  <a:lnTo>
                    <a:pt x="85" y="114"/>
                  </a:lnTo>
                  <a:lnTo>
                    <a:pt x="113" y="57"/>
                  </a:lnTo>
                  <a:lnTo>
                    <a:pt x="199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2" name="Freeform 279">
              <a:extLst>
                <a:ext uri="{FF2B5EF4-FFF2-40B4-BE49-F238E27FC236}">
                  <a16:creationId xmlns:a16="http://schemas.microsoft.com/office/drawing/2014/main" id="{7254F37E-210A-453E-A76A-28C09CEDBCB0}"/>
                </a:ext>
              </a:extLst>
            </p:cNvPr>
            <p:cNvSpPr>
              <a:spLocks/>
            </p:cNvSpPr>
            <p:nvPr/>
          </p:nvSpPr>
          <p:spPr bwMode="auto">
            <a:xfrm>
              <a:off x="416" y="3890"/>
              <a:ext cx="538" cy="340"/>
            </a:xfrm>
            <a:custGeom>
              <a:avLst/>
              <a:gdLst>
                <a:gd name="T0" fmla="*/ 425 w 538"/>
                <a:gd name="T1" fmla="*/ 0 h 340"/>
                <a:gd name="T2" fmla="*/ 397 w 538"/>
                <a:gd name="T3" fmla="*/ 85 h 340"/>
                <a:gd name="T4" fmla="*/ 170 w 538"/>
                <a:gd name="T5" fmla="*/ 114 h 340"/>
                <a:gd name="T6" fmla="*/ 85 w 538"/>
                <a:gd name="T7" fmla="*/ 142 h 340"/>
                <a:gd name="T8" fmla="*/ 0 w 538"/>
                <a:gd name="T9" fmla="*/ 284 h 340"/>
                <a:gd name="T10" fmla="*/ 113 w 538"/>
                <a:gd name="T11" fmla="*/ 227 h 340"/>
                <a:gd name="T12" fmla="*/ 170 w 538"/>
                <a:gd name="T13" fmla="*/ 227 h 340"/>
                <a:gd name="T14" fmla="*/ 283 w 538"/>
                <a:gd name="T15" fmla="*/ 199 h 340"/>
                <a:gd name="T16" fmla="*/ 453 w 538"/>
                <a:gd name="T17" fmla="*/ 255 h 340"/>
                <a:gd name="T18" fmla="*/ 538 w 538"/>
                <a:gd name="T19" fmla="*/ 340 h 340"/>
                <a:gd name="T20" fmla="*/ 453 w 538"/>
                <a:gd name="T21" fmla="*/ 114 h 340"/>
                <a:gd name="T22" fmla="*/ 453 w 538"/>
                <a:gd name="T23" fmla="*/ 85 h 340"/>
                <a:gd name="T24" fmla="*/ 425 w 538"/>
                <a:gd name="T25" fmla="*/ 0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538" h="340">
                  <a:moveTo>
                    <a:pt x="425" y="0"/>
                  </a:moveTo>
                  <a:lnTo>
                    <a:pt x="397" y="85"/>
                  </a:lnTo>
                  <a:lnTo>
                    <a:pt x="170" y="114"/>
                  </a:lnTo>
                  <a:lnTo>
                    <a:pt x="85" y="142"/>
                  </a:lnTo>
                  <a:lnTo>
                    <a:pt x="0" y="284"/>
                  </a:lnTo>
                  <a:lnTo>
                    <a:pt x="113" y="227"/>
                  </a:lnTo>
                  <a:lnTo>
                    <a:pt x="170" y="227"/>
                  </a:lnTo>
                  <a:lnTo>
                    <a:pt x="283" y="199"/>
                  </a:lnTo>
                  <a:lnTo>
                    <a:pt x="453" y="255"/>
                  </a:lnTo>
                  <a:lnTo>
                    <a:pt x="538" y="340"/>
                  </a:lnTo>
                  <a:lnTo>
                    <a:pt x="453" y="114"/>
                  </a:lnTo>
                  <a:lnTo>
                    <a:pt x="453" y="85"/>
                  </a:lnTo>
                  <a:lnTo>
                    <a:pt x="425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3" name="Freeform 280">
              <a:extLst>
                <a:ext uri="{FF2B5EF4-FFF2-40B4-BE49-F238E27FC236}">
                  <a16:creationId xmlns:a16="http://schemas.microsoft.com/office/drawing/2014/main" id="{CE2ACA86-85F4-4705-8CD4-3B388F6DB862}"/>
                </a:ext>
              </a:extLst>
            </p:cNvPr>
            <p:cNvSpPr>
              <a:spLocks/>
            </p:cNvSpPr>
            <p:nvPr/>
          </p:nvSpPr>
          <p:spPr bwMode="auto">
            <a:xfrm>
              <a:off x="359" y="3437"/>
              <a:ext cx="709" cy="737"/>
            </a:xfrm>
            <a:custGeom>
              <a:avLst/>
              <a:gdLst>
                <a:gd name="T0" fmla="*/ 681 w 709"/>
                <a:gd name="T1" fmla="*/ 198 h 737"/>
                <a:gd name="T2" fmla="*/ 709 w 709"/>
                <a:gd name="T3" fmla="*/ 198 h 737"/>
                <a:gd name="T4" fmla="*/ 681 w 709"/>
                <a:gd name="T5" fmla="*/ 113 h 737"/>
                <a:gd name="T6" fmla="*/ 709 w 709"/>
                <a:gd name="T7" fmla="*/ 56 h 737"/>
                <a:gd name="T8" fmla="*/ 681 w 709"/>
                <a:gd name="T9" fmla="*/ 0 h 737"/>
                <a:gd name="T10" fmla="*/ 539 w 709"/>
                <a:gd name="T11" fmla="*/ 85 h 737"/>
                <a:gd name="T12" fmla="*/ 425 w 709"/>
                <a:gd name="T13" fmla="*/ 255 h 737"/>
                <a:gd name="T14" fmla="*/ 312 w 709"/>
                <a:gd name="T15" fmla="*/ 283 h 737"/>
                <a:gd name="T16" fmla="*/ 284 w 709"/>
                <a:gd name="T17" fmla="*/ 226 h 737"/>
                <a:gd name="T18" fmla="*/ 142 w 709"/>
                <a:gd name="T19" fmla="*/ 283 h 737"/>
                <a:gd name="T20" fmla="*/ 28 w 709"/>
                <a:gd name="T21" fmla="*/ 425 h 737"/>
                <a:gd name="T22" fmla="*/ 142 w 709"/>
                <a:gd name="T23" fmla="*/ 425 h 737"/>
                <a:gd name="T24" fmla="*/ 142 w 709"/>
                <a:gd name="T25" fmla="*/ 538 h 737"/>
                <a:gd name="T26" fmla="*/ 28 w 709"/>
                <a:gd name="T27" fmla="*/ 538 h 737"/>
                <a:gd name="T28" fmla="*/ 0 w 709"/>
                <a:gd name="T29" fmla="*/ 567 h 737"/>
                <a:gd name="T30" fmla="*/ 57 w 709"/>
                <a:gd name="T31" fmla="*/ 623 h 737"/>
                <a:gd name="T32" fmla="*/ 0 w 709"/>
                <a:gd name="T33" fmla="*/ 652 h 737"/>
                <a:gd name="T34" fmla="*/ 57 w 709"/>
                <a:gd name="T35" fmla="*/ 737 h 737"/>
                <a:gd name="T36" fmla="*/ 142 w 709"/>
                <a:gd name="T37" fmla="*/ 595 h 737"/>
                <a:gd name="T38" fmla="*/ 227 w 709"/>
                <a:gd name="T39" fmla="*/ 567 h 737"/>
                <a:gd name="T40" fmla="*/ 454 w 709"/>
                <a:gd name="T41" fmla="*/ 538 h 737"/>
                <a:gd name="T42" fmla="*/ 482 w 709"/>
                <a:gd name="T43" fmla="*/ 453 h 737"/>
                <a:gd name="T44" fmla="*/ 595 w 709"/>
                <a:gd name="T45" fmla="*/ 453 h 737"/>
                <a:gd name="T46" fmla="*/ 595 w 709"/>
                <a:gd name="T47" fmla="*/ 368 h 737"/>
                <a:gd name="T48" fmla="*/ 567 w 709"/>
                <a:gd name="T49" fmla="*/ 312 h 737"/>
                <a:gd name="T50" fmla="*/ 595 w 709"/>
                <a:gd name="T51" fmla="*/ 255 h 737"/>
                <a:gd name="T52" fmla="*/ 681 w 709"/>
                <a:gd name="T53" fmla="*/ 198 h 7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709" h="737">
                  <a:moveTo>
                    <a:pt x="681" y="198"/>
                  </a:moveTo>
                  <a:lnTo>
                    <a:pt x="709" y="198"/>
                  </a:lnTo>
                  <a:lnTo>
                    <a:pt x="681" y="113"/>
                  </a:lnTo>
                  <a:lnTo>
                    <a:pt x="709" y="56"/>
                  </a:lnTo>
                  <a:lnTo>
                    <a:pt x="681" y="0"/>
                  </a:lnTo>
                  <a:lnTo>
                    <a:pt x="539" y="85"/>
                  </a:lnTo>
                  <a:lnTo>
                    <a:pt x="425" y="255"/>
                  </a:lnTo>
                  <a:lnTo>
                    <a:pt x="312" y="283"/>
                  </a:lnTo>
                  <a:lnTo>
                    <a:pt x="284" y="226"/>
                  </a:lnTo>
                  <a:lnTo>
                    <a:pt x="142" y="283"/>
                  </a:lnTo>
                  <a:lnTo>
                    <a:pt x="28" y="425"/>
                  </a:lnTo>
                  <a:lnTo>
                    <a:pt x="142" y="425"/>
                  </a:lnTo>
                  <a:lnTo>
                    <a:pt x="142" y="538"/>
                  </a:lnTo>
                  <a:lnTo>
                    <a:pt x="28" y="538"/>
                  </a:lnTo>
                  <a:lnTo>
                    <a:pt x="0" y="567"/>
                  </a:lnTo>
                  <a:lnTo>
                    <a:pt x="57" y="623"/>
                  </a:lnTo>
                  <a:lnTo>
                    <a:pt x="0" y="652"/>
                  </a:lnTo>
                  <a:lnTo>
                    <a:pt x="57" y="737"/>
                  </a:lnTo>
                  <a:lnTo>
                    <a:pt x="142" y="595"/>
                  </a:lnTo>
                  <a:lnTo>
                    <a:pt x="227" y="567"/>
                  </a:lnTo>
                  <a:lnTo>
                    <a:pt x="454" y="538"/>
                  </a:lnTo>
                  <a:lnTo>
                    <a:pt x="482" y="453"/>
                  </a:lnTo>
                  <a:lnTo>
                    <a:pt x="595" y="453"/>
                  </a:lnTo>
                  <a:lnTo>
                    <a:pt x="595" y="368"/>
                  </a:lnTo>
                  <a:lnTo>
                    <a:pt x="567" y="312"/>
                  </a:lnTo>
                  <a:lnTo>
                    <a:pt x="595" y="255"/>
                  </a:lnTo>
                  <a:lnTo>
                    <a:pt x="681" y="19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4" name="Freeform 281">
              <a:extLst>
                <a:ext uri="{FF2B5EF4-FFF2-40B4-BE49-F238E27FC236}">
                  <a16:creationId xmlns:a16="http://schemas.microsoft.com/office/drawing/2014/main" id="{B138EDCD-7ADC-4D09-BA7D-6FA0F190367A}"/>
                </a:ext>
              </a:extLst>
            </p:cNvPr>
            <p:cNvSpPr>
              <a:spLocks/>
            </p:cNvSpPr>
            <p:nvPr/>
          </p:nvSpPr>
          <p:spPr bwMode="auto">
            <a:xfrm>
              <a:off x="473" y="3323"/>
              <a:ext cx="595" cy="397"/>
            </a:xfrm>
            <a:custGeom>
              <a:avLst/>
              <a:gdLst>
                <a:gd name="T0" fmla="*/ 567 w 595"/>
                <a:gd name="T1" fmla="*/ 114 h 397"/>
                <a:gd name="T2" fmla="*/ 425 w 595"/>
                <a:gd name="T3" fmla="*/ 199 h 397"/>
                <a:gd name="T4" fmla="*/ 311 w 595"/>
                <a:gd name="T5" fmla="*/ 369 h 397"/>
                <a:gd name="T6" fmla="*/ 198 w 595"/>
                <a:gd name="T7" fmla="*/ 397 h 397"/>
                <a:gd name="T8" fmla="*/ 170 w 595"/>
                <a:gd name="T9" fmla="*/ 340 h 397"/>
                <a:gd name="T10" fmla="*/ 226 w 595"/>
                <a:gd name="T11" fmla="*/ 312 h 397"/>
                <a:gd name="T12" fmla="*/ 170 w 595"/>
                <a:gd name="T13" fmla="*/ 255 h 397"/>
                <a:gd name="T14" fmla="*/ 113 w 595"/>
                <a:gd name="T15" fmla="*/ 312 h 397"/>
                <a:gd name="T16" fmla="*/ 28 w 595"/>
                <a:gd name="T17" fmla="*/ 312 h 397"/>
                <a:gd name="T18" fmla="*/ 0 w 595"/>
                <a:gd name="T19" fmla="*/ 284 h 397"/>
                <a:gd name="T20" fmla="*/ 85 w 595"/>
                <a:gd name="T21" fmla="*/ 255 h 397"/>
                <a:gd name="T22" fmla="*/ 85 w 595"/>
                <a:gd name="T23" fmla="*/ 227 h 397"/>
                <a:gd name="T24" fmla="*/ 28 w 595"/>
                <a:gd name="T25" fmla="*/ 227 h 397"/>
                <a:gd name="T26" fmla="*/ 0 w 595"/>
                <a:gd name="T27" fmla="*/ 142 h 397"/>
                <a:gd name="T28" fmla="*/ 85 w 595"/>
                <a:gd name="T29" fmla="*/ 142 h 397"/>
                <a:gd name="T30" fmla="*/ 113 w 595"/>
                <a:gd name="T31" fmla="*/ 57 h 397"/>
                <a:gd name="T32" fmla="*/ 226 w 595"/>
                <a:gd name="T33" fmla="*/ 57 h 397"/>
                <a:gd name="T34" fmla="*/ 226 w 595"/>
                <a:gd name="T35" fmla="*/ 29 h 397"/>
                <a:gd name="T36" fmla="*/ 340 w 595"/>
                <a:gd name="T37" fmla="*/ 0 h 397"/>
                <a:gd name="T38" fmla="*/ 425 w 595"/>
                <a:gd name="T39" fmla="*/ 85 h 397"/>
                <a:gd name="T40" fmla="*/ 510 w 595"/>
                <a:gd name="T41" fmla="*/ 57 h 397"/>
                <a:gd name="T42" fmla="*/ 595 w 595"/>
                <a:gd name="T43" fmla="*/ 57 h 397"/>
                <a:gd name="T44" fmla="*/ 567 w 595"/>
                <a:gd name="T45" fmla="*/ 114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595" h="397">
                  <a:moveTo>
                    <a:pt x="567" y="114"/>
                  </a:moveTo>
                  <a:lnTo>
                    <a:pt x="425" y="199"/>
                  </a:lnTo>
                  <a:lnTo>
                    <a:pt x="311" y="369"/>
                  </a:lnTo>
                  <a:lnTo>
                    <a:pt x="198" y="397"/>
                  </a:lnTo>
                  <a:lnTo>
                    <a:pt x="170" y="340"/>
                  </a:lnTo>
                  <a:lnTo>
                    <a:pt x="226" y="312"/>
                  </a:lnTo>
                  <a:lnTo>
                    <a:pt x="170" y="255"/>
                  </a:lnTo>
                  <a:lnTo>
                    <a:pt x="113" y="312"/>
                  </a:lnTo>
                  <a:lnTo>
                    <a:pt x="28" y="312"/>
                  </a:lnTo>
                  <a:lnTo>
                    <a:pt x="0" y="284"/>
                  </a:lnTo>
                  <a:lnTo>
                    <a:pt x="85" y="255"/>
                  </a:lnTo>
                  <a:lnTo>
                    <a:pt x="85" y="227"/>
                  </a:lnTo>
                  <a:lnTo>
                    <a:pt x="28" y="227"/>
                  </a:lnTo>
                  <a:lnTo>
                    <a:pt x="0" y="142"/>
                  </a:lnTo>
                  <a:lnTo>
                    <a:pt x="85" y="142"/>
                  </a:lnTo>
                  <a:lnTo>
                    <a:pt x="113" y="57"/>
                  </a:lnTo>
                  <a:lnTo>
                    <a:pt x="226" y="57"/>
                  </a:lnTo>
                  <a:lnTo>
                    <a:pt x="226" y="29"/>
                  </a:lnTo>
                  <a:lnTo>
                    <a:pt x="340" y="0"/>
                  </a:lnTo>
                  <a:lnTo>
                    <a:pt x="425" y="85"/>
                  </a:lnTo>
                  <a:lnTo>
                    <a:pt x="510" y="57"/>
                  </a:lnTo>
                  <a:lnTo>
                    <a:pt x="595" y="57"/>
                  </a:lnTo>
                  <a:lnTo>
                    <a:pt x="567" y="11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5" name="Freeform 282">
              <a:extLst>
                <a:ext uri="{FF2B5EF4-FFF2-40B4-BE49-F238E27FC236}">
                  <a16:creationId xmlns:a16="http://schemas.microsoft.com/office/drawing/2014/main" id="{1B3527D2-A68C-475D-8FA9-CECF18190DE0}"/>
                </a:ext>
              </a:extLst>
            </p:cNvPr>
            <p:cNvSpPr>
              <a:spLocks/>
            </p:cNvSpPr>
            <p:nvPr/>
          </p:nvSpPr>
          <p:spPr bwMode="auto">
            <a:xfrm>
              <a:off x="813" y="3125"/>
              <a:ext cx="850" cy="567"/>
            </a:xfrm>
            <a:custGeom>
              <a:avLst/>
              <a:gdLst>
                <a:gd name="T0" fmla="*/ 255 w 850"/>
                <a:gd name="T1" fmla="*/ 510 h 567"/>
                <a:gd name="T2" fmla="*/ 227 w 850"/>
                <a:gd name="T3" fmla="*/ 425 h 567"/>
                <a:gd name="T4" fmla="*/ 255 w 850"/>
                <a:gd name="T5" fmla="*/ 368 h 567"/>
                <a:gd name="T6" fmla="*/ 227 w 850"/>
                <a:gd name="T7" fmla="*/ 312 h 567"/>
                <a:gd name="T8" fmla="*/ 255 w 850"/>
                <a:gd name="T9" fmla="*/ 255 h 567"/>
                <a:gd name="T10" fmla="*/ 170 w 850"/>
                <a:gd name="T11" fmla="*/ 255 h 567"/>
                <a:gd name="T12" fmla="*/ 85 w 850"/>
                <a:gd name="T13" fmla="*/ 283 h 567"/>
                <a:gd name="T14" fmla="*/ 0 w 850"/>
                <a:gd name="T15" fmla="*/ 198 h 567"/>
                <a:gd name="T16" fmla="*/ 85 w 850"/>
                <a:gd name="T17" fmla="*/ 170 h 567"/>
                <a:gd name="T18" fmla="*/ 28 w 850"/>
                <a:gd name="T19" fmla="*/ 85 h 567"/>
                <a:gd name="T20" fmla="*/ 113 w 850"/>
                <a:gd name="T21" fmla="*/ 85 h 567"/>
                <a:gd name="T22" fmla="*/ 113 w 850"/>
                <a:gd name="T23" fmla="*/ 57 h 567"/>
                <a:gd name="T24" fmla="*/ 85 w 850"/>
                <a:gd name="T25" fmla="*/ 28 h 567"/>
                <a:gd name="T26" fmla="*/ 198 w 850"/>
                <a:gd name="T27" fmla="*/ 0 h 567"/>
                <a:gd name="T28" fmla="*/ 397 w 850"/>
                <a:gd name="T29" fmla="*/ 57 h 567"/>
                <a:gd name="T30" fmla="*/ 453 w 850"/>
                <a:gd name="T31" fmla="*/ 142 h 567"/>
                <a:gd name="T32" fmla="*/ 595 w 850"/>
                <a:gd name="T33" fmla="*/ 142 h 567"/>
                <a:gd name="T34" fmla="*/ 623 w 850"/>
                <a:gd name="T35" fmla="*/ 113 h 567"/>
                <a:gd name="T36" fmla="*/ 794 w 850"/>
                <a:gd name="T37" fmla="*/ 113 h 567"/>
                <a:gd name="T38" fmla="*/ 794 w 850"/>
                <a:gd name="T39" fmla="*/ 170 h 567"/>
                <a:gd name="T40" fmla="*/ 850 w 850"/>
                <a:gd name="T41" fmla="*/ 170 h 567"/>
                <a:gd name="T42" fmla="*/ 708 w 850"/>
                <a:gd name="T43" fmla="*/ 340 h 567"/>
                <a:gd name="T44" fmla="*/ 708 w 850"/>
                <a:gd name="T45" fmla="*/ 453 h 567"/>
                <a:gd name="T46" fmla="*/ 567 w 850"/>
                <a:gd name="T47" fmla="*/ 482 h 567"/>
                <a:gd name="T48" fmla="*/ 567 w 850"/>
                <a:gd name="T49" fmla="*/ 567 h 567"/>
                <a:gd name="T50" fmla="*/ 482 w 850"/>
                <a:gd name="T51" fmla="*/ 538 h 567"/>
                <a:gd name="T52" fmla="*/ 340 w 850"/>
                <a:gd name="T53" fmla="*/ 510 h 567"/>
                <a:gd name="T54" fmla="*/ 255 w 850"/>
                <a:gd name="T55" fmla="*/ 51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850" h="567">
                  <a:moveTo>
                    <a:pt x="255" y="510"/>
                  </a:moveTo>
                  <a:lnTo>
                    <a:pt x="227" y="425"/>
                  </a:lnTo>
                  <a:lnTo>
                    <a:pt x="255" y="368"/>
                  </a:lnTo>
                  <a:lnTo>
                    <a:pt x="227" y="312"/>
                  </a:lnTo>
                  <a:lnTo>
                    <a:pt x="255" y="255"/>
                  </a:lnTo>
                  <a:lnTo>
                    <a:pt x="170" y="255"/>
                  </a:lnTo>
                  <a:lnTo>
                    <a:pt x="85" y="283"/>
                  </a:lnTo>
                  <a:lnTo>
                    <a:pt x="0" y="198"/>
                  </a:lnTo>
                  <a:lnTo>
                    <a:pt x="85" y="170"/>
                  </a:lnTo>
                  <a:lnTo>
                    <a:pt x="28" y="85"/>
                  </a:lnTo>
                  <a:lnTo>
                    <a:pt x="113" y="85"/>
                  </a:lnTo>
                  <a:lnTo>
                    <a:pt x="113" y="57"/>
                  </a:lnTo>
                  <a:lnTo>
                    <a:pt x="85" y="28"/>
                  </a:lnTo>
                  <a:lnTo>
                    <a:pt x="198" y="0"/>
                  </a:lnTo>
                  <a:lnTo>
                    <a:pt x="397" y="57"/>
                  </a:lnTo>
                  <a:lnTo>
                    <a:pt x="453" y="142"/>
                  </a:lnTo>
                  <a:lnTo>
                    <a:pt x="595" y="142"/>
                  </a:lnTo>
                  <a:lnTo>
                    <a:pt x="623" y="113"/>
                  </a:lnTo>
                  <a:lnTo>
                    <a:pt x="794" y="113"/>
                  </a:lnTo>
                  <a:lnTo>
                    <a:pt x="794" y="170"/>
                  </a:lnTo>
                  <a:lnTo>
                    <a:pt x="850" y="170"/>
                  </a:lnTo>
                  <a:lnTo>
                    <a:pt x="708" y="340"/>
                  </a:lnTo>
                  <a:lnTo>
                    <a:pt x="708" y="453"/>
                  </a:lnTo>
                  <a:lnTo>
                    <a:pt x="567" y="482"/>
                  </a:lnTo>
                  <a:lnTo>
                    <a:pt x="567" y="567"/>
                  </a:lnTo>
                  <a:lnTo>
                    <a:pt x="482" y="538"/>
                  </a:lnTo>
                  <a:lnTo>
                    <a:pt x="340" y="510"/>
                  </a:lnTo>
                  <a:lnTo>
                    <a:pt x="255" y="51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6" name="Freeform 283">
              <a:extLst>
                <a:ext uri="{FF2B5EF4-FFF2-40B4-BE49-F238E27FC236}">
                  <a16:creationId xmlns:a16="http://schemas.microsoft.com/office/drawing/2014/main" id="{905B0003-6D04-4596-B41E-B122ED886443}"/>
                </a:ext>
              </a:extLst>
            </p:cNvPr>
            <p:cNvSpPr>
              <a:spLocks/>
            </p:cNvSpPr>
            <p:nvPr/>
          </p:nvSpPr>
          <p:spPr bwMode="auto">
            <a:xfrm>
              <a:off x="1040" y="3040"/>
              <a:ext cx="2126" cy="1162"/>
            </a:xfrm>
            <a:custGeom>
              <a:avLst/>
              <a:gdLst>
                <a:gd name="T0" fmla="*/ 1899 w 2126"/>
                <a:gd name="T1" fmla="*/ 28 h 1162"/>
                <a:gd name="T2" fmla="*/ 1842 w 2126"/>
                <a:gd name="T3" fmla="*/ 0 h 1162"/>
                <a:gd name="T4" fmla="*/ 1842 w 2126"/>
                <a:gd name="T5" fmla="*/ 56 h 1162"/>
                <a:gd name="T6" fmla="*/ 1701 w 2126"/>
                <a:gd name="T7" fmla="*/ 85 h 1162"/>
                <a:gd name="T8" fmla="*/ 1587 w 2126"/>
                <a:gd name="T9" fmla="*/ 28 h 1162"/>
                <a:gd name="T10" fmla="*/ 1530 w 2126"/>
                <a:gd name="T11" fmla="*/ 85 h 1162"/>
                <a:gd name="T12" fmla="*/ 1389 w 2126"/>
                <a:gd name="T13" fmla="*/ 113 h 1162"/>
                <a:gd name="T14" fmla="*/ 1247 w 2126"/>
                <a:gd name="T15" fmla="*/ 227 h 1162"/>
                <a:gd name="T16" fmla="*/ 1105 w 2126"/>
                <a:gd name="T17" fmla="*/ 198 h 1162"/>
                <a:gd name="T18" fmla="*/ 1077 w 2126"/>
                <a:gd name="T19" fmla="*/ 255 h 1162"/>
                <a:gd name="T20" fmla="*/ 878 w 2126"/>
                <a:gd name="T21" fmla="*/ 255 h 1162"/>
                <a:gd name="T22" fmla="*/ 623 w 2126"/>
                <a:gd name="T23" fmla="*/ 255 h 1162"/>
                <a:gd name="T24" fmla="*/ 481 w 2126"/>
                <a:gd name="T25" fmla="*/ 425 h 1162"/>
                <a:gd name="T26" fmla="*/ 481 w 2126"/>
                <a:gd name="T27" fmla="*/ 538 h 1162"/>
                <a:gd name="T28" fmla="*/ 340 w 2126"/>
                <a:gd name="T29" fmla="*/ 567 h 1162"/>
                <a:gd name="T30" fmla="*/ 340 w 2126"/>
                <a:gd name="T31" fmla="*/ 652 h 1162"/>
                <a:gd name="T32" fmla="*/ 255 w 2126"/>
                <a:gd name="T33" fmla="*/ 623 h 1162"/>
                <a:gd name="T34" fmla="*/ 85 w 2126"/>
                <a:gd name="T35" fmla="*/ 595 h 1162"/>
                <a:gd name="T36" fmla="*/ 0 w 2126"/>
                <a:gd name="T37" fmla="*/ 595 h 1162"/>
                <a:gd name="T38" fmla="*/ 28 w 2126"/>
                <a:gd name="T39" fmla="*/ 765 h 1162"/>
                <a:gd name="T40" fmla="*/ 0 w 2126"/>
                <a:gd name="T41" fmla="*/ 765 h 1162"/>
                <a:gd name="T42" fmla="*/ 0 w 2126"/>
                <a:gd name="T43" fmla="*/ 879 h 1162"/>
                <a:gd name="T44" fmla="*/ 113 w 2126"/>
                <a:gd name="T45" fmla="*/ 964 h 1162"/>
                <a:gd name="T46" fmla="*/ 170 w 2126"/>
                <a:gd name="T47" fmla="*/ 1105 h 1162"/>
                <a:gd name="T48" fmla="*/ 368 w 2126"/>
                <a:gd name="T49" fmla="*/ 1134 h 1162"/>
                <a:gd name="T50" fmla="*/ 425 w 2126"/>
                <a:gd name="T51" fmla="*/ 1162 h 1162"/>
                <a:gd name="T52" fmla="*/ 538 w 2126"/>
                <a:gd name="T53" fmla="*/ 1162 h 1162"/>
                <a:gd name="T54" fmla="*/ 595 w 2126"/>
                <a:gd name="T55" fmla="*/ 1049 h 1162"/>
                <a:gd name="T56" fmla="*/ 652 w 2126"/>
                <a:gd name="T57" fmla="*/ 1020 h 1162"/>
                <a:gd name="T58" fmla="*/ 708 w 2126"/>
                <a:gd name="T59" fmla="*/ 1020 h 1162"/>
                <a:gd name="T60" fmla="*/ 822 w 2126"/>
                <a:gd name="T61" fmla="*/ 964 h 1162"/>
                <a:gd name="T62" fmla="*/ 850 w 2126"/>
                <a:gd name="T63" fmla="*/ 964 h 1162"/>
                <a:gd name="T64" fmla="*/ 935 w 2126"/>
                <a:gd name="T65" fmla="*/ 879 h 1162"/>
                <a:gd name="T66" fmla="*/ 1247 w 2126"/>
                <a:gd name="T67" fmla="*/ 879 h 1162"/>
                <a:gd name="T68" fmla="*/ 1275 w 2126"/>
                <a:gd name="T69" fmla="*/ 794 h 1162"/>
                <a:gd name="T70" fmla="*/ 1389 w 2126"/>
                <a:gd name="T71" fmla="*/ 765 h 1162"/>
                <a:gd name="T72" fmla="*/ 1445 w 2126"/>
                <a:gd name="T73" fmla="*/ 680 h 1162"/>
                <a:gd name="T74" fmla="*/ 1530 w 2126"/>
                <a:gd name="T75" fmla="*/ 680 h 1162"/>
                <a:gd name="T76" fmla="*/ 1615 w 2126"/>
                <a:gd name="T77" fmla="*/ 652 h 1162"/>
                <a:gd name="T78" fmla="*/ 1701 w 2126"/>
                <a:gd name="T79" fmla="*/ 737 h 1162"/>
                <a:gd name="T80" fmla="*/ 1757 w 2126"/>
                <a:gd name="T81" fmla="*/ 680 h 1162"/>
                <a:gd name="T82" fmla="*/ 1814 w 2126"/>
                <a:gd name="T83" fmla="*/ 709 h 1162"/>
                <a:gd name="T84" fmla="*/ 1927 w 2126"/>
                <a:gd name="T85" fmla="*/ 652 h 1162"/>
                <a:gd name="T86" fmla="*/ 1984 w 2126"/>
                <a:gd name="T87" fmla="*/ 652 h 1162"/>
                <a:gd name="T88" fmla="*/ 2126 w 2126"/>
                <a:gd name="T89" fmla="*/ 510 h 1162"/>
                <a:gd name="T90" fmla="*/ 2126 w 2126"/>
                <a:gd name="T91" fmla="*/ 425 h 1162"/>
                <a:gd name="T92" fmla="*/ 2041 w 2126"/>
                <a:gd name="T93" fmla="*/ 283 h 1162"/>
                <a:gd name="T94" fmla="*/ 2097 w 2126"/>
                <a:gd name="T95" fmla="*/ 227 h 1162"/>
                <a:gd name="T96" fmla="*/ 2012 w 2126"/>
                <a:gd name="T97" fmla="*/ 142 h 1162"/>
                <a:gd name="T98" fmla="*/ 1899 w 2126"/>
                <a:gd name="T99" fmla="*/ 113 h 1162"/>
                <a:gd name="T100" fmla="*/ 1927 w 2126"/>
                <a:gd name="T101" fmla="*/ 56 h 1162"/>
                <a:gd name="T102" fmla="*/ 1899 w 2126"/>
                <a:gd name="T103" fmla="*/ 28 h 1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2126" h="1162">
                  <a:moveTo>
                    <a:pt x="1899" y="28"/>
                  </a:moveTo>
                  <a:lnTo>
                    <a:pt x="1842" y="0"/>
                  </a:lnTo>
                  <a:lnTo>
                    <a:pt x="1842" y="56"/>
                  </a:lnTo>
                  <a:lnTo>
                    <a:pt x="1701" y="85"/>
                  </a:lnTo>
                  <a:lnTo>
                    <a:pt x="1587" y="28"/>
                  </a:lnTo>
                  <a:lnTo>
                    <a:pt x="1530" y="85"/>
                  </a:lnTo>
                  <a:lnTo>
                    <a:pt x="1389" y="113"/>
                  </a:lnTo>
                  <a:lnTo>
                    <a:pt x="1247" y="227"/>
                  </a:lnTo>
                  <a:lnTo>
                    <a:pt x="1105" y="198"/>
                  </a:lnTo>
                  <a:lnTo>
                    <a:pt x="1077" y="255"/>
                  </a:lnTo>
                  <a:lnTo>
                    <a:pt x="878" y="255"/>
                  </a:lnTo>
                  <a:lnTo>
                    <a:pt x="623" y="255"/>
                  </a:lnTo>
                  <a:lnTo>
                    <a:pt x="481" y="425"/>
                  </a:lnTo>
                  <a:lnTo>
                    <a:pt x="481" y="538"/>
                  </a:lnTo>
                  <a:lnTo>
                    <a:pt x="340" y="567"/>
                  </a:lnTo>
                  <a:lnTo>
                    <a:pt x="340" y="652"/>
                  </a:lnTo>
                  <a:lnTo>
                    <a:pt x="255" y="623"/>
                  </a:lnTo>
                  <a:lnTo>
                    <a:pt x="85" y="595"/>
                  </a:lnTo>
                  <a:lnTo>
                    <a:pt x="0" y="595"/>
                  </a:lnTo>
                  <a:lnTo>
                    <a:pt x="28" y="765"/>
                  </a:lnTo>
                  <a:lnTo>
                    <a:pt x="0" y="765"/>
                  </a:lnTo>
                  <a:lnTo>
                    <a:pt x="0" y="879"/>
                  </a:lnTo>
                  <a:lnTo>
                    <a:pt x="113" y="964"/>
                  </a:lnTo>
                  <a:lnTo>
                    <a:pt x="170" y="1105"/>
                  </a:lnTo>
                  <a:lnTo>
                    <a:pt x="368" y="1134"/>
                  </a:lnTo>
                  <a:lnTo>
                    <a:pt x="425" y="1162"/>
                  </a:lnTo>
                  <a:lnTo>
                    <a:pt x="538" y="1162"/>
                  </a:lnTo>
                  <a:lnTo>
                    <a:pt x="595" y="1049"/>
                  </a:lnTo>
                  <a:lnTo>
                    <a:pt x="652" y="1020"/>
                  </a:lnTo>
                  <a:lnTo>
                    <a:pt x="708" y="1020"/>
                  </a:lnTo>
                  <a:lnTo>
                    <a:pt x="822" y="964"/>
                  </a:lnTo>
                  <a:lnTo>
                    <a:pt x="850" y="964"/>
                  </a:lnTo>
                  <a:lnTo>
                    <a:pt x="935" y="879"/>
                  </a:lnTo>
                  <a:lnTo>
                    <a:pt x="1247" y="879"/>
                  </a:lnTo>
                  <a:lnTo>
                    <a:pt x="1275" y="794"/>
                  </a:lnTo>
                  <a:lnTo>
                    <a:pt x="1389" y="765"/>
                  </a:lnTo>
                  <a:lnTo>
                    <a:pt x="1445" y="680"/>
                  </a:lnTo>
                  <a:lnTo>
                    <a:pt x="1530" y="680"/>
                  </a:lnTo>
                  <a:lnTo>
                    <a:pt x="1615" y="652"/>
                  </a:lnTo>
                  <a:lnTo>
                    <a:pt x="1701" y="737"/>
                  </a:lnTo>
                  <a:lnTo>
                    <a:pt x="1757" y="680"/>
                  </a:lnTo>
                  <a:lnTo>
                    <a:pt x="1814" y="709"/>
                  </a:lnTo>
                  <a:lnTo>
                    <a:pt x="1927" y="652"/>
                  </a:lnTo>
                  <a:lnTo>
                    <a:pt x="1984" y="652"/>
                  </a:lnTo>
                  <a:lnTo>
                    <a:pt x="2126" y="510"/>
                  </a:lnTo>
                  <a:lnTo>
                    <a:pt x="2126" y="425"/>
                  </a:lnTo>
                  <a:lnTo>
                    <a:pt x="2041" y="283"/>
                  </a:lnTo>
                  <a:lnTo>
                    <a:pt x="2097" y="227"/>
                  </a:lnTo>
                  <a:lnTo>
                    <a:pt x="2012" y="142"/>
                  </a:lnTo>
                  <a:lnTo>
                    <a:pt x="1899" y="113"/>
                  </a:lnTo>
                  <a:lnTo>
                    <a:pt x="1927" y="56"/>
                  </a:lnTo>
                  <a:lnTo>
                    <a:pt x="1899" y="2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7" name="Freeform 286">
              <a:extLst>
                <a:ext uri="{FF2B5EF4-FFF2-40B4-BE49-F238E27FC236}">
                  <a16:creationId xmlns:a16="http://schemas.microsoft.com/office/drawing/2014/main" id="{6919DD5E-3B43-4806-B891-7370F2179E5A}"/>
                </a:ext>
              </a:extLst>
            </p:cNvPr>
            <p:cNvSpPr>
              <a:spLocks/>
            </p:cNvSpPr>
            <p:nvPr/>
          </p:nvSpPr>
          <p:spPr bwMode="auto">
            <a:xfrm>
              <a:off x="869" y="2898"/>
              <a:ext cx="567" cy="369"/>
            </a:xfrm>
            <a:custGeom>
              <a:avLst/>
              <a:gdLst>
                <a:gd name="T0" fmla="*/ 142 w 567"/>
                <a:gd name="T1" fmla="*/ 227 h 369"/>
                <a:gd name="T2" fmla="*/ 341 w 567"/>
                <a:gd name="T3" fmla="*/ 284 h 369"/>
                <a:gd name="T4" fmla="*/ 397 w 567"/>
                <a:gd name="T5" fmla="*/ 369 h 369"/>
                <a:gd name="T6" fmla="*/ 539 w 567"/>
                <a:gd name="T7" fmla="*/ 369 h 369"/>
                <a:gd name="T8" fmla="*/ 567 w 567"/>
                <a:gd name="T9" fmla="*/ 340 h 369"/>
                <a:gd name="T10" fmla="*/ 511 w 567"/>
                <a:gd name="T11" fmla="*/ 312 h 369"/>
                <a:gd name="T12" fmla="*/ 511 w 567"/>
                <a:gd name="T13" fmla="*/ 255 h 369"/>
                <a:gd name="T14" fmla="*/ 426 w 567"/>
                <a:gd name="T15" fmla="*/ 227 h 369"/>
                <a:gd name="T16" fmla="*/ 397 w 567"/>
                <a:gd name="T17" fmla="*/ 198 h 369"/>
                <a:gd name="T18" fmla="*/ 284 w 567"/>
                <a:gd name="T19" fmla="*/ 198 h 369"/>
                <a:gd name="T20" fmla="*/ 284 w 567"/>
                <a:gd name="T21" fmla="*/ 142 h 369"/>
                <a:gd name="T22" fmla="*/ 284 w 567"/>
                <a:gd name="T23" fmla="*/ 113 h 369"/>
                <a:gd name="T24" fmla="*/ 227 w 567"/>
                <a:gd name="T25" fmla="*/ 0 h 369"/>
                <a:gd name="T26" fmla="*/ 199 w 567"/>
                <a:gd name="T27" fmla="*/ 57 h 369"/>
                <a:gd name="T28" fmla="*/ 114 w 567"/>
                <a:gd name="T29" fmla="*/ 0 h 369"/>
                <a:gd name="T30" fmla="*/ 0 w 567"/>
                <a:gd name="T31" fmla="*/ 28 h 369"/>
                <a:gd name="T32" fmla="*/ 29 w 567"/>
                <a:gd name="T33" fmla="*/ 142 h 369"/>
                <a:gd name="T34" fmla="*/ 114 w 567"/>
                <a:gd name="T35" fmla="*/ 142 h 369"/>
                <a:gd name="T36" fmla="*/ 114 w 567"/>
                <a:gd name="T37" fmla="*/ 170 h 369"/>
                <a:gd name="T38" fmla="*/ 171 w 567"/>
                <a:gd name="T39" fmla="*/ 198 h 369"/>
                <a:gd name="T40" fmla="*/ 142 w 567"/>
                <a:gd name="T41" fmla="*/ 227 h 3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567" h="369">
                  <a:moveTo>
                    <a:pt x="142" y="227"/>
                  </a:moveTo>
                  <a:lnTo>
                    <a:pt x="341" y="284"/>
                  </a:lnTo>
                  <a:lnTo>
                    <a:pt x="397" y="369"/>
                  </a:lnTo>
                  <a:lnTo>
                    <a:pt x="539" y="369"/>
                  </a:lnTo>
                  <a:lnTo>
                    <a:pt x="567" y="340"/>
                  </a:lnTo>
                  <a:lnTo>
                    <a:pt x="511" y="312"/>
                  </a:lnTo>
                  <a:lnTo>
                    <a:pt x="511" y="255"/>
                  </a:lnTo>
                  <a:lnTo>
                    <a:pt x="426" y="227"/>
                  </a:lnTo>
                  <a:lnTo>
                    <a:pt x="397" y="198"/>
                  </a:lnTo>
                  <a:lnTo>
                    <a:pt x="284" y="198"/>
                  </a:lnTo>
                  <a:lnTo>
                    <a:pt x="284" y="142"/>
                  </a:lnTo>
                  <a:lnTo>
                    <a:pt x="284" y="113"/>
                  </a:lnTo>
                  <a:lnTo>
                    <a:pt x="227" y="0"/>
                  </a:lnTo>
                  <a:lnTo>
                    <a:pt x="199" y="57"/>
                  </a:lnTo>
                  <a:lnTo>
                    <a:pt x="114" y="0"/>
                  </a:lnTo>
                  <a:lnTo>
                    <a:pt x="0" y="28"/>
                  </a:lnTo>
                  <a:lnTo>
                    <a:pt x="29" y="142"/>
                  </a:lnTo>
                  <a:lnTo>
                    <a:pt x="114" y="142"/>
                  </a:lnTo>
                  <a:lnTo>
                    <a:pt x="114" y="170"/>
                  </a:lnTo>
                  <a:lnTo>
                    <a:pt x="171" y="198"/>
                  </a:lnTo>
                  <a:lnTo>
                    <a:pt x="142" y="22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8" name="Freeform 287">
              <a:extLst>
                <a:ext uri="{FF2B5EF4-FFF2-40B4-BE49-F238E27FC236}">
                  <a16:creationId xmlns:a16="http://schemas.microsoft.com/office/drawing/2014/main" id="{8AE2F0E6-4829-4DDE-ADFF-D88B5626E4C4}"/>
                </a:ext>
              </a:extLst>
            </p:cNvPr>
            <p:cNvSpPr>
              <a:spLocks/>
            </p:cNvSpPr>
            <p:nvPr/>
          </p:nvSpPr>
          <p:spPr bwMode="auto">
            <a:xfrm>
              <a:off x="501" y="2586"/>
              <a:ext cx="652" cy="369"/>
            </a:xfrm>
            <a:custGeom>
              <a:avLst/>
              <a:gdLst>
                <a:gd name="T0" fmla="*/ 624 w 652"/>
                <a:gd name="T1" fmla="*/ 85 h 369"/>
                <a:gd name="T2" fmla="*/ 652 w 652"/>
                <a:gd name="T3" fmla="*/ 255 h 369"/>
                <a:gd name="T4" fmla="*/ 595 w 652"/>
                <a:gd name="T5" fmla="*/ 312 h 369"/>
                <a:gd name="T6" fmla="*/ 567 w 652"/>
                <a:gd name="T7" fmla="*/ 369 h 369"/>
                <a:gd name="T8" fmla="*/ 482 w 652"/>
                <a:gd name="T9" fmla="*/ 312 h 369"/>
                <a:gd name="T10" fmla="*/ 368 w 652"/>
                <a:gd name="T11" fmla="*/ 340 h 369"/>
                <a:gd name="T12" fmla="*/ 340 w 652"/>
                <a:gd name="T13" fmla="*/ 369 h 369"/>
                <a:gd name="T14" fmla="*/ 312 w 652"/>
                <a:gd name="T15" fmla="*/ 312 h 369"/>
                <a:gd name="T16" fmla="*/ 142 w 652"/>
                <a:gd name="T17" fmla="*/ 255 h 369"/>
                <a:gd name="T18" fmla="*/ 57 w 652"/>
                <a:gd name="T19" fmla="*/ 284 h 369"/>
                <a:gd name="T20" fmla="*/ 0 w 652"/>
                <a:gd name="T21" fmla="*/ 255 h 369"/>
                <a:gd name="T22" fmla="*/ 113 w 652"/>
                <a:gd name="T23" fmla="*/ 199 h 369"/>
                <a:gd name="T24" fmla="*/ 85 w 652"/>
                <a:gd name="T25" fmla="*/ 170 h 369"/>
                <a:gd name="T26" fmla="*/ 85 w 652"/>
                <a:gd name="T27" fmla="*/ 85 h 369"/>
                <a:gd name="T28" fmla="*/ 198 w 652"/>
                <a:gd name="T29" fmla="*/ 85 h 369"/>
                <a:gd name="T30" fmla="*/ 198 w 652"/>
                <a:gd name="T31" fmla="*/ 0 h 369"/>
                <a:gd name="T32" fmla="*/ 255 w 652"/>
                <a:gd name="T33" fmla="*/ 0 h 369"/>
                <a:gd name="T34" fmla="*/ 340 w 652"/>
                <a:gd name="T35" fmla="*/ 57 h 369"/>
                <a:gd name="T36" fmla="*/ 340 w 652"/>
                <a:gd name="T37" fmla="*/ 114 h 369"/>
                <a:gd name="T38" fmla="*/ 510 w 652"/>
                <a:gd name="T39" fmla="*/ 114 h 369"/>
                <a:gd name="T40" fmla="*/ 539 w 652"/>
                <a:gd name="T41" fmla="*/ 57 h 369"/>
                <a:gd name="T42" fmla="*/ 624 w 652"/>
                <a:gd name="T43" fmla="*/ 85 h 3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652" h="369">
                  <a:moveTo>
                    <a:pt x="624" y="85"/>
                  </a:moveTo>
                  <a:lnTo>
                    <a:pt x="652" y="255"/>
                  </a:lnTo>
                  <a:lnTo>
                    <a:pt x="595" y="312"/>
                  </a:lnTo>
                  <a:lnTo>
                    <a:pt x="567" y="369"/>
                  </a:lnTo>
                  <a:lnTo>
                    <a:pt x="482" y="312"/>
                  </a:lnTo>
                  <a:lnTo>
                    <a:pt x="368" y="340"/>
                  </a:lnTo>
                  <a:lnTo>
                    <a:pt x="340" y="369"/>
                  </a:lnTo>
                  <a:lnTo>
                    <a:pt x="312" y="312"/>
                  </a:lnTo>
                  <a:lnTo>
                    <a:pt x="142" y="255"/>
                  </a:lnTo>
                  <a:lnTo>
                    <a:pt x="57" y="284"/>
                  </a:lnTo>
                  <a:lnTo>
                    <a:pt x="0" y="255"/>
                  </a:lnTo>
                  <a:lnTo>
                    <a:pt x="113" y="199"/>
                  </a:lnTo>
                  <a:lnTo>
                    <a:pt x="85" y="170"/>
                  </a:lnTo>
                  <a:lnTo>
                    <a:pt x="85" y="85"/>
                  </a:lnTo>
                  <a:lnTo>
                    <a:pt x="198" y="85"/>
                  </a:lnTo>
                  <a:lnTo>
                    <a:pt x="198" y="0"/>
                  </a:lnTo>
                  <a:lnTo>
                    <a:pt x="255" y="0"/>
                  </a:lnTo>
                  <a:lnTo>
                    <a:pt x="340" y="57"/>
                  </a:lnTo>
                  <a:lnTo>
                    <a:pt x="340" y="114"/>
                  </a:lnTo>
                  <a:lnTo>
                    <a:pt x="510" y="114"/>
                  </a:lnTo>
                  <a:lnTo>
                    <a:pt x="539" y="57"/>
                  </a:lnTo>
                  <a:lnTo>
                    <a:pt x="624" y="8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9" name="Freeform 288">
              <a:extLst>
                <a:ext uri="{FF2B5EF4-FFF2-40B4-BE49-F238E27FC236}">
                  <a16:creationId xmlns:a16="http://schemas.microsoft.com/office/drawing/2014/main" id="{1BB21855-E349-4CB3-8009-AB7484F52EA6}"/>
                </a:ext>
              </a:extLst>
            </p:cNvPr>
            <p:cNvSpPr>
              <a:spLocks/>
            </p:cNvSpPr>
            <p:nvPr/>
          </p:nvSpPr>
          <p:spPr bwMode="auto">
            <a:xfrm>
              <a:off x="1096" y="2274"/>
              <a:ext cx="2098" cy="1021"/>
            </a:xfrm>
            <a:custGeom>
              <a:avLst/>
              <a:gdLst>
                <a:gd name="T0" fmla="*/ 2098 w 2098"/>
                <a:gd name="T1" fmla="*/ 596 h 1021"/>
                <a:gd name="T2" fmla="*/ 2013 w 2098"/>
                <a:gd name="T3" fmla="*/ 652 h 1021"/>
                <a:gd name="T4" fmla="*/ 2013 w 2098"/>
                <a:gd name="T5" fmla="*/ 737 h 1021"/>
                <a:gd name="T6" fmla="*/ 1843 w 2098"/>
                <a:gd name="T7" fmla="*/ 737 h 1021"/>
                <a:gd name="T8" fmla="*/ 1843 w 2098"/>
                <a:gd name="T9" fmla="*/ 794 h 1021"/>
                <a:gd name="T10" fmla="*/ 1786 w 2098"/>
                <a:gd name="T11" fmla="*/ 766 h 1021"/>
                <a:gd name="T12" fmla="*/ 1786 w 2098"/>
                <a:gd name="T13" fmla="*/ 822 h 1021"/>
                <a:gd name="T14" fmla="*/ 1645 w 2098"/>
                <a:gd name="T15" fmla="*/ 851 h 1021"/>
                <a:gd name="T16" fmla="*/ 1531 w 2098"/>
                <a:gd name="T17" fmla="*/ 794 h 1021"/>
                <a:gd name="T18" fmla="*/ 1474 w 2098"/>
                <a:gd name="T19" fmla="*/ 851 h 1021"/>
                <a:gd name="T20" fmla="*/ 1333 w 2098"/>
                <a:gd name="T21" fmla="*/ 879 h 1021"/>
                <a:gd name="T22" fmla="*/ 1191 w 2098"/>
                <a:gd name="T23" fmla="*/ 993 h 1021"/>
                <a:gd name="T24" fmla="*/ 1049 w 2098"/>
                <a:gd name="T25" fmla="*/ 964 h 1021"/>
                <a:gd name="T26" fmla="*/ 1021 w 2098"/>
                <a:gd name="T27" fmla="*/ 1021 h 1021"/>
                <a:gd name="T28" fmla="*/ 511 w 2098"/>
                <a:gd name="T29" fmla="*/ 1021 h 1021"/>
                <a:gd name="T30" fmla="*/ 511 w 2098"/>
                <a:gd name="T31" fmla="*/ 964 h 1021"/>
                <a:gd name="T32" fmla="*/ 340 w 2098"/>
                <a:gd name="T33" fmla="*/ 964 h 1021"/>
                <a:gd name="T34" fmla="*/ 284 w 2098"/>
                <a:gd name="T35" fmla="*/ 936 h 1021"/>
                <a:gd name="T36" fmla="*/ 284 w 2098"/>
                <a:gd name="T37" fmla="*/ 879 h 1021"/>
                <a:gd name="T38" fmla="*/ 199 w 2098"/>
                <a:gd name="T39" fmla="*/ 851 h 1021"/>
                <a:gd name="T40" fmla="*/ 170 w 2098"/>
                <a:gd name="T41" fmla="*/ 822 h 1021"/>
                <a:gd name="T42" fmla="*/ 57 w 2098"/>
                <a:gd name="T43" fmla="*/ 822 h 1021"/>
                <a:gd name="T44" fmla="*/ 57 w 2098"/>
                <a:gd name="T45" fmla="*/ 737 h 1021"/>
                <a:gd name="T46" fmla="*/ 0 w 2098"/>
                <a:gd name="T47" fmla="*/ 624 h 1021"/>
                <a:gd name="T48" fmla="*/ 57 w 2098"/>
                <a:gd name="T49" fmla="*/ 567 h 1021"/>
                <a:gd name="T50" fmla="*/ 29 w 2098"/>
                <a:gd name="T51" fmla="*/ 397 h 1021"/>
                <a:gd name="T52" fmla="*/ 114 w 2098"/>
                <a:gd name="T53" fmla="*/ 369 h 1021"/>
                <a:gd name="T54" fmla="*/ 199 w 2098"/>
                <a:gd name="T55" fmla="*/ 284 h 1021"/>
                <a:gd name="T56" fmla="*/ 255 w 2098"/>
                <a:gd name="T57" fmla="*/ 341 h 1021"/>
                <a:gd name="T58" fmla="*/ 312 w 2098"/>
                <a:gd name="T59" fmla="*/ 255 h 1021"/>
                <a:gd name="T60" fmla="*/ 312 w 2098"/>
                <a:gd name="T61" fmla="*/ 227 h 1021"/>
                <a:gd name="T62" fmla="*/ 397 w 2098"/>
                <a:gd name="T63" fmla="*/ 227 h 1021"/>
                <a:gd name="T64" fmla="*/ 482 w 2098"/>
                <a:gd name="T65" fmla="*/ 255 h 1021"/>
                <a:gd name="T66" fmla="*/ 596 w 2098"/>
                <a:gd name="T67" fmla="*/ 227 h 1021"/>
                <a:gd name="T68" fmla="*/ 652 w 2098"/>
                <a:gd name="T69" fmla="*/ 142 h 1021"/>
                <a:gd name="T70" fmla="*/ 681 w 2098"/>
                <a:gd name="T71" fmla="*/ 142 h 1021"/>
                <a:gd name="T72" fmla="*/ 681 w 2098"/>
                <a:gd name="T73" fmla="*/ 170 h 1021"/>
                <a:gd name="T74" fmla="*/ 737 w 2098"/>
                <a:gd name="T75" fmla="*/ 227 h 1021"/>
                <a:gd name="T76" fmla="*/ 709 w 2098"/>
                <a:gd name="T77" fmla="*/ 255 h 1021"/>
                <a:gd name="T78" fmla="*/ 766 w 2098"/>
                <a:gd name="T79" fmla="*/ 312 h 1021"/>
                <a:gd name="T80" fmla="*/ 766 w 2098"/>
                <a:gd name="T81" fmla="*/ 341 h 1021"/>
                <a:gd name="T82" fmla="*/ 879 w 2098"/>
                <a:gd name="T83" fmla="*/ 341 h 1021"/>
                <a:gd name="T84" fmla="*/ 879 w 2098"/>
                <a:gd name="T85" fmla="*/ 255 h 1021"/>
                <a:gd name="T86" fmla="*/ 964 w 2098"/>
                <a:gd name="T87" fmla="*/ 255 h 1021"/>
                <a:gd name="T88" fmla="*/ 1078 w 2098"/>
                <a:gd name="T89" fmla="*/ 312 h 1021"/>
                <a:gd name="T90" fmla="*/ 1106 w 2098"/>
                <a:gd name="T91" fmla="*/ 227 h 1021"/>
                <a:gd name="T92" fmla="*/ 1333 w 2098"/>
                <a:gd name="T93" fmla="*/ 227 h 1021"/>
                <a:gd name="T94" fmla="*/ 1418 w 2098"/>
                <a:gd name="T95" fmla="*/ 284 h 1021"/>
                <a:gd name="T96" fmla="*/ 1474 w 2098"/>
                <a:gd name="T97" fmla="*/ 199 h 1021"/>
                <a:gd name="T98" fmla="*/ 1503 w 2098"/>
                <a:gd name="T99" fmla="*/ 199 h 1021"/>
                <a:gd name="T100" fmla="*/ 1616 w 2098"/>
                <a:gd name="T101" fmla="*/ 85 h 1021"/>
                <a:gd name="T102" fmla="*/ 1758 w 2098"/>
                <a:gd name="T103" fmla="*/ 0 h 1021"/>
                <a:gd name="T104" fmla="*/ 1815 w 2098"/>
                <a:gd name="T105" fmla="*/ 29 h 1021"/>
                <a:gd name="T106" fmla="*/ 1900 w 2098"/>
                <a:gd name="T107" fmla="*/ 170 h 1021"/>
                <a:gd name="T108" fmla="*/ 1900 w 2098"/>
                <a:gd name="T109" fmla="*/ 199 h 1021"/>
                <a:gd name="T110" fmla="*/ 2013 w 2098"/>
                <a:gd name="T111" fmla="*/ 284 h 1021"/>
                <a:gd name="T112" fmla="*/ 1985 w 2098"/>
                <a:gd name="T113" fmla="*/ 369 h 1021"/>
                <a:gd name="T114" fmla="*/ 2098 w 2098"/>
                <a:gd name="T115" fmla="*/ 397 h 1021"/>
                <a:gd name="T116" fmla="*/ 2098 w 2098"/>
                <a:gd name="T117" fmla="*/ 482 h 1021"/>
                <a:gd name="T118" fmla="*/ 2041 w 2098"/>
                <a:gd name="T119" fmla="*/ 539 h 1021"/>
                <a:gd name="T120" fmla="*/ 2098 w 2098"/>
                <a:gd name="T121" fmla="*/ 596 h 10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2098" h="1021">
                  <a:moveTo>
                    <a:pt x="2098" y="596"/>
                  </a:moveTo>
                  <a:lnTo>
                    <a:pt x="2013" y="652"/>
                  </a:lnTo>
                  <a:lnTo>
                    <a:pt x="2013" y="737"/>
                  </a:lnTo>
                  <a:lnTo>
                    <a:pt x="1843" y="737"/>
                  </a:lnTo>
                  <a:lnTo>
                    <a:pt x="1843" y="794"/>
                  </a:lnTo>
                  <a:lnTo>
                    <a:pt x="1786" y="766"/>
                  </a:lnTo>
                  <a:lnTo>
                    <a:pt x="1786" y="822"/>
                  </a:lnTo>
                  <a:lnTo>
                    <a:pt x="1645" y="851"/>
                  </a:lnTo>
                  <a:lnTo>
                    <a:pt x="1531" y="794"/>
                  </a:lnTo>
                  <a:lnTo>
                    <a:pt x="1474" y="851"/>
                  </a:lnTo>
                  <a:lnTo>
                    <a:pt x="1333" y="879"/>
                  </a:lnTo>
                  <a:lnTo>
                    <a:pt x="1191" y="993"/>
                  </a:lnTo>
                  <a:lnTo>
                    <a:pt x="1049" y="964"/>
                  </a:lnTo>
                  <a:lnTo>
                    <a:pt x="1021" y="1021"/>
                  </a:lnTo>
                  <a:lnTo>
                    <a:pt x="511" y="1021"/>
                  </a:lnTo>
                  <a:lnTo>
                    <a:pt x="511" y="964"/>
                  </a:lnTo>
                  <a:lnTo>
                    <a:pt x="340" y="964"/>
                  </a:lnTo>
                  <a:lnTo>
                    <a:pt x="284" y="936"/>
                  </a:lnTo>
                  <a:lnTo>
                    <a:pt x="284" y="879"/>
                  </a:lnTo>
                  <a:lnTo>
                    <a:pt x="199" y="851"/>
                  </a:lnTo>
                  <a:lnTo>
                    <a:pt x="170" y="822"/>
                  </a:lnTo>
                  <a:lnTo>
                    <a:pt x="57" y="822"/>
                  </a:lnTo>
                  <a:lnTo>
                    <a:pt x="57" y="737"/>
                  </a:lnTo>
                  <a:lnTo>
                    <a:pt x="0" y="624"/>
                  </a:lnTo>
                  <a:lnTo>
                    <a:pt x="57" y="567"/>
                  </a:lnTo>
                  <a:lnTo>
                    <a:pt x="29" y="397"/>
                  </a:lnTo>
                  <a:lnTo>
                    <a:pt x="114" y="369"/>
                  </a:lnTo>
                  <a:lnTo>
                    <a:pt x="199" y="284"/>
                  </a:lnTo>
                  <a:lnTo>
                    <a:pt x="255" y="341"/>
                  </a:lnTo>
                  <a:lnTo>
                    <a:pt x="312" y="255"/>
                  </a:lnTo>
                  <a:lnTo>
                    <a:pt x="312" y="227"/>
                  </a:lnTo>
                  <a:lnTo>
                    <a:pt x="397" y="227"/>
                  </a:lnTo>
                  <a:lnTo>
                    <a:pt x="482" y="255"/>
                  </a:lnTo>
                  <a:lnTo>
                    <a:pt x="596" y="227"/>
                  </a:lnTo>
                  <a:lnTo>
                    <a:pt x="652" y="142"/>
                  </a:lnTo>
                  <a:lnTo>
                    <a:pt x="681" y="142"/>
                  </a:lnTo>
                  <a:lnTo>
                    <a:pt x="681" y="170"/>
                  </a:lnTo>
                  <a:lnTo>
                    <a:pt x="737" y="227"/>
                  </a:lnTo>
                  <a:lnTo>
                    <a:pt x="709" y="255"/>
                  </a:lnTo>
                  <a:lnTo>
                    <a:pt x="766" y="312"/>
                  </a:lnTo>
                  <a:lnTo>
                    <a:pt x="766" y="341"/>
                  </a:lnTo>
                  <a:lnTo>
                    <a:pt x="879" y="341"/>
                  </a:lnTo>
                  <a:lnTo>
                    <a:pt x="879" y="255"/>
                  </a:lnTo>
                  <a:lnTo>
                    <a:pt x="964" y="255"/>
                  </a:lnTo>
                  <a:lnTo>
                    <a:pt x="1078" y="312"/>
                  </a:lnTo>
                  <a:lnTo>
                    <a:pt x="1106" y="227"/>
                  </a:lnTo>
                  <a:lnTo>
                    <a:pt x="1333" y="227"/>
                  </a:lnTo>
                  <a:lnTo>
                    <a:pt x="1418" y="284"/>
                  </a:lnTo>
                  <a:lnTo>
                    <a:pt x="1474" y="199"/>
                  </a:lnTo>
                  <a:lnTo>
                    <a:pt x="1503" y="199"/>
                  </a:lnTo>
                  <a:lnTo>
                    <a:pt x="1616" y="85"/>
                  </a:lnTo>
                  <a:lnTo>
                    <a:pt x="1758" y="0"/>
                  </a:lnTo>
                  <a:lnTo>
                    <a:pt x="1815" y="29"/>
                  </a:lnTo>
                  <a:lnTo>
                    <a:pt x="1900" y="170"/>
                  </a:lnTo>
                  <a:lnTo>
                    <a:pt x="1900" y="199"/>
                  </a:lnTo>
                  <a:lnTo>
                    <a:pt x="2013" y="284"/>
                  </a:lnTo>
                  <a:lnTo>
                    <a:pt x="1985" y="369"/>
                  </a:lnTo>
                  <a:lnTo>
                    <a:pt x="2098" y="397"/>
                  </a:lnTo>
                  <a:lnTo>
                    <a:pt x="2098" y="482"/>
                  </a:lnTo>
                  <a:lnTo>
                    <a:pt x="2041" y="539"/>
                  </a:lnTo>
                  <a:lnTo>
                    <a:pt x="2098" y="596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20" name="Freeform 289">
              <a:extLst>
                <a:ext uri="{FF2B5EF4-FFF2-40B4-BE49-F238E27FC236}">
                  <a16:creationId xmlns:a16="http://schemas.microsoft.com/office/drawing/2014/main" id="{0C9108DD-2A92-4342-82B7-0B9834F3BE1C}"/>
                </a:ext>
              </a:extLst>
            </p:cNvPr>
            <p:cNvSpPr>
              <a:spLocks/>
            </p:cNvSpPr>
            <p:nvPr/>
          </p:nvSpPr>
          <p:spPr bwMode="auto">
            <a:xfrm>
              <a:off x="47" y="1310"/>
              <a:ext cx="114" cy="142"/>
            </a:xfrm>
            <a:custGeom>
              <a:avLst/>
              <a:gdLst>
                <a:gd name="T0" fmla="*/ 0 w 114"/>
                <a:gd name="T1" fmla="*/ 85 h 142"/>
                <a:gd name="T2" fmla="*/ 57 w 114"/>
                <a:gd name="T3" fmla="*/ 142 h 142"/>
                <a:gd name="T4" fmla="*/ 114 w 114"/>
                <a:gd name="T5" fmla="*/ 85 h 142"/>
                <a:gd name="T6" fmla="*/ 114 w 114"/>
                <a:gd name="T7" fmla="*/ 0 h 142"/>
                <a:gd name="T8" fmla="*/ 0 w 114"/>
                <a:gd name="T9" fmla="*/ 85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4" h="142">
                  <a:moveTo>
                    <a:pt x="0" y="85"/>
                  </a:moveTo>
                  <a:lnTo>
                    <a:pt x="57" y="142"/>
                  </a:lnTo>
                  <a:lnTo>
                    <a:pt x="114" y="85"/>
                  </a:lnTo>
                  <a:lnTo>
                    <a:pt x="114" y="0"/>
                  </a:lnTo>
                  <a:lnTo>
                    <a:pt x="0" y="8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21" name="Freeform 290">
              <a:extLst>
                <a:ext uri="{FF2B5EF4-FFF2-40B4-BE49-F238E27FC236}">
                  <a16:creationId xmlns:a16="http://schemas.microsoft.com/office/drawing/2014/main" id="{1BD65725-C7D7-4CD1-AFA9-69899C003212}"/>
                </a:ext>
              </a:extLst>
            </p:cNvPr>
            <p:cNvSpPr>
              <a:spLocks/>
            </p:cNvSpPr>
            <p:nvPr/>
          </p:nvSpPr>
          <p:spPr bwMode="auto">
            <a:xfrm>
              <a:off x="217" y="1254"/>
              <a:ext cx="199" cy="85"/>
            </a:xfrm>
            <a:custGeom>
              <a:avLst/>
              <a:gdLst>
                <a:gd name="T0" fmla="*/ 142 w 199"/>
                <a:gd name="T1" fmla="*/ 0 h 85"/>
                <a:gd name="T2" fmla="*/ 0 w 199"/>
                <a:gd name="T3" fmla="*/ 28 h 85"/>
                <a:gd name="T4" fmla="*/ 85 w 199"/>
                <a:gd name="T5" fmla="*/ 85 h 85"/>
                <a:gd name="T6" fmla="*/ 199 w 199"/>
                <a:gd name="T7" fmla="*/ 28 h 85"/>
                <a:gd name="T8" fmla="*/ 142 w 199"/>
                <a:gd name="T9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9" h="85">
                  <a:moveTo>
                    <a:pt x="142" y="0"/>
                  </a:moveTo>
                  <a:lnTo>
                    <a:pt x="0" y="28"/>
                  </a:lnTo>
                  <a:lnTo>
                    <a:pt x="85" y="85"/>
                  </a:lnTo>
                  <a:lnTo>
                    <a:pt x="199" y="28"/>
                  </a:lnTo>
                  <a:lnTo>
                    <a:pt x="142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22" name="Freeform 291">
              <a:extLst>
                <a:ext uri="{FF2B5EF4-FFF2-40B4-BE49-F238E27FC236}">
                  <a16:creationId xmlns:a16="http://schemas.microsoft.com/office/drawing/2014/main" id="{0E816A7C-E23D-4693-A324-2C2014ADE6EC}"/>
                </a:ext>
              </a:extLst>
            </p:cNvPr>
            <p:cNvSpPr>
              <a:spLocks/>
            </p:cNvSpPr>
            <p:nvPr/>
          </p:nvSpPr>
          <p:spPr bwMode="auto">
            <a:xfrm>
              <a:off x="387" y="1140"/>
              <a:ext cx="1531" cy="1106"/>
            </a:xfrm>
            <a:custGeom>
              <a:avLst/>
              <a:gdLst>
                <a:gd name="T0" fmla="*/ 681 w 1531"/>
                <a:gd name="T1" fmla="*/ 1078 h 1106"/>
                <a:gd name="T2" fmla="*/ 766 w 1531"/>
                <a:gd name="T3" fmla="*/ 1106 h 1106"/>
                <a:gd name="T4" fmla="*/ 823 w 1531"/>
                <a:gd name="T5" fmla="*/ 993 h 1106"/>
                <a:gd name="T6" fmla="*/ 993 w 1531"/>
                <a:gd name="T7" fmla="*/ 993 h 1106"/>
                <a:gd name="T8" fmla="*/ 1049 w 1531"/>
                <a:gd name="T9" fmla="*/ 936 h 1106"/>
                <a:gd name="T10" fmla="*/ 1163 w 1531"/>
                <a:gd name="T11" fmla="*/ 993 h 1106"/>
                <a:gd name="T12" fmla="*/ 1248 w 1531"/>
                <a:gd name="T13" fmla="*/ 993 h 1106"/>
                <a:gd name="T14" fmla="*/ 1305 w 1531"/>
                <a:gd name="T15" fmla="*/ 936 h 1106"/>
                <a:gd name="T16" fmla="*/ 1248 w 1531"/>
                <a:gd name="T17" fmla="*/ 879 h 1106"/>
                <a:gd name="T18" fmla="*/ 1276 w 1531"/>
                <a:gd name="T19" fmla="*/ 851 h 1106"/>
                <a:gd name="T20" fmla="*/ 1276 w 1531"/>
                <a:gd name="T21" fmla="*/ 737 h 1106"/>
                <a:gd name="T22" fmla="*/ 1220 w 1531"/>
                <a:gd name="T23" fmla="*/ 681 h 1106"/>
                <a:gd name="T24" fmla="*/ 1531 w 1531"/>
                <a:gd name="T25" fmla="*/ 511 h 1106"/>
                <a:gd name="T26" fmla="*/ 1361 w 1531"/>
                <a:gd name="T27" fmla="*/ 426 h 1106"/>
                <a:gd name="T28" fmla="*/ 1191 w 1531"/>
                <a:gd name="T29" fmla="*/ 426 h 1106"/>
                <a:gd name="T30" fmla="*/ 1248 w 1531"/>
                <a:gd name="T31" fmla="*/ 369 h 1106"/>
                <a:gd name="T32" fmla="*/ 1220 w 1531"/>
                <a:gd name="T33" fmla="*/ 312 h 1106"/>
                <a:gd name="T34" fmla="*/ 1191 w 1531"/>
                <a:gd name="T35" fmla="*/ 57 h 1106"/>
                <a:gd name="T36" fmla="*/ 1078 w 1531"/>
                <a:gd name="T37" fmla="*/ 0 h 1106"/>
                <a:gd name="T38" fmla="*/ 964 w 1531"/>
                <a:gd name="T39" fmla="*/ 114 h 1106"/>
                <a:gd name="T40" fmla="*/ 879 w 1531"/>
                <a:gd name="T41" fmla="*/ 85 h 1106"/>
                <a:gd name="T42" fmla="*/ 823 w 1531"/>
                <a:gd name="T43" fmla="*/ 142 h 1106"/>
                <a:gd name="T44" fmla="*/ 823 w 1531"/>
                <a:gd name="T45" fmla="*/ 199 h 1106"/>
                <a:gd name="T46" fmla="*/ 766 w 1531"/>
                <a:gd name="T47" fmla="*/ 227 h 1106"/>
                <a:gd name="T48" fmla="*/ 738 w 1531"/>
                <a:gd name="T49" fmla="*/ 284 h 1106"/>
                <a:gd name="T50" fmla="*/ 539 w 1531"/>
                <a:gd name="T51" fmla="*/ 312 h 1106"/>
                <a:gd name="T52" fmla="*/ 539 w 1531"/>
                <a:gd name="T53" fmla="*/ 227 h 1106"/>
                <a:gd name="T54" fmla="*/ 426 w 1531"/>
                <a:gd name="T55" fmla="*/ 255 h 1106"/>
                <a:gd name="T56" fmla="*/ 426 w 1531"/>
                <a:gd name="T57" fmla="*/ 312 h 1106"/>
                <a:gd name="T58" fmla="*/ 284 w 1531"/>
                <a:gd name="T59" fmla="*/ 312 h 1106"/>
                <a:gd name="T60" fmla="*/ 227 w 1531"/>
                <a:gd name="T61" fmla="*/ 170 h 1106"/>
                <a:gd name="T62" fmla="*/ 284 w 1531"/>
                <a:gd name="T63" fmla="*/ 57 h 1106"/>
                <a:gd name="T64" fmla="*/ 199 w 1531"/>
                <a:gd name="T65" fmla="*/ 57 h 1106"/>
                <a:gd name="T66" fmla="*/ 86 w 1531"/>
                <a:gd name="T67" fmla="*/ 85 h 1106"/>
                <a:gd name="T68" fmla="*/ 29 w 1531"/>
                <a:gd name="T69" fmla="*/ 199 h 1106"/>
                <a:gd name="T70" fmla="*/ 86 w 1531"/>
                <a:gd name="T71" fmla="*/ 255 h 1106"/>
                <a:gd name="T72" fmla="*/ 29 w 1531"/>
                <a:gd name="T73" fmla="*/ 284 h 1106"/>
                <a:gd name="T74" fmla="*/ 0 w 1531"/>
                <a:gd name="T75" fmla="*/ 397 h 1106"/>
                <a:gd name="T76" fmla="*/ 199 w 1531"/>
                <a:gd name="T77" fmla="*/ 426 h 1106"/>
                <a:gd name="T78" fmla="*/ 199 w 1531"/>
                <a:gd name="T79" fmla="*/ 454 h 1106"/>
                <a:gd name="T80" fmla="*/ 284 w 1531"/>
                <a:gd name="T81" fmla="*/ 511 h 1106"/>
                <a:gd name="T82" fmla="*/ 341 w 1531"/>
                <a:gd name="T83" fmla="*/ 596 h 1106"/>
                <a:gd name="T84" fmla="*/ 256 w 1531"/>
                <a:gd name="T85" fmla="*/ 567 h 1106"/>
                <a:gd name="T86" fmla="*/ 227 w 1531"/>
                <a:gd name="T87" fmla="*/ 624 h 1106"/>
                <a:gd name="T88" fmla="*/ 369 w 1531"/>
                <a:gd name="T89" fmla="*/ 652 h 1106"/>
                <a:gd name="T90" fmla="*/ 482 w 1531"/>
                <a:gd name="T91" fmla="*/ 624 h 1106"/>
                <a:gd name="T92" fmla="*/ 454 w 1531"/>
                <a:gd name="T93" fmla="*/ 709 h 1106"/>
                <a:gd name="T94" fmla="*/ 482 w 1531"/>
                <a:gd name="T95" fmla="*/ 794 h 1106"/>
                <a:gd name="T96" fmla="*/ 454 w 1531"/>
                <a:gd name="T97" fmla="*/ 822 h 1106"/>
                <a:gd name="T98" fmla="*/ 511 w 1531"/>
                <a:gd name="T99" fmla="*/ 964 h 1106"/>
                <a:gd name="T100" fmla="*/ 596 w 1531"/>
                <a:gd name="T101" fmla="*/ 908 h 1106"/>
                <a:gd name="T102" fmla="*/ 709 w 1531"/>
                <a:gd name="T103" fmla="*/ 1021 h 1106"/>
                <a:gd name="T104" fmla="*/ 681 w 1531"/>
                <a:gd name="T105" fmla="*/ 1078 h 1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531" h="1106">
                  <a:moveTo>
                    <a:pt x="681" y="1078"/>
                  </a:moveTo>
                  <a:lnTo>
                    <a:pt x="766" y="1106"/>
                  </a:lnTo>
                  <a:lnTo>
                    <a:pt x="823" y="993"/>
                  </a:lnTo>
                  <a:lnTo>
                    <a:pt x="993" y="993"/>
                  </a:lnTo>
                  <a:lnTo>
                    <a:pt x="1049" y="936"/>
                  </a:lnTo>
                  <a:lnTo>
                    <a:pt x="1163" y="993"/>
                  </a:lnTo>
                  <a:lnTo>
                    <a:pt x="1248" y="993"/>
                  </a:lnTo>
                  <a:lnTo>
                    <a:pt x="1305" y="936"/>
                  </a:lnTo>
                  <a:lnTo>
                    <a:pt x="1248" y="879"/>
                  </a:lnTo>
                  <a:lnTo>
                    <a:pt x="1276" y="851"/>
                  </a:lnTo>
                  <a:lnTo>
                    <a:pt x="1276" y="737"/>
                  </a:lnTo>
                  <a:lnTo>
                    <a:pt x="1220" y="681"/>
                  </a:lnTo>
                  <a:lnTo>
                    <a:pt x="1531" y="511"/>
                  </a:lnTo>
                  <a:lnTo>
                    <a:pt x="1361" y="426"/>
                  </a:lnTo>
                  <a:lnTo>
                    <a:pt x="1191" y="426"/>
                  </a:lnTo>
                  <a:lnTo>
                    <a:pt x="1248" y="369"/>
                  </a:lnTo>
                  <a:lnTo>
                    <a:pt x="1220" y="312"/>
                  </a:lnTo>
                  <a:lnTo>
                    <a:pt x="1191" y="57"/>
                  </a:lnTo>
                  <a:lnTo>
                    <a:pt x="1078" y="0"/>
                  </a:lnTo>
                  <a:lnTo>
                    <a:pt x="964" y="114"/>
                  </a:lnTo>
                  <a:lnTo>
                    <a:pt x="879" y="85"/>
                  </a:lnTo>
                  <a:lnTo>
                    <a:pt x="823" y="142"/>
                  </a:lnTo>
                  <a:lnTo>
                    <a:pt x="823" y="199"/>
                  </a:lnTo>
                  <a:lnTo>
                    <a:pt x="766" y="227"/>
                  </a:lnTo>
                  <a:lnTo>
                    <a:pt x="738" y="284"/>
                  </a:lnTo>
                  <a:lnTo>
                    <a:pt x="539" y="312"/>
                  </a:lnTo>
                  <a:lnTo>
                    <a:pt x="539" y="227"/>
                  </a:lnTo>
                  <a:lnTo>
                    <a:pt x="426" y="255"/>
                  </a:lnTo>
                  <a:lnTo>
                    <a:pt x="426" y="312"/>
                  </a:lnTo>
                  <a:lnTo>
                    <a:pt x="284" y="312"/>
                  </a:lnTo>
                  <a:lnTo>
                    <a:pt x="227" y="170"/>
                  </a:lnTo>
                  <a:lnTo>
                    <a:pt x="284" y="57"/>
                  </a:lnTo>
                  <a:lnTo>
                    <a:pt x="199" y="57"/>
                  </a:lnTo>
                  <a:lnTo>
                    <a:pt x="86" y="85"/>
                  </a:lnTo>
                  <a:lnTo>
                    <a:pt x="29" y="199"/>
                  </a:lnTo>
                  <a:lnTo>
                    <a:pt x="86" y="255"/>
                  </a:lnTo>
                  <a:lnTo>
                    <a:pt x="29" y="284"/>
                  </a:lnTo>
                  <a:lnTo>
                    <a:pt x="0" y="397"/>
                  </a:lnTo>
                  <a:lnTo>
                    <a:pt x="199" y="426"/>
                  </a:lnTo>
                  <a:lnTo>
                    <a:pt x="199" y="454"/>
                  </a:lnTo>
                  <a:lnTo>
                    <a:pt x="284" y="511"/>
                  </a:lnTo>
                  <a:lnTo>
                    <a:pt x="341" y="596"/>
                  </a:lnTo>
                  <a:lnTo>
                    <a:pt x="256" y="567"/>
                  </a:lnTo>
                  <a:lnTo>
                    <a:pt x="227" y="624"/>
                  </a:lnTo>
                  <a:lnTo>
                    <a:pt x="369" y="652"/>
                  </a:lnTo>
                  <a:lnTo>
                    <a:pt x="482" y="624"/>
                  </a:lnTo>
                  <a:lnTo>
                    <a:pt x="454" y="709"/>
                  </a:lnTo>
                  <a:lnTo>
                    <a:pt x="482" y="794"/>
                  </a:lnTo>
                  <a:lnTo>
                    <a:pt x="454" y="822"/>
                  </a:lnTo>
                  <a:lnTo>
                    <a:pt x="511" y="964"/>
                  </a:lnTo>
                  <a:lnTo>
                    <a:pt x="596" y="908"/>
                  </a:lnTo>
                  <a:lnTo>
                    <a:pt x="709" y="1021"/>
                  </a:lnTo>
                  <a:lnTo>
                    <a:pt x="681" y="107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23" name="Freeform 292">
              <a:extLst>
                <a:ext uri="{FF2B5EF4-FFF2-40B4-BE49-F238E27FC236}">
                  <a16:creationId xmlns:a16="http://schemas.microsoft.com/office/drawing/2014/main" id="{86B4C9C4-EE54-48D7-899F-0901467AFC33}"/>
                </a:ext>
              </a:extLst>
            </p:cNvPr>
            <p:cNvSpPr>
              <a:spLocks/>
            </p:cNvSpPr>
            <p:nvPr/>
          </p:nvSpPr>
          <p:spPr bwMode="auto">
            <a:xfrm>
              <a:off x="1578" y="1140"/>
              <a:ext cx="397" cy="511"/>
            </a:xfrm>
            <a:custGeom>
              <a:avLst/>
              <a:gdLst>
                <a:gd name="T0" fmla="*/ 340 w 397"/>
                <a:gd name="T1" fmla="*/ 511 h 511"/>
                <a:gd name="T2" fmla="*/ 170 w 397"/>
                <a:gd name="T3" fmla="*/ 426 h 511"/>
                <a:gd name="T4" fmla="*/ 0 w 397"/>
                <a:gd name="T5" fmla="*/ 426 h 511"/>
                <a:gd name="T6" fmla="*/ 57 w 397"/>
                <a:gd name="T7" fmla="*/ 369 h 511"/>
                <a:gd name="T8" fmla="*/ 29 w 397"/>
                <a:gd name="T9" fmla="*/ 312 h 511"/>
                <a:gd name="T10" fmla="*/ 0 w 397"/>
                <a:gd name="T11" fmla="*/ 57 h 511"/>
                <a:gd name="T12" fmla="*/ 57 w 397"/>
                <a:gd name="T13" fmla="*/ 29 h 511"/>
                <a:gd name="T14" fmla="*/ 114 w 397"/>
                <a:gd name="T15" fmla="*/ 142 h 511"/>
                <a:gd name="T16" fmla="*/ 170 w 397"/>
                <a:gd name="T17" fmla="*/ 114 h 511"/>
                <a:gd name="T18" fmla="*/ 170 w 397"/>
                <a:gd name="T19" fmla="*/ 29 h 511"/>
                <a:gd name="T20" fmla="*/ 340 w 397"/>
                <a:gd name="T21" fmla="*/ 0 h 511"/>
                <a:gd name="T22" fmla="*/ 340 w 397"/>
                <a:gd name="T23" fmla="*/ 57 h 511"/>
                <a:gd name="T24" fmla="*/ 397 w 397"/>
                <a:gd name="T25" fmla="*/ 114 h 511"/>
                <a:gd name="T26" fmla="*/ 369 w 397"/>
                <a:gd name="T27" fmla="*/ 142 h 511"/>
                <a:gd name="T28" fmla="*/ 369 w 397"/>
                <a:gd name="T29" fmla="*/ 312 h 511"/>
                <a:gd name="T30" fmla="*/ 397 w 397"/>
                <a:gd name="T31" fmla="*/ 341 h 511"/>
                <a:gd name="T32" fmla="*/ 397 w 397"/>
                <a:gd name="T33" fmla="*/ 454 h 511"/>
                <a:gd name="T34" fmla="*/ 340 w 397"/>
                <a:gd name="T35" fmla="*/ 511 h 5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397" h="511">
                  <a:moveTo>
                    <a:pt x="340" y="511"/>
                  </a:moveTo>
                  <a:lnTo>
                    <a:pt x="170" y="426"/>
                  </a:lnTo>
                  <a:lnTo>
                    <a:pt x="0" y="426"/>
                  </a:lnTo>
                  <a:lnTo>
                    <a:pt x="57" y="369"/>
                  </a:lnTo>
                  <a:lnTo>
                    <a:pt x="29" y="312"/>
                  </a:lnTo>
                  <a:lnTo>
                    <a:pt x="0" y="57"/>
                  </a:lnTo>
                  <a:lnTo>
                    <a:pt x="57" y="29"/>
                  </a:lnTo>
                  <a:lnTo>
                    <a:pt x="114" y="142"/>
                  </a:lnTo>
                  <a:lnTo>
                    <a:pt x="170" y="114"/>
                  </a:lnTo>
                  <a:lnTo>
                    <a:pt x="170" y="29"/>
                  </a:lnTo>
                  <a:lnTo>
                    <a:pt x="340" y="0"/>
                  </a:lnTo>
                  <a:lnTo>
                    <a:pt x="340" y="57"/>
                  </a:lnTo>
                  <a:lnTo>
                    <a:pt x="397" y="114"/>
                  </a:lnTo>
                  <a:lnTo>
                    <a:pt x="369" y="142"/>
                  </a:lnTo>
                  <a:lnTo>
                    <a:pt x="369" y="312"/>
                  </a:lnTo>
                  <a:lnTo>
                    <a:pt x="397" y="341"/>
                  </a:lnTo>
                  <a:lnTo>
                    <a:pt x="397" y="454"/>
                  </a:lnTo>
                  <a:lnTo>
                    <a:pt x="340" y="511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24" name="Freeform 293">
              <a:extLst>
                <a:ext uri="{FF2B5EF4-FFF2-40B4-BE49-F238E27FC236}">
                  <a16:creationId xmlns:a16="http://schemas.microsoft.com/office/drawing/2014/main" id="{392C114D-6DC3-402D-A11C-46589E443FA4}"/>
                </a:ext>
              </a:extLst>
            </p:cNvPr>
            <p:cNvSpPr>
              <a:spLocks/>
            </p:cNvSpPr>
            <p:nvPr/>
          </p:nvSpPr>
          <p:spPr bwMode="auto">
            <a:xfrm>
              <a:off x="699" y="1934"/>
              <a:ext cx="1191" cy="766"/>
            </a:xfrm>
            <a:custGeom>
              <a:avLst/>
              <a:gdLst>
                <a:gd name="T0" fmla="*/ 964 w 1191"/>
                <a:gd name="T1" fmla="*/ 0 h 766"/>
                <a:gd name="T2" fmla="*/ 1078 w 1191"/>
                <a:gd name="T3" fmla="*/ 57 h 766"/>
                <a:gd name="T4" fmla="*/ 1134 w 1191"/>
                <a:gd name="T5" fmla="*/ 0 h 766"/>
                <a:gd name="T6" fmla="*/ 1191 w 1191"/>
                <a:gd name="T7" fmla="*/ 85 h 766"/>
                <a:gd name="T8" fmla="*/ 1134 w 1191"/>
                <a:gd name="T9" fmla="*/ 170 h 766"/>
                <a:gd name="T10" fmla="*/ 1078 w 1191"/>
                <a:gd name="T11" fmla="*/ 170 h 766"/>
                <a:gd name="T12" fmla="*/ 993 w 1191"/>
                <a:gd name="T13" fmla="*/ 284 h 766"/>
                <a:gd name="T14" fmla="*/ 1078 w 1191"/>
                <a:gd name="T15" fmla="*/ 284 h 766"/>
                <a:gd name="T16" fmla="*/ 1078 w 1191"/>
                <a:gd name="T17" fmla="*/ 340 h 766"/>
                <a:gd name="T18" fmla="*/ 1078 w 1191"/>
                <a:gd name="T19" fmla="*/ 397 h 766"/>
                <a:gd name="T20" fmla="*/ 1049 w 1191"/>
                <a:gd name="T21" fmla="*/ 425 h 766"/>
                <a:gd name="T22" fmla="*/ 1049 w 1191"/>
                <a:gd name="T23" fmla="*/ 482 h 766"/>
                <a:gd name="T24" fmla="*/ 993 w 1191"/>
                <a:gd name="T25" fmla="*/ 567 h 766"/>
                <a:gd name="T26" fmla="*/ 879 w 1191"/>
                <a:gd name="T27" fmla="*/ 595 h 766"/>
                <a:gd name="T28" fmla="*/ 794 w 1191"/>
                <a:gd name="T29" fmla="*/ 567 h 766"/>
                <a:gd name="T30" fmla="*/ 709 w 1191"/>
                <a:gd name="T31" fmla="*/ 567 h 766"/>
                <a:gd name="T32" fmla="*/ 709 w 1191"/>
                <a:gd name="T33" fmla="*/ 595 h 766"/>
                <a:gd name="T34" fmla="*/ 652 w 1191"/>
                <a:gd name="T35" fmla="*/ 681 h 766"/>
                <a:gd name="T36" fmla="*/ 596 w 1191"/>
                <a:gd name="T37" fmla="*/ 624 h 766"/>
                <a:gd name="T38" fmla="*/ 511 w 1191"/>
                <a:gd name="T39" fmla="*/ 709 h 766"/>
                <a:gd name="T40" fmla="*/ 426 w 1191"/>
                <a:gd name="T41" fmla="*/ 737 h 766"/>
                <a:gd name="T42" fmla="*/ 341 w 1191"/>
                <a:gd name="T43" fmla="*/ 709 h 766"/>
                <a:gd name="T44" fmla="*/ 312 w 1191"/>
                <a:gd name="T45" fmla="*/ 766 h 766"/>
                <a:gd name="T46" fmla="*/ 142 w 1191"/>
                <a:gd name="T47" fmla="*/ 766 h 766"/>
                <a:gd name="T48" fmla="*/ 142 w 1191"/>
                <a:gd name="T49" fmla="*/ 709 h 766"/>
                <a:gd name="T50" fmla="*/ 57 w 1191"/>
                <a:gd name="T51" fmla="*/ 652 h 766"/>
                <a:gd name="T52" fmla="*/ 0 w 1191"/>
                <a:gd name="T53" fmla="*/ 652 h 766"/>
                <a:gd name="T54" fmla="*/ 0 w 1191"/>
                <a:gd name="T55" fmla="*/ 567 h 766"/>
                <a:gd name="T56" fmla="*/ 170 w 1191"/>
                <a:gd name="T57" fmla="*/ 652 h 766"/>
                <a:gd name="T58" fmla="*/ 170 w 1191"/>
                <a:gd name="T59" fmla="*/ 595 h 766"/>
                <a:gd name="T60" fmla="*/ 114 w 1191"/>
                <a:gd name="T61" fmla="*/ 567 h 766"/>
                <a:gd name="T62" fmla="*/ 114 w 1191"/>
                <a:gd name="T63" fmla="*/ 510 h 766"/>
                <a:gd name="T64" fmla="*/ 57 w 1191"/>
                <a:gd name="T65" fmla="*/ 510 h 766"/>
                <a:gd name="T66" fmla="*/ 29 w 1191"/>
                <a:gd name="T67" fmla="*/ 482 h 766"/>
                <a:gd name="T68" fmla="*/ 255 w 1191"/>
                <a:gd name="T69" fmla="*/ 425 h 766"/>
                <a:gd name="T70" fmla="*/ 312 w 1191"/>
                <a:gd name="T71" fmla="*/ 482 h 766"/>
                <a:gd name="T72" fmla="*/ 397 w 1191"/>
                <a:gd name="T73" fmla="*/ 425 h 766"/>
                <a:gd name="T74" fmla="*/ 511 w 1191"/>
                <a:gd name="T75" fmla="*/ 425 h 766"/>
                <a:gd name="T76" fmla="*/ 454 w 1191"/>
                <a:gd name="T77" fmla="*/ 369 h 766"/>
                <a:gd name="T78" fmla="*/ 341 w 1191"/>
                <a:gd name="T79" fmla="*/ 340 h 766"/>
                <a:gd name="T80" fmla="*/ 369 w 1191"/>
                <a:gd name="T81" fmla="*/ 284 h 766"/>
                <a:gd name="T82" fmla="*/ 454 w 1191"/>
                <a:gd name="T83" fmla="*/ 312 h 766"/>
                <a:gd name="T84" fmla="*/ 511 w 1191"/>
                <a:gd name="T85" fmla="*/ 199 h 766"/>
                <a:gd name="T86" fmla="*/ 681 w 1191"/>
                <a:gd name="T87" fmla="*/ 199 h 766"/>
                <a:gd name="T88" fmla="*/ 737 w 1191"/>
                <a:gd name="T89" fmla="*/ 142 h 766"/>
                <a:gd name="T90" fmla="*/ 851 w 1191"/>
                <a:gd name="T91" fmla="*/ 199 h 766"/>
                <a:gd name="T92" fmla="*/ 936 w 1191"/>
                <a:gd name="T93" fmla="*/ 199 h 766"/>
                <a:gd name="T94" fmla="*/ 993 w 1191"/>
                <a:gd name="T95" fmla="*/ 142 h 766"/>
                <a:gd name="T96" fmla="*/ 936 w 1191"/>
                <a:gd name="T97" fmla="*/ 85 h 766"/>
                <a:gd name="T98" fmla="*/ 964 w 1191"/>
                <a:gd name="T99" fmla="*/ 57 h 766"/>
                <a:gd name="T100" fmla="*/ 964 w 1191"/>
                <a:gd name="T101" fmla="*/ 0 h 7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1191" h="766">
                  <a:moveTo>
                    <a:pt x="964" y="0"/>
                  </a:moveTo>
                  <a:lnTo>
                    <a:pt x="1078" y="57"/>
                  </a:lnTo>
                  <a:lnTo>
                    <a:pt x="1134" y="0"/>
                  </a:lnTo>
                  <a:lnTo>
                    <a:pt x="1191" y="85"/>
                  </a:lnTo>
                  <a:lnTo>
                    <a:pt x="1134" y="170"/>
                  </a:lnTo>
                  <a:lnTo>
                    <a:pt x="1078" y="170"/>
                  </a:lnTo>
                  <a:lnTo>
                    <a:pt x="993" y="284"/>
                  </a:lnTo>
                  <a:lnTo>
                    <a:pt x="1078" y="284"/>
                  </a:lnTo>
                  <a:lnTo>
                    <a:pt x="1078" y="340"/>
                  </a:lnTo>
                  <a:lnTo>
                    <a:pt x="1078" y="397"/>
                  </a:lnTo>
                  <a:lnTo>
                    <a:pt x="1049" y="425"/>
                  </a:lnTo>
                  <a:lnTo>
                    <a:pt x="1049" y="482"/>
                  </a:lnTo>
                  <a:lnTo>
                    <a:pt x="993" y="567"/>
                  </a:lnTo>
                  <a:lnTo>
                    <a:pt x="879" y="595"/>
                  </a:lnTo>
                  <a:lnTo>
                    <a:pt x="794" y="567"/>
                  </a:lnTo>
                  <a:lnTo>
                    <a:pt x="709" y="567"/>
                  </a:lnTo>
                  <a:lnTo>
                    <a:pt x="709" y="595"/>
                  </a:lnTo>
                  <a:lnTo>
                    <a:pt x="652" y="681"/>
                  </a:lnTo>
                  <a:lnTo>
                    <a:pt x="596" y="624"/>
                  </a:lnTo>
                  <a:lnTo>
                    <a:pt x="511" y="709"/>
                  </a:lnTo>
                  <a:lnTo>
                    <a:pt x="426" y="737"/>
                  </a:lnTo>
                  <a:lnTo>
                    <a:pt x="341" y="709"/>
                  </a:lnTo>
                  <a:lnTo>
                    <a:pt x="312" y="766"/>
                  </a:lnTo>
                  <a:lnTo>
                    <a:pt x="142" y="766"/>
                  </a:lnTo>
                  <a:lnTo>
                    <a:pt x="142" y="709"/>
                  </a:lnTo>
                  <a:lnTo>
                    <a:pt x="57" y="652"/>
                  </a:lnTo>
                  <a:lnTo>
                    <a:pt x="0" y="652"/>
                  </a:lnTo>
                  <a:lnTo>
                    <a:pt x="0" y="567"/>
                  </a:lnTo>
                  <a:lnTo>
                    <a:pt x="170" y="652"/>
                  </a:lnTo>
                  <a:lnTo>
                    <a:pt x="170" y="595"/>
                  </a:lnTo>
                  <a:lnTo>
                    <a:pt x="114" y="567"/>
                  </a:lnTo>
                  <a:lnTo>
                    <a:pt x="114" y="510"/>
                  </a:lnTo>
                  <a:lnTo>
                    <a:pt x="57" y="510"/>
                  </a:lnTo>
                  <a:lnTo>
                    <a:pt x="29" y="482"/>
                  </a:lnTo>
                  <a:lnTo>
                    <a:pt x="255" y="425"/>
                  </a:lnTo>
                  <a:lnTo>
                    <a:pt x="312" y="482"/>
                  </a:lnTo>
                  <a:lnTo>
                    <a:pt x="397" y="425"/>
                  </a:lnTo>
                  <a:lnTo>
                    <a:pt x="511" y="425"/>
                  </a:lnTo>
                  <a:lnTo>
                    <a:pt x="454" y="369"/>
                  </a:lnTo>
                  <a:lnTo>
                    <a:pt x="341" y="340"/>
                  </a:lnTo>
                  <a:lnTo>
                    <a:pt x="369" y="284"/>
                  </a:lnTo>
                  <a:lnTo>
                    <a:pt x="454" y="312"/>
                  </a:lnTo>
                  <a:lnTo>
                    <a:pt x="511" y="199"/>
                  </a:lnTo>
                  <a:lnTo>
                    <a:pt x="681" y="199"/>
                  </a:lnTo>
                  <a:lnTo>
                    <a:pt x="737" y="142"/>
                  </a:lnTo>
                  <a:lnTo>
                    <a:pt x="851" y="199"/>
                  </a:lnTo>
                  <a:lnTo>
                    <a:pt x="936" y="199"/>
                  </a:lnTo>
                  <a:lnTo>
                    <a:pt x="993" y="142"/>
                  </a:lnTo>
                  <a:lnTo>
                    <a:pt x="936" y="85"/>
                  </a:lnTo>
                  <a:lnTo>
                    <a:pt x="964" y="57"/>
                  </a:lnTo>
                  <a:lnTo>
                    <a:pt x="964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25" name="Freeform 294">
              <a:extLst>
                <a:ext uri="{FF2B5EF4-FFF2-40B4-BE49-F238E27FC236}">
                  <a16:creationId xmlns:a16="http://schemas.microsoft.com/office/drawing/2014/main" id="{B8A2EE56-3441-4DED-BD95-FF9FB8BFFBFF}"/>
                </a:ext>
              </a:extLst>
            </p:cNvPr>
            <p:cNvSpPr>
              <a:spLocks/>
            </p:cNvSpPr>
            <p:nvPr/>
          </p:nvSpPr>
          <p:spPr bwMode="auto">
            <a:xfrm>
              <a:off x="1607" y="942"/>
              <a:ext cx="1219" cy="1191"/>
            </a:xfrm>
            <a:custGeom>
              <a:avLst/>
              <a:gdLst>
                <a:gd name="T0" fmla="*/ 963 w 1219"/>
                <a:gd name="T1" fmla="*/ 0 h 1191"/>
                <a:gd name="T2" fmla="*/ 907 w 1219"/>
                <a:gd name="T3" fmla="*/ 0 h 1191"/>
                <a:gd name="T4" fmla="*/ 878 w 1219"/>
                <a:gd name="T5" fmla="*/ 57 h 1191"/>
                <a:gd name="T6" fmla="*/ 765 w 1219"/>
                <a:gd name="T7" fmla="*/ 57 h 1191"/>
                <a:gd name="T8" fmla="*/ 708 w 1219"/>
                <a:gd name="T9" fmla="*/ 113 h 1191"/>
                <a:gd name="T10" fmla="*/ 510 w 1219"/>
                <a:gd name="T11" fmla="*/ 142 h 1191"/>
                <a:gd name="T12" fmla="*/ 368 w 1219"/>
                <a:gd name="T13" fmla="*/ 85 h 1191"/>
                <a:gd name="T14" fmla="*/ 311 w 1219"/>
                <a:gd name="T15" fmla="*/ 198 h 1191"/>
                <a:gd name="T16" fmla="*/ 311 w 1219"/>
                <a:gd name="T17" fmla="*/ 255 h 1191"/>
                <a:gd name="T18" fmla="*/ 368 w 1219"/>
                <a:gd name="T19" fmla="*/ 312 h 1191"/>
                <a:gd name="T20" fmla="*/ 340 w 1219"/>
                <a:gd name="T21" fmla="*/ 340 h 1191"/>
                <a:gd name="T22" fmla="*/ 340 w 1219"/>
                <a:gd name="T23" fmla="*/ 510 h 1191"/>
                <a:gd name="T24" fmla="*/ 368 w 1219"/>
                <a:gd name="T25" fmla="*/ 539 h 1191"/>
                <a:gd name="T26" fmla="*/ 368 w 1219"/>
                <a:gd name="T27" fmla="*/ 652 h 1191"/>
                <a:gd name="T28" fmla="*/ 311 w 1219"/>
                <a:gd name="T29" fmla="*/ 709 h 1191"/>
                <a:gd name="T30" fmla="*/ 0 w 1219"/>
                <a:gd name="T31" fmla="*/ 879 h 1191"/>
                <a:gd name="T32" fmla="*/ 56 w 1219"/>
                <a:gd name="T33" fmla="*/ 935 h 1191"/>
                <a:gd name="T34" fmla="*/ 56 w 1219"/>
                <a:gd name="T35" fmla="*/ 992 h 1191"/>
                <a:gd name="T36" fmla="*/ 170 w 1219"/>
                <a:gd name="T37" fmla="*/ 1049 h 1191"/>
                <a:gd name="T38" fmla="*/ 226 w 1219"/>
                <a:gd name="T39" fmla="*/ 992 h 1191"/>
                <a:gd name="T40" fmla="*/ 283 w 1219"/>
                <a:gd name="T41" fmla="*/ 1077 h 1191"/>
                <a:gd name="T42" fmla="*/ 425 w 1219"/>
                <a:gd name="T43" fmla="*/ 1049 h 1191"/>
                <a:gd name="T44" fmla="*/ 481 w 1219"/>
                <a:gd name="T45" fmla="*/ 1134 h 1191"/>
                <a:gd name="T46" fmla="*/ 708 w 1219"/>
                <a:gd name="T47" fmla="*/ 1134 h 1191"/>
                <a:gd name="T48" fmla="*/ 765 w 1219"/>
                <a:gd name="T49" fmla="*/ 1077 h 1191"/>
                <a:gd name="T50" fmla="*/ 850 w 1219"/>
                <a:gd name="T51" fmla="*/ 1162 h 1191"/>
                <a:gd name="T52" fmla="*/ 935 w 1219"/>
                <a:gd name="T53" fmla="*/ 1191 h 1191"/>
                <a:gd name="T54" fmla="*/ 1048 w 1219"/>
                <a:gd name="T55" fmla="*/ 1162 h 1191"/>
                <a:gd name="T56" fmla="*/ 1105 w 1219"/>
                <a:gd name="T57" fmla="*/ 1106 h 1191"/>
                <a:gd name="T58" fmla="*/ 1105 w 1219"/>
                <a:gd name="T59" fmla="*/ 1049 h 1191"/>
                <a:gd name="T60" fmla="*/ 1162 w 1219"/>
                <a:gd name="T61" fmla="*/ 992 h 1191"/>
                <a:gd name="T62" fmla="*/ 1162 w 1219"/>
                <a:gd name="T63" fmla="*/ 879 h 1191"/>
                <a:gd name="T64" fmla="*/ 1219 w 1219"/>
                <a:gd name="T65" fmla="*/ 850 h 1191"/>
                <a:gd name="T66" fmla="*/ 1219 w 1219"/>
                <a:gd name="T67" fmla="*/ 794 h 1191"/>
                <a:gd name="T68" fmla="*/ 1190 w 1219"/>
                <a:gd name="T69" fmla="*/ 709 h 1191"/>
                <a:gd name="T70" fmla="*/ 1105 w 1219"/>
                <a:gd name="T71" fmla="*/ 652 h 1191"/>
                <a:gd name="T72" fmla="*/ 1105 w 1219"/>
                <a:gd name="T73" fmla="*/ 567 h 1191"/>
                <a:gd name="T74" fmla="*/ 992 w 1219"/>
                <a:gd name="T75" fmla="*/ 482 h 1191"/>
                <a:gd name="T76" fmla="*/ 1020 w 1219"/>
                <a:gd name="T77" fmla="*/ 340 h 1191"/>
                <a:gd name="T78" fmla="*/ 1105 w 1219"/>
                <a:gd name="T79" fmla="*/ 255 h 1191"/>
                <a:gd name="T80" fmla="*/ 1048 w 1219"/>
                <a:gd name="T81" fmla="*/ 57 h 1191"/>
                <a:gd name="T82" fmla="*/ 992 w 1219"/>
                <a:gd name="T83" fmla="*/ 57 h 1191"/>
                <a:gd name="T84" fmla="*/ 963 w 1219"/>
                <a:gd name="T85" fmla="*/ 0 h 11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219" h="1191">
                  <a:moveTo>
                    <a:pt x="963" y="0"/>
                  </a:moveTo>
                  <a:lnTo>
                    <a:pt x="907" y="0"/>
                  </a:lnTo>
                  <a:lnTo>
                    <a:pt x="878" y="57"/>
                  </a:lnTo>
                  <a:lnTo>
                    <a:pt x="765" y="57"/>
                  </a:lnTo>
                  <a:lnTo>
                    <a:pt x="708" y="113"/>
                  </a:lnTo>
                  <a:lnTo>
                    <a:pt x="510" y="142"/>
                  </a:lnTo>
                  <a:lnTo>
                    <a:pt x="368" y="85"/>
                  </a:lnTo>
                  <a:lnTo>
                    <a:pt x="311" y="198"/>
                  </a:lnTo>
                  <a:lnTo>
                    <a:pt x="311" y="255"/>
                  </a:lnTo>
                  <a:lnTo>
                    <a:pt x="368" y="312"/>
                  </a:lnTo>
                  <a:lnTo>
                    <a:pt x="340" y="340"/>
                  </a:lnTo>
                  <a:lnTo>
                    <a:pt x="340" y="510"/>
                  </a:lnTo>
                  <a:lnTo>
                    <a:pt x="368" y="539"/>
                  </a:lnTo>
                  <a:lnTo>
                    <a:pt x="368" y="652"/>
                  </a:lnTo>
                  <a:lnTo>
                    <a:pt x="311" y="709"/>
                  </a:lnTo>
                  <a:lnTo>
                    <a:pt x="0" y="879"/>
                  </a:lnTo>
                  <a:lnTo>
                    <a:pt x="56" y="935"/>
                  </a:lnTo>
                  <a:lnTo>
                    <a:pt x="56" y="992"/>
                  </a:lnTo>
                  <a:lnTo>
                    <a:pt x="170" y="1049"/>
                  </a:lnTo>
                  <a:lnTo>
                    <a:pt x="226" y="992"/>
                  </a:lnTo>
                  <a:lnTo>
                    <a:pt x="283" y="1077"/>
                  </a:lnTo>
                  <a:lnTo>
                    <a:pt x="425" y="1049"/>
                  </a:lnTo>
                  <a:lnTo>
                    <a:pt x="481" y="1134"/>
                  </a:lnTo>
                  <a:lnTo>
                    <a:pt x="708" y="1134"/>
                  </a:lnTo>
                  <a:lnTo>
                    <a:pt x="765" y="1077"/>
                  </a:lnTo>
                  <a:lnTo>
                    <a:pt x="850" y="1162"/>
                  </a:lnTo>
                  <a:lnTo>
                    <a:pt x="935" y="1191"/>
                  </a:lnTo>
                  <a:lnTo>
                    <a:pt x="1048" y="1162"/>
                  </a:lnTo>
                  <a:lnTo>
                    <a:pt x="1105" y="1106"/>
                  </a:lnTo>
                  <a:lnTo>
                    <a:pt x="1105" y="1049"/>
                  </a:lnTo>
                  <a:lnTo>
                    <a:pt x="1162" y="992"/>
                  </a:lnTo>
                  <a:lnTo>
                    <a:pt x="1162" y="879"/>
                  </a:lnTo>
                  <a:lnTo>
                    <a:pt x="1219" y="850"/>
                  </a:lnTo>
                  <a:lnTo>
                    <a:pt x="1219" y="794"/>
                  </a:lnTo>
                  <a:lnTo>
                    <a:pt x="1190" y="709"/>
                  </a:lnTo>
                  <a:lnTo>
                    <a:pt x="1105" y="652"/>
                  </a:lnTo>
                  <a:lnTo>
                    <a:pt x="1105" y="567"/>
                  </a:lnTo>
                  <a:lnTo>
                    <a:pt x="992" y="482"/>
                  </a:lnTo>
                  <a:lnTo>
                    <a:pt x="1020" y="340"/>
                  </a:lnTo>
                  <a:lnTo>
                    <a:pt x="1105" y="255"/>
                  </a:lnTo>
                  <a:lnTo>
                    <a:pt x="1048" y="57"/>
                  </a:lnTo>
                  <a:lnTo>
                    <a:pt x="992" y="57"/>
                  </a:lnTo>
                  <a:lnTo>
                    <a:pt x="963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26" name="Freeform 295">
              <a:extLst>
                <a:ext uri="{FF2B5EF4-FFF2-40B4-BE49-F238E27FC236}">
                  <a16:creationId xmlns:a16="http://schemas.microsoft.com/office/drawing/2014/main" id="{DD4B9339-594F-42D9-91EF-DAE595F66241}"/>
                </a:ext>
              </a:extLst>
            </p:cNvPr>
            <p:cNvSpPr>
              <a:spLocks/>
            </p:cNvSpPr>
            <p:nvPr/>
          </p:nvSpPr>
          <p:spPr bwMode="auto">
            <a:xfrm>
              <a:off x="1692" y="1934"/>
              <a:ext cx="1219" cy="681"/>
            </a:xfrm>
            <a:custGeom>
              <a:avLst/>
              <a:gdLst>
                <a:gd name="T0" fmla="*/ 1077 w 1219"/>
                <a:gd name="T1" fmla="*/ 0 h 681"/>
                <a:gd name="T2" fmla="*/ 1020 w 1219"/>
                <a:gd name="T3" fmla="*/ 57 h 681"/>
                <a:gd name="T4" fmla="*/ 1020 w 1219"/>
                <a:gd name="T5" fmla="*/ 114 h 681"/>
                <a:gd name="T6" fmla="*/ 963 w 1219"/>
                <a:gd name="T7" fmla="*/ 170 h 681"/>
                <a:gd name="T8" fmla="*/ 850 w 1219"/>
                <a:gd name="T9" fmla="*/ 199 h 681"/>
                <a:gd name="T10" fmla="*/ 765 w 1219"/>
                <a:gd name="T11" fmla="*/ 170 h 681"/>
                <a:gd name="T12" fmla="*/ 680 w 1219"/>
                <a:gd name="T13" fmla="*/ 85 h 681"/>
                <a:gd name="T14" fmla="*/ 623 w 1219"/>
                <a:gd name="T15" fmla="*/ 142 h 681"/>
                <a:gd name="T16" fmla="*/ 396 w 1219"/>
                <a:gd name="T17" fmla="*/ 142 h 681"/>
                <a:gd name="T18" fmla="*/ 340 w 1219"/>
                <a:gd name="T19" fmla="*/ 57 h 681"/>
                <a:gd name="T20" fmla="*/ 198 w 1219"/>
                <a:gd name="T21" fmla="*/ 85 h 681"/>
                <a:gd name="T22" fmla="*/ 141 w 1219"/>
                <a:gd name="T23" fmla="*/ 170 h 681"/>
                <a:gd name="T24" fmla="*/ 85 w 1219"/>
                <a:gd name="T25" fmla="*/ 170 h 681"/>
                <a:gd name="T26" fmla="*/ 0 w 1219"/>
                <a:gd name="T27" fmla="*/ 284 h 681"/>
                <a:gd name="T28" fmla="*/ 85 w 1219"/>
                <a:gd name="T29" fmla="*/ 284 h 681"/>
                <a:gd name="T30" fmla="*/ 85 w 1219"/>
                <a:gd name="T31" fmla="*/ 397 h 681"/>
                <a:gd name="T32" fmla="*/ 56 w 1219"/>
                <a:gd name="T33" fmla="*/ 425 h 681"/>
                <a:gd name="T34" fmla="*/ 56 w 1219"/>
                <a:gd name="T35" fmla="*/ 482 h 681"/>
                <a:gd name="T36" fmla="*/ 85 w 1219"/>
                <a:gd name="T37" fmla="*/ 482 h 681"/>
                <a:gd name="T38" fmla="*/ 85 w 1219"/>
                <a:gd name="T39" fmla="*/ 510 h 681"/>
                <a:gd name="T40" fmla="*/ 141 w 1219"/>
                <a:gd name="T41" fmla="*/ 567 h 681"/>
                <a:gd name="T42" fmla="*/ 113 w 1219"/>
                <a:gd name="T43" fmla="*/ 595 h 681"/>
                <a:gd name="T44" fmla="*/ 170 w 1219"/>
                <a:gd name="T45" fmla="*/ 652 h 681"/>
                <a:gd name="T46" fmla="*/ 170 w 1219"/>
                <a:gd name="T47" fmla="*/ 681 h 681"/>
                <a:gd name="T48" fmla="*/ 283 w 1219"/>
                <a:gd name="T49" fmla="*/ 681 h 681"/>
                <a:gd name="T50" fmla="*/ 283 w 1219"/>
                <a:gd name="T51" fmla="*/ 595 h 681"/>
                <a:gd name="T52" fmla="*/ 368 w 1219"/>
                <a:gd name="T53" fmla="*/ 595 h 681"/>
                <a:gd name="T54" fmla="*/ 482 w 1219"/>
                <a:gd name="T55" fmla="*/ 652 h 681"/>
                <a:gd name="T56" fmla="*/ 510 w 1219"/>
                <a:gd name="T57" fmla="*/ 567 h 681"/>
                <a:gd name="T58" fmla="*/ 737 w 1219"/>
                <a:gd name="T59" fmla="*/ 567 h 681"/>
                <a:gd name="T60" fmla="*/ 822 w 1219"/>
                <a:gd name="T61" fmla="*/ 624 h 681"/>
                <a:gd name="T62" fmla="*/ 878 w 1219"/>
                <a:gd name="T63" fmla="*/ 539 h 681"/>
                <a:gd name="T64" fmla="*/ 907 w 1219"/>
                <a:gd name="T65" fmla="*/ 539 h 681"/>
                <a:gd name="T66" fmla="*/ 1020 w 1219"/>
                <a:gd name="T67" fmla="*/ 425 h 681"/>
                <a:gd name="T68" fmla="*/ 1162 w 1219"/>
                <a:gd name="T69" fmla="*/ 340 h 681"/>
                <a:gd name="T70" fmla="*/ 1162 w 1219"/>
                <a:gd name="T71" fmla="*/ 284 h 681"/>
                <a:gd name="T72" fmla="*/ 1219 w 1219"/>
                <a:gd name="T73" fmla="*/ 227 h 681"/>
                <a:gd name="T74" fmla="*/ 1105 w 1219"/>
                <a:gd name="T75" fmla="*/ 57 h 681"/>
                <a:gd name="T76" fmla="*/ 1077 w 1219"/>
                <a:gd name="T77" fmla="*/ 0 h 6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1219" h="681">
                  <a:moveTo>
                    <a:pt x="1077" y="0"/>
                  </a:moveTo>
                  <a:lnTo>
                    <a:pt x="1020" y="57"/>
                  </a:lnTo>
                  <a:lnTo>
                    <a:pt x="1020" y="114"/>
                  </a:lnTo>
                  <a:lnTo>
                    <a:pt x="963" y="170"/>
                  </a:lnTo>
                  <a:lnTo>
                    <a:pt x="850" y="199"/>
                  </a:lnTo>
                  <a:lnTo>
                    <a:pt x="765" y="170"/>
                  </a:lnTo>
                  <a:lnTo>
                    <a:pt x="680" y="85"/>
                  </a:lnTo>
                  <a:lnTo>
                    <a:pt x="623" y="142"/>
                  </a:lnTo>
                  <a:lnTo>
                    <a:pt x="396" y="142"/>
                  </a:lnTo>
                  <a:lnTo>
                    <a:pt x="340" y="57"/>
                  </a:lnTo>
                  <a:lnTo>
                    <a:pt x="198" y="85"/>
                  </a:lnTo>
                  <a:lnTo>
                    <a:pt x="141" y="170"/>
                  </a:lnTo>
                  <a:lnTo>
                    <a:pt x="85" y="170"/>
                  </a:lnTo>
                  <a:lnTo>
                    <a:pt x="0" y="284"/>
                  </a:lnTo>
                  <a:lnTo>
                    <a:pt x="85" y="284"/>
                  </a:lnTo>
                  <a:lnTo>
                    <a:pt x="85" y="397"/>
                  </a:lnTo>
                  <a:lnTo>
                    <a:pt x="56" y="425"/>
                  </a:lnTo>
                  <a:lnTo>
                    <a:pt x="56" y="482"/>
                  </a:lnTo>
                  <a:lnTo>
                    <a:pt x="85" y="482"/>
                  </a:lnTo>
                  <a:lnTo>
                    <a:pt x="85" y="510"/>
                  </a:lnTo>
                  <a:lnTo>
                    <a:pt x="141" y="567"/>
                  </a:lnTo>
                  <a:lnTo>
                    <a:pt x="113" y="595"/>
                  </a:lnTo>
                  <a:lnTo>
                    <a:pt x="170" y="652"/>
                  </a:lnTo>
                  <a:lnTo>
                    <a:pt x="170" y="681"/>
                  </a:lnTo>
                  <a:lnTo>
                    <a:pt x="283" y="681"/>
                  </a:lnTo>
                  <a:lnTo>
                    <a:pt x="283" y="595"/>
                  </a:lnTo>
                  <a:lnTo>
                    <a:pt x="368" y="595"/>
                  </a:lnTo>
                  <a:lnTo>
                    <a:pt x="482" y="652"/>
                  </a:lnTo>
                  <a:lnTo>
                    <a:pt x="510" y="567"/>
                  </a:lnTo>
                  <a:lnTo>
                    <a:pt x="737" y="567"/>
                  </a:lnTo>
                  <a:lnTo>
                    <a:pt x="822" y="624"/>
                  </a:lnTo>
                  <a:lnTo>
                    <a:pt x="878" y="539"/>
                  </a:lnTo>
                  <a:lnTo>
                    <a:pt x="907" y="539"/>
                  </a:lnTo>
                  <a:lnTo>
                    <a:pt x="1020" y="425"/>
                  </a:lnTo>
                  <a:lnTo>
                    <a:pt x="1162" y="340"/>
                  </a:lnTo>
                  <a:lnTo>
                    <a:pt x="1162" y="284"/>
                  </a:lnTo>
                  <a:lnTo>
                    <a:pt x="1219" y="227"/>
                  </a:lnTo>
                  <a:lnTo>
                    <a:pt x="1105" y="57"/>
                  </a:lnTo>
                  <a:lnTo>
                    <a:pt x="1077" y="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27" name="Freeform 296">
              <a:extLst>
                <a:ext uri="{FF2B5EF4-FFF2-40B4-BE49-F238E27FC236}">
                  <a16:creationId xmlns:a16="http://schemas.microsoft.com/office/drawing/2014/main" id="{D6C90E94-3ED2-4F04-9B4B-ABAAC1C85674}"/>
                </a:ext>
              </a:extLst>
            </p:cNvPr>
            <p:cNvSpPr>
              <a:spLocks/>
            </p:cNvSpPr>
            <p:nvPr/>
          </p:nvSpPr>
          <p:spPr bwMode="auto">
            <a:xfrm>
              <a:off x="2570" y="828"/>
              <a:ext cx="936" cy="1843"/>
            </a:xfrm>
            <a:custGeom>
              <a:avLst/>
              <a:gdLst>
                <a:gd name="T0" fmla="*/ 936 w 936"/>
                <a:gd name="T1" fmla="*/ 1446 h 1843"/>
                <a:gd name="T2" fmla="*/ 851 w 936"/>
                <a:gd name="T3" fmla="*/ 1503 h 1843"/>
                <a:gd name="T4" fmla="*/ 766 w 936"/>
                <a:gd name="T5" fmla="*/ 1730 h 1843"/>
                <a:gd name="T6" fmla="*/ 652 w 936"/>
                <a:gd name="T7" fmla="*/ 1787 h 1843"/>
                <a:gd name="T8" fmla="*/ 624 w 936"/>
                <a:gd name="T9" fmla="*/ 1843 h 1843"/>
                <a:gd name="T10" fmla="*/ 511 w 936"/>
                <a:gd name="T11" fmla="*/ 1815 h 1843"/>
                <a:gd name="T12" fmla="*/ 539 w 936"/>
                <a:gd name="T13" fmla="*/ 1730 h 1843"/>
                <a:gd name="T14" fmla="*/ 426 w 936"/>
                <a:gd name="T15" fmla="*/ 1645 h 1843"/>
                <a:gd name="T16" fmla="*/ 426 w 936"/>
                <a:gd name="T17" fmla="*/ 1616 h 1843"/>
                <a:gd name="T18" fmla="*/ 341 w 936"/>
                <a:gd name="T19" fmla="*/ 1475 h 1843"/>
                <a:gd name="T20" fmla="*/ 284 w 936"/>
                <a:gd name="T21" fmla="*/ 1446 h 1843"/>
                <a:gd name="T22" fmla="*/ 284 w 936"/>
                <a:gd name="T23" fmla="*/ 1390 h 1843"/>
                <a:gd name="T24" fmla="*/ 341 w 936"/>
                <a:gd name="T25" fmla="*/ 1333 h 1843"/>
                <a:gd name="T26" fmla="*/ 227 w 936"/>
                <a:gd name="T27" fmla="*/ 1163 h 1843"/>
                <a:gd name="T28" fmla="*/ 199 w 936"/>
                <a:gd name="T29" fmla="*/ 1106 h 1843"/>
                <a:gd name="T30" fmla="*/ 199 w 936"/>
                <a:gd name="T31" fmla="*/ 993 h 1843"/>
                <a:gd name="T32" fmla="*/ 256 w 936"/>
                <a:gd name="T33" fmla="*/ 964 h 1843"/>
                <a:gd name="T34" fmla="*/ 256 w 936"/>
                <a:gd name="T35" fmla="*/ 908 h 1843"/>
                <a:gd name="T36" fmla="*/ 227 w 936"/>
                <a:gd name="T37" fmla="*/ 823 h 1843"/>
                <a:gd name="T38" fmla="*/ 142 w 936"/>
                <a:gd name="T39" fmla="*/ 766 h 1843"/>
                <a:gd name="T40" fmla="*/ 142 w 936"/>
                <a:gd name="T41" fmla="*/ 681 h 1843"/>
                <a:gd name="T42" fmla="*/ 29 w 936"/>
                <a:gd name="T43" fmla="*/ 596 h 1843"/>
                <a:gd name="T44" fmla="*/ 57 w 936"/>
                <a:gd name="T45" fmla="*/ 454 h 1843"/>
                <a:gd name="T46" fmla="*/ 142 w 936"/>
                <a:gd name="T47" fmla="*/ 369 h 1843"/>
                <a:gd name="T48" fmla="*/ 85 w 936"/>
                <a:gd name="T49" fmla="*/ 171 h 1843"/>
                <a:gd name="T50" fmla="*/ 29 w 936"/>
                <a:gd name="T51" fmla="*/ 171 h 1843"/>
                <a:gd name="T52" fmla="*/ 0 w 936"/>
                <a:gd name="T53" fmla="*/ 114 h 1843"/>
                <a:gd name="T54" fmla="*/ 114 w 936"/>
                <a:gd name="T55" fmla="*/ 114 h 1843"/>
                <a:gd name="T56" fmla="*/ 256 w 936"/>
                <a:gd name="T57" fmla="*/ 0 h 1843"/>
                <a:gd name="T58" fmla="*/ 341 w 936"/>
                <a:gd name="T59" fmla="*/ 114 h 1843"/>
                <a:gd name="T60" fmla="*/ 341 w 936"/>
                <a:gd name="T61" fmla="*/ 199 h 1843"/>
                <a:gd name="T62" fmla="*/ 482 w 936"/>
                <a:gd name="T63" fmla="*/ 86 h 1843"/>
                <a:gd name="T64" fmla="*/ 511 w 936"/>
                <a:gd name="T65" fmla="*/ 199 h 1843"/>
                <a:gd name="T66" fmla="*/ 482 w 936"/>
                <a:gd name="T67" fmla="*/ 256 h 1843"/>
                <a:gd name="T68" fmla="*/ 539 w 936"/>
                <a:gd name="T69" fmla="*/ 284 h 1843"/>
                <a:gd name="T70" fmla="*/ 596 w 936"/>
                <a:gd name="T71" fmla="*/ 369 h 1843"/>
                <a:gd name="T72" fmla="*/ 511 w 936"/>
                <a:gd name="T73" fmla="*/ 454 h 1843"/>
                <a:gd name="T74" fmla="*/ 567 w 936"/>
                <a:gd name="T75" fmla="*/ 567 h 1843"/>
                <a:gd name="T76" fmla="*/ 511 w 936"/>
                <a:gd name="T77" fmla="*/ 567 h 1843"/>
                <a:gd name="T78" fmla="*/ 511 w 936"/>
                <a:gd name="T79" fmla="*/ 681 h 1843"/>
                <a:gd name="T80" fmla="*/ 482 w 936"/>
                <a:gd name="T81" fmla="*/ 766 h 1843"/>
                <a:gd name="T82" fmla="*/ 539 w 936"/>
                <a:gd name="T83" fmla="*/ 879 h 1843"/>
                <a:gd name="T84" fmla="*/ 454 w 936"/>
                <a:gd name="T85" fmla="*/ 879 h 1843"/>
                <a:gd name="T86" fmla="*/ 426 w 936"/>
                <a:gd name="T87" fmla="*/ 1078 h 1843"/>
                <a:gd name="T88" fmla="*/ 511 w 936"/>
                <a:gd name="T89" fmla="*/ 1106 h 1843"/>
                <a:gd name="T90" fmla="*/ 397 w 936"/>
                <a:gd name="T91" fmla="*/ 1220 h 1843"/>
                <a:gd name="T92" fmla="*/ 397 w 936"/>
                <a:gd name="T93" fmla="*/ 1305 h 1843"/>
                <a:gd name="T94" fmla="*/ 482 w 936"/>
                <a:gd name="T95" fmla="*/ 1418 h 1843"/>
                <a:gd name="T96" fmla="*/ 567 w 936"/>
                <a:gd name="T97" fmla="*/ 1446 h 1843"/>
                <a:gd name="T98" fmla="*/ 681 w 936"/>
                <a:gd name="T99" fmla="*/ 1361 h 1843"/>
                <a:gd name="T100" fmla="*/ 681 w 936"/>
                <a:gd name="T101" fmla="*/ 1220 h 1843"/>
                <a:gd name="T102" fmla="*/ 709 w 936"/>
                <a:gd name="T103" fmla="*/ 1191 h 1843"/>
                <a:gd name="T104" fmla="*/ 766 w 936"/>
                <a:gd name="T105" fmla="*/ 1333 h 1843"/>
                <a:gd name="T106" fmla="*/ 794 w 936"/>
                <a:gd name="T107" fmla="*/ 1361 h 1843"/>
                <a:gd name="T108" fmla="*/ 794 w 936"/>
                <a:gd name="T109" fmla="*/ 1418 h 1843"/>
                <a:gd name="T110" fmla="*/ 879 w 936"/>
                <a:gd name="T111" fmla="*/ 1418 h 1843"/>
                <a:gd name="T112" fmla="*/ 936 w 936"/>
                <a:gd name="T113" fmla="*/ 1446 h 18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936" h="1843">
                  <a:moveTo>
                    <a:pt x="936" y="1446"/>
                  </a:moveTo>
                  <a:lnTo>
                    <a:pt x="851" y="1503"/>
                  </a:lnTo>
                  <a:lnTo>
                    <a:pt x="766" y="1730"/>
                  </a:lnTo>
                  <a:lnTo>
                    <a:pt x="652" y="1787"/>
                  </a:lnTo>
                  <a:lnTo>
                    <a:pt x="624" y="1843"/>
                  </a:lnTo>
                  <a:lnTo>
                    <a:pt x="511" y="1815"/>
                  </a:lnTo>
                  <a:lnTo>
                    <a:pt x="539" y="1730"/>
                  </a:lnTo>
                  <a:lnTo>
                    <a:pt x="426" y="1645"/>
                  </a:lnTo>
                  <a:lnTo>
                    <a:pt x="426" y="1616"/>
                  </a:lnTo>
                  <a:lnTo>
                    <a:pt x="341" y="1475"/>
                  </a:lnTo>
                  <a:lnTo>
                    <a:pt x="284" y="1446"/>
                  </a:lnTo>
                  <a:lnTo>
                    <a:pt x="284" y="1390"/>
                  </a:lnTo>
                  <a:lnTo>
                    <a:pt x="341" y="1333"/>
                  </a:lnTo>
                  <a:lnTo>
                    <a:pt x="227" y="1163"/>
                  </a:lnTo>
                  <a:lnTo>
                    <a:pt x="199" y="1106"/>
                  </a:lnTo>
                  <a:lnTo>
                    <a:pt x="199" y="993"/>
                  </a:lnTo>
                  <a:lnTo>
                    <a:pt x="256" y="964"/>
                  </a:lnTo>
                  <a:lnTo>
                    <a:pt x="256" y="908"/>
                  </a:lnTo>
                  <a:lnTo>
                    <a:pt x="227" y="823"/>
                  </a:lnTo>
                  <a:lnTo>
                    <a:pt x="142" y="766"/>
                  </a:lnTo>
                  <a:lnTo>
                    <a:pt x="142" y="681"/>
                  </a:lnTo>
                  <a:lnTo>
                    <a:pt x="29" y="596"/>
                  </a:lnTo>
                  <a:lnTo>
                    <a:pt x="57" y="454"/>
                  </a:lnTo>
                  <a:lnTo>
                    <a:pt x="142" y="369"/>
                  </a:lnTo>
                  <a:lnTo>
                    <a:pt x="85" y="171"/>
                  </a:lnTo>
                  <a:lnTo>
                    <a:pt x="29" y="171"/>
                  </a:lnTo>
                  <a:lnTo>
                    <a:pt x="0" y="114"/>
                  </a:lnTo>
                  <a:lnTo>
                    <a:pt x="114" y="114"/>
                  </a:lnTo>
                  <a:lnTo>
                    <a:pt x="256" y="0"/>
                  </a:lnTo>
                  <a:lnTo>
                    <a:pt x="341" y="114"/>
                  </a:lnTo>
                  <a:lnTo>
                    <a:pt x="341" y="199"/>
                  </a:lnTo>
                  <a:lnTo>
                    <a:pt x="482" y="86"/>
                  </a:lnTo>
                  <a:lnTo>
                    <a:pt x="511" y="199"/>
                  </a:lnTo>
                  <a:lnTo>
                    <a:pt x="482" y="256"/>
                  </a:lnTo>
                  <a:lnTo>
                    <a:pt x="539" y="284"/>
                  </a:lnTo>
                  <a:lnTo>
                    <a:pt x="596" y="369"/>
                  </a:lnTo>
                  <a:lnTo>
                    <a:pt x="511" y="454"/>
                  </a:lnTo>
                  <a:lnTo>
                    <a:pt x="567" y="567"/>
                  </a:lnTo>
                  <a:lnTo>
                    <a:pt x="511" y="567"/>
                  </a:lnTo>
                  <a:lnTo>
                    <a:pt x="511" y="681"/>
                  </a:lnTo>
                  <a:lnTo>
                    <a:pt x="482" y="766"/>
                  </a:lnTo>
                  <a:lnTo>
                    <a:pt x="539" y="879"/>
                  </a:lnTo>
                  <a:lnTo>
                    <a:pt x="454" y="879"/>
                  </a:lnTo>
                  <a:lnTo>
                    <a:pt x="426" y="1078"/>
                  </a:lnTo>
                  <a:lnTo>
                    <a:pt x="511" y="1106"/>
                  </a:lnTo>
                  <a:lnTo>
                    <a:pt x="397" y="1220"/>
                  </a:lnTo>
                  <a:lnTo>
                    <a:pt x="397" y="1305"/>
                  </a:lnTo>
                  <a:lnTo>
                    <a:pt x="482" y="1418"/>
                  </a:lnTo>
                  <a:lnTo>
                    <a:pt x="567" y="1446"/>
                  </a:lnTo>
                  <a:lnTo>
                    <a:pt x="681" y="1361"/>
                  </a:lnTo>
                  <a:lnTo>
                    <a:pt x="681" y="1220"/>
                  </a:lnTo>
                  <a:lnTo>
                    <a:pt x="709" y="1191"/>
                  </a:lnTo>
                  <a:lnTo>
                    <a:pt x="766" y="1333"/>
                  </a:lnTo>
                  <a:lnTo>
                    <a:pt x="794" y="1361"/>
                  </a:lnTo>
                  <a:lnTo>
                    <a:pt x="794" y="1418"/>
                  </a:lnTo>
                  <a:lnTo>
                    <a:pt x="879" y="1418"/>
                  </a:lnTo>
                  <a:lnTo>
                    <a:pt x="936" y="1446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28" name="Freeform 297">
              <a:extLst>
                <a:ext uri="{FF2B5EF4-FFF2-40B4-BE49-F238E27FC236}">
                  <a16:creationId xmlns:a16="http://schemas.microsoft.com/office/drawing/2014/main" id="{D8596CC2-1719-4CF4-B0A8-20FC50FF7CAF}"/>
                </a:ext>
              </a:extLst>
            </p:cNvPr>
            <p:cNvSpPr>
              <a:spLocks/>
            </p:cNvSpPr>
            <p:nvPr/>
          </p:nvSpPr>
          <p:spPr bwMode="auto">
            <a:xfrm>
              <a:off x="2967" y="1395"/>
              <a:ext cx="1276" cy="879"/>
            </a:xfrm>
            <a:custGeom>
              <a:avLst/>
              <a:gdLst>
                <a:gd name="T0" fmla="*/ 539 w 1276"/>
                <a:gd name="T1" fmla="*/ 879 h 879"/>
                <a:gd name="T2" fmla="*/ 482 w 1276"/>
                <a:gd name="T3" fmla="*/ 851 h 879"/>
                <a:gd name="T4" fmla="*/ 397 w 1276"/>
                <a:gd name="T5" fmla="*/ 851 h 879"/>
                <a:gd name="T6" fmla="*/ 397 w 1276"/>
                <a:gd name="T7" fmla="*/ 794 h 879"/>
                <a:gd name="T8" fmla="*/ 369 w 1276"/>
                <a:gd name="T9" fmla="*/ 766 h 879"/>
                <a:gd name="T10" fmla="*/ 312 w 1276"/>
                <a:gd name="T11" fmla="*/ 624 h 879"/>
                <a:gd name="T12" fmla="*/ 284 w 1276"/>
                <a:gd name="T13" fmla="*/ 653 h 879"/>
                <a:gd name="T14" fmla="*/ 284 w 1276"/>
                <a:gd name="T15" fmla="*/ 794 h 879"/>
                <a:gd name="T16" fmla="*/ 170 w 1276"/>
                <a:gd name="T17" fmla="*/ 879 h 879"/>
                <a:gd name="T18" fmla="*/ 85 w 1276"/>
                <a:gd name="T19" fmla="*/ 851 h 879"/>
                <a:gd name="T20" fmla="*/ 0 w 1276"/>
                <a:gd name="T21" fmla="*/ 738 h 879"/>
                <a:gd name="T22" fmla="*/ 0 w 1276"/>
                <a:gd name="T23" fmla="*/ 653 h 879"/>
                <a:gd name="T24" fmla="*/ 114 w 1276"/>
                <a:gd name="T25" fmla="*/ 539 h 879"/>
                <a:gd name="T26" fmla="*/ 29 w 1276"/>
                <a:gd name="T27" fmla="*/ 511 h 879"/>
                <a:gd name="T28" fmla="*/ 57 w 1276"/>
                <a:gd name="T29" fmla="*/ 312 h 879"/>
                <a:gd name="T30" fmla="*/ 142 w 1276"/>
                <a:gd name="T31" fmla="*/ 312 h 879"/>
                <a:gd name="T32" fmla="*/ 227 w 1276"/>
                <a:gd name="T33" fmla="*/ 312 h 879"/>
                <a:gd name="T34" fmla="*/ 255 w 1276"/>
                <a:gd name="T35" fmla="*/ 256 h 879"/>
                <a:gd name="T36" fmla="*/ 340 w 1276"/>
                <a:gd name="T37" fmla="*/ 256 h 879"/>
                <a:gd name="T38" fmla="*/ 312 w 1276"/>
                <a:gd name="T39" fmla="*/ 142 h 879"/>
                <a:gd name="T40" fmla="*/ 369 w 1276"/>
                <a:gd name="T41" fmla="*/ 86 h 879"/>
                <a:gd name="T42" fmla="*/ 426 w 1276"/>
                <a:gd name="T43" fmla="*/ 142 h 879"/>
                <a:gd name="T44" fmla="*/ 426 w 1276"/>
                <a:gd name="T45" fmla="*/ 256 h 879"/>
                <a:gd name="T46" fmla="*/ 511 w 1276"/>
                <a:gd name="T47" fmla="*/ 284 h 879"/>
                <a:gd name="T48" fmla="*/ 539 w 1276"/>
                <a:gd name="T49" fmla="*/ 341 h 879"/>
                <a:gd name="T50" fmla="*/ 596 w 1276"/>
                <a:gd name="T51" fmla="*/ 341 h 879"/>
                <a:gd name="T52" fmla="*/ 681 w 1276"/>
                <a:gd name="T53" fmla="*/ 227 h 879"/>
                <a:gd name="T54" fmla="*/ 794 w 1276"/>
                <a:gd name="T55" fmla="*/ 256 h 879"/>
                <a:gd name="T56" fmla="*/ 822 w 1276"/>
                <a:gd name="T57" fmla="*/ 284 h 879"/>
                <a:gd name="T58" fmla="*/ 907 w 1276"/>
                <a:gd name="T59" fmla="*/ 199 h 879"/>
                <a:gd name="T60" fmla="*/ 907 w 1276"/>
                <a:gd name="T61" fmla="*/ 142 h 879"/>
                <a:gd name="T62" fmla="*/ 964 w 1276"/>
                <a:gd name="T63" fmla="*/ 86 h 879"/>
                <a:gd name="T64" fmla="*/ 1021 w 1276"/>
                <a:gd name="T65" fmla="*/ 86 h 879"/>
                <a:gd name="T66" fmla="*/ 1021 w 1276"/>
                <a:gd name="T67" fmla="*/ 0 h 879"/>
                <a:gd name="T68" fmla="*/ 1191 w 1276"/>
                <a:gd name="T69" fmla="*/ 114 h 879"/>
                <a:gd name="T70" fmla="*/ 1219 w 1276"/>
                <a:gd name="T71" fmla="*/ 312 h 879"/>
                <a:gd name="T72" fmla="*/ 1276 w 1276"/>
                <a:gd name="T73" fmla="*/ 369 h 879"/>
                <a:gd name="T74" fmla="*/ 1219 w 1276"/>
                <a:gd name="T75" fmla="*/ 426 h 879"/>
                <a:gd name="T76" fmla="*/ 1134 w 1276"/>
                <a:gd name="T77" fmla="*/ 511 h 879"/>
                <a:gd name="T78" fmla="*/ 964 w 1276"/>
                <a:gd name="T79" fmla="*/ 426 h 879"/>
                <a:gd name="T80" fmla="*/ 879 w 1276"/>
                <a:gd name="T81" fmla="*/ 426 h 879"/>
                <a:gd name="T82" fmla="*/ 851 w 1276"/>
                <a:gd name="T83" fmla="*/ 454 h 879"/>
                <a:gd name="T84" fmla="*/ 794 w 1276"/>
                <a:gd name="T85" fmla="*/ 454 h 879"/>
                <a:gd name="T86" fmla="*/ 681 w 1276"/>
                <a:gd name="T87" fmla="*/ 567 h 879"/>
                <a:gd name="T88" fmla="*/ 766 w 1276"/>
                <a:gd name="T89" fmla="*/ 653 h 879"/>
                <a:gd name="T90" fmla="*/ 709 w 1276"/>
                <a:gd name="T91" fmla="*/ 709 h 879"/>
                <a:gd name="T92" fmla="*/ 624 w 1276"/>
                <a:gd name="T93" fmla="*/ 766 h 879"/>
                <a:gd name="T94" fmla="*/ 652 w 1276"/>
                <a:gd name="T95" fmla="*/ 851 h 879"/>
                <a:gd name="T96" fmla="*/ 539 w 1276"/>
                <a:gd name="T97" fmla="*/ 879 h 8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276" h="879">
                  <a:moveTo>
                    <a:pt x="539" y="879"/>
                  </a:moveTo>
                  <a:lnTo>
                    <a:pt x="482" y="851"/>
                  </a:lnTo>
                  <a:lnTo>
                    <a:pt x="397" y="851"/>
                  </a:lnTo>
                  <a:lnTo>
                    <a:pt x="397" y="794"/>
                  </a:lnTo>
                  <a:lnTo>
                    <a:pt x="369" y="766"/>
                  </a:lnTo>
                  <a:lnTo>
                    <a:pt x="312" y="624"/>
                  </a:lnTo>
                  <a:lnTo>
                    <a:pt x="284" y="653"/>
                  </a:lnTo>
                  <a:lnTo>
                    <a:pt x="284" y="794"/>
                  </a:lnTo>
                  <a:lnTo>
                    <a:pt x="170" y="879"/>
                  </a:lnTo>
                  <a:lnTo>
                    <a:pt x="85" y="851"/>
                  </a:lnTo>
                  <a:lnTo>
                    <a:pt x="0" y="738"/>
                  </a:lnTo>
                  <a:lnTo>
                    <a:pt x="0" y="653"/>
                  </a:lnTo>
                  <a:lnTo>
                    <a:pt x="114" y="539"/>
                  </a:lnTo>
                  <a:lnTo>
                    <a:pt x="29" y="511"/>
                  </a:lnTo>
                  <a:lnTo>
                    <a:pt x="57" y="312"/>
                  </a:lnTo>
                  <a:lnTo>
                    <a:pt x="142" y="312"/>
                  </a:lnTo>
                  <a:lnTo>
                    <a:pt x="227" y="312"/>
                  </a:lnTo>
                  <a:lnTo>
                    <a:pt x="255" y="256"/>
                  </a:lnTo>
                  <a:lnTo>
                    <a:pt x="340" y="256"/>
                  </a:lnTo>
                  <a:lnTo>
                    <a:pt x="312" y="142"/>
                  </a:lnTo>
                  <a:lnTo>
                    <a:pt x="369" y="86"/>
                  </a:lnTo>
                  <a:lnTo>
                    <a:pt x="426" y="142"/>
                  </a:lnTo>
                  <a:lnTo>
                    <a:pt x="426" y="256"/>
                  </a:lnTo>
                  <a:lnTo>
                    <a:pt x="511" y="284"/>
                  </a:lnTo>
                  <a:lnTo>
                    <a:pt x="539" y="341"/>
                  </a:lnTo>
                  <a:lnTo>
                    <a:pt x="596" y="341"/>
                  </a:lnTo>
                  <a:lnTo>
                    <a:pt x="681" y="227"/>
                  </a:lnTo>
                  <a:lnTo>
                    <a:pt x="794" y="256"/>
                  </a:lnTo>
                  <a:lnTo>
                    <a:pt x="822" y="284"/>
                  </a:lnTo>
                  <a:lnTo>
                    <a:pt x="907" y="199"/>
                  </a:lnTo>
                  <a:lnTo>
                    <a:pt x="907" y="142"/>
                  </a:lnTo>
                  <a:lnTo>
                    <a:pt x="964" y="86"/>
                  </a:lnTo>
                  <a:lnTo>
                    <a:pt x="1021" y="86"/>
                  </a:lnTo>
                  <a:lnTo>
                    <a:pt x="1021" y="0"/>
                  </a:lnTo>
                  <a:lnTo>
                    <a:pt x="1191" y="114"/>
                  </a:lnTo>
                  <a:lnTo>
                    <a:pt x="1219" y="312"/>
                  </a:lnTo>
                  <a:lnTo>
                    <a:pt x="1276" y="369"/>
                  </a:lnTo>
                  <a:lnTo>
                    <a:pt x="1219" y="426"/>
                  </a:lnTo>
                  <a:lnTo>
                    <a:pt x="1134" y="511"/>
                  </a:lnTo>
                  <a:lnTo>
                    <a:pt x="964" y="426"/>
                  </a:lnTo>
                  <a:lnTo>
                    <a:pt x="879" y="426"/>
                  </a:lnTo>
                  <a:lnTo>
                    <a:pt x="851" y="454"/>
                  </a:lnTo>
                  <a:lnTo>
                    <a:pt x="794" y="454"/>
                  </a:lnTo>
                  <a:lnTo>
                    <a:pt x="681" y="567"/>
                  </a:lnTo>
                  <a:lnTo>
                    <a:pt x="766" y="653"/>
                  </a:lnTo>
                  <a:lnTo>
                    <a:pt x="709" y="709"/>
                  </a:lnTo>
                  <a:lnTo>
                    <a:pt x="624" y="766"/>
                  </a:lnTo>
                  <a:lnTo>
                    <a:pt x="652" y="851"/>
                  </a:lnTo>
                  <a:lnTo>
                    <a:pt x="539" y="87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29" name="Freeform 298">
              <a:extLst>
                <a:ext uri="{FF2B5EF4-FFF2-40B4-BE49-F238E27FC236}">
                  <a16:creationId xmlns:a16="http://schemas.microsoft.com/office/drawing/2014/main" id="{738099F2-0A70-4478-AFB2-CA95E27063E0}"/>
                </a:ext>
              </a:extLst>
            </p:cNvPr>
            <p:cNvSpPr>
              <a:spLocks/>
            </p:cNvSpPr>
            <p:nvPr/>
          </p:nvSpPr>
          <p:spPr bwMode="auto">
            <a:xfrm>
              <a:off x="3052" y="1339"/>
              <a:ext cx="681" cy="397"/>
            </a:xfrm>
            <a:custGeom>
              <a:avLst/>
              <a:gdLst>
                <a:gd name="T0" fmla="*/ 596 w 681"/>
                <a:gd name="T1" fmla="*/ 283 h 397"/>
                <a:gd name="T2" fmla="*/ 511 w 681"/>
                <a:gd name="T3" fmla="*/ 397 h 397"/>
                <a:gd name="T4" fmla="*/ 454 w 681"/>
                <a:gd name="T5" fmla="*/ 397 h 397"/>
                <a:gd name="T6" fmla="*/ 426 w 681"/>
                <a:gd name="T7" fmla="*/ 340 h 397"/>
                <a:gd name="T8" fmla="*/ 341 w 681"/>
                <a:gd name="T9" fmla="*/ 312 h 397"/>
                <a:gd name="T10" fmla="*/ 341 w 681"/>
                <a:gd name="T11" fmla="*/ 198 h 397"/>
                <a:gd name="T12" fmla="*/ 284 w 681"/>
                <a:gd name="T13" fmla="*/ 142 h 397"/>
                <a:gd name="T14" fmla="*/ 227 w 681"/>
                <a:gd name="T15" fmla="*/ 198 h 397"/>
                <a:gd name="T16" fmla="*/ 255 w 681"/>
                <a:gd name="T17" fmla="*/ 312 h 397"/>
                <a:gd name="T18" fmla="*/ 170 w 681"/>
                <a:gd name="T19" fmla="*/ 312 h 397"/>
                <a:gd name="T20" fmla="*/ 142 w 681"/>
                <a:gd name="T21" fmla="*/ 368 h 397"/>
                <a:gd name="T22" fmla="*/ 57 w 681"/>
                <a:gd name="T23" fmla="*/ 368 h 397"/>
                <a:gd name="T24" fmla="*/ 0 w 681"/>
                <a:gd name="T25" fmla="*/ 255 h 397"/>
                <a:gd name="T26" fmla="*/ 29 w 681"/>
                <a:gd name="T27" fmla="*/ 170 h 397"/>
                <a:gd name="T28" fmla="*/ 29 w 681"/>
                <a:gd name="T29" fmla="*/ 56 h 397"/>
                <a:gd name="T30" fmla="*/ 85 w 681"/>
                <a:gd name="T31" fmla="*/ 56 h 397"/>
                <a:gd name="T32" fmla="*/ 142 w 681"/>
                <a:gd name="T33" fmla="*/ 85 h 397"/>
                <a:gd name="T34" fmla="*/ 227 w 681"/>
                <a:gd name="T35" fmla="*/ 0 h 397"/>
                <a:gd name="T36" fmla="*/ 284 w 681"/>
                <a:gd name="T37" fmla="*/ 28 h 397"/>
                <a:gd name="T38" fmla="*/ 312 w 681"/>
                <a:gd name="T39" fmla="*/ 28 h 397"/>
                <a:gd name="T40" fmla="*/ 369 w 681"/>
                <a:gd name="T41" fmla="*/ 56 h 397"/>
                <a:gd name="T42" fmla="*/ 511 w 681"/>
                <a:gd name="T43" fmla="*/ 56 h 397"/>
                <a:gd name="T44" fmla="*/ 567 w 681"/>
                <a:gd name="T45" fmla="*/ 28 h 397"/>
                <a:gd name="T46" fmla="*/ 681 w 681"/>
                <a:gd name="T47" fmla="*/ 142 h 397"/>
                <a:gd name="T48" fmla="*/ 652 w 681"/>
                <a:gd name="T49" fmla="*/ 170 h 397"/>
                <a:gd name="T50" fmla="*/ 624 w 681"/>
                <a:gd name="T51" fmla="*/ 227 h 397"/>
                <a:gd name="T52" fmla="*/ 596 w 681"/>
                <a:gd name="T53" fmla="*/ 255 h 397"/>
                <a:gd name="T54" fmla="*/ 596 w 681"/>
                <a:gd name="T55" fmla="*/ 283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681" h="397">
                  <a:moveTo>
                    <a:pt x="596" y="283"/>
                  </a:moveTo>
                  <a:lnTo>
                    <a:pt x="511" y="397"/>
                  </a:lnTo>
                  <a:lnTo>
                    <a:pt x="454" y="397"/>
                  </a:lnTo>
                  <a:lnTo>
                    <a:pt x="426" y="340"/>
                  </a:lnTo>
                  <a:lnTo>
                    <a:pt x="341" y="312"/>
                  </a:lnTo>
                  <a:lnTo>
                    <a:pt x="341" y="198"/>
                  </a:lnTo>
                  <a:lnTo>
                    <a:pt x="284" y="142"/>
                  </a:lnTo>
                  <a:lnTo>
                    <a:pt x="227" y="198"/>
                  </a:lnTo>
                  <a:lnTo>
                    <a:pt x="255" y="312"/>
                  </a:lnTo>
                  <a:lnTo>
                    <a:pt x="170" y="312"/>
                  </a:lnTo>
                  <a:lnTo>
                    <a:pt x="142" y="368"/>
                  </a:lnTo>
                  <a:lnTo>
                    <a:pt x="57" y="368"/>
                  </a:lnTo>
                  <a:lnTo>
                    <a:pt x="0" y="255"/>
                  </a:lnTo>
                  <a:lnTo>
                    <a:pt x="29" y="170"/>
                  </a:lnTo>
                  <a:lnTo>
                    <a:pt x="29" y="56"/>
                  </a:lnTo>
                  <a:lnTo>
                    <a:pt x="85" y="56"/>
                  </a:lnTo>
                  <a:lnTo>
                    <a:pt x="142" y="85"/>
                  </a:lnTo>
                  <a:lnTo>
                    <a:pt x="227" y="0"/>
                  </a:lnTo>
                  <a:lnTo>
                    <a:pt x="284" y="28"/>
                  </a:lnTo>
                  <a:lnTo>
                    <a:pt x="312" y="28"/>
                  </a:lnTo>
                  <a:lnTo>
                    <a:pt x="369" y="56"/>
                  </a:lnTo>
                  <a:lnTo>
                    <a:pt x="511" y="56"/>
                  </a:lnTo>
                  <a:lnTo>
                    <a:pt x="567" y="28"/>
                  </a:lnTo>
                  <a:lnTo>
                    <a:pt x="681" y="142"/>
                  </a:lnTo>
                  <a:lnTo>
                    <a:pt x="652" y="170"/>
                  </a:lnTo>
                  <a:lnTo>
                    <a:pt x="624" y="227"/>
                  </a:lnTo>
                  <a:lnTo>
                    <a:pt x="596" y="255"/>
                  </a:lnTo>
                  <a:lnTo>
                    <a:pt x="596" y="283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30" name="Freeform 300">
              <a:extLst>
                <a:ext uri="{FF2B5EF4-FFF2-40B4-BE49-F238E27FC236}">
                  <a16:creationId xmlns:a16="http://schemas.microsoft.com/office/drawing/2014/main" id="{9529288D-B912-4821-95A6-DC9C5B88A6A3}"/>
                </a:ext>
              </a:extLst>
            </p:cNvPr>
            <p:cNvSpPr>
              <a:spLocks/>
            </p:cNvSpPr>
            <p:nvPr/>
          </p:nvSpPr>
          <p:spPr bwMode="auto">
            <a:xfrm>
              <a:off x="3052" y="687"/>
              <a:ext cx="879" cy="992"/>
            </a:xfrm>
            <a:custGeom>
              <a:avLst/>
              <a:gdLst>
                <a:gd name="T0" fmla="*/ 0 w 879"/>
                <a:gd name="T1" fmla="*/ 227 h 992"/>
                <a:gd name="T2" fmla="*/ 29 w 879"/>
                <a:gd name="T3" fmla="*/ 340 h 992"/>
                <a:gd name="T4" fmla="*/ 0 w 879"/>
                <a:gd name="T5" fmla="*/ 397 h 992"/>
                <a:gd name="T6" fmla="*/ 57 w 879"/>
                <a:gd name="T7" fmla="*/ 425 h 992"/>
                <a:gd name="T8" fmla="*/ 114 w 879"/>
                <a:gd name="T9" fmla="*/ 510 h 992"/>
                <a:gd name="T10" fmla="*/ 29 w 879"/>
                <a:gd name="T11" fmla="*/ 595 h 992"/>
                <a:gd name="T12" fmla="*/ 85 w 879"/>
                <a:gd name="T13" fmla="*/ 708 h 992"/>
                <a:gd name="T14" fmla="*/ 142 w 879"/>
                <a:gd name="T15" fmla="*/ 737 h 992"/>
                <a:gd name="T16" fmla="*/ 227 w 879"/>
                <a:gd name="T17" fmla="*/ 652 h 992"/>
                <a:gd name="T18" fmla="*/ 284 w 879"/>
                <a:gd name="T19" fmla="*/ 680 h 992"/>
                <a:gd name="T20" fmla="*/ 312 w 879"/>
                <a:gd name="T21" fmla="*/ 680 h 992"/>
                <a:gd name="T22" fmla="*/ 369 w 879"/>
                <a:gd name="T23" fmla="*/ 708 h 992"/>
                <a:gd name="T24" fmla="*/ 511 w 879"/>
                <a:gd name="T25" fmla="*/ 708 h 992"/>
                <a:gd name="T26" fmla="*/ 567 w 879"/>
                <a:gd name="T27" fmla="*/ 680 h 992"/>
                <a:gd name="T28" fmla="*/ 681 w 879"/>
                <a:gd name="T29" fmla="*/ 794 h 992"/>
                <a:gd name="T30" fmla="*/ 652 w 879"/>
                <a:gd name="T31" fmla="*/ 822 h 992"/>
                <a:gd name="T32" fmla="*/ 624 w 879"/>
                <a:gd name="T33" fmla="*/ 879 h 992"/>
                <a:gd name="T34" fmla="*/ 596 w 879"/>
                <a:gd name="T35" fmla="*/ 907 h 992"/>
                <a:gd name="T36" fmla="*/ 596 w 879"/>
                <a:gd name="T37" fmla="*/ 935 h 992"/>
                <a:gd name="T38" fmla="*/ 709 w 879"/>
                <a:gd name="T39" fmla="*/ 964 h 992"/>
                <a:gd name="T40" fmla="*/ 737 w 879"/>
                <a:gd name="T41" fmla="*/ 992 h 992"/>
                <a:gd name="T42" fmla="*/ 822 w 879"/>
                <a:gd name="T43" fmla="*/ 907 h 992"/>
                <a:gd name="T44" fmla="*/ 822 w 879"/>
                <a:gd name="T45" fmla="*/ 850 h 992"/>
                <a:gd name="T46" fmla="*/ 879 w 879"/>
                <a:gd name="T47" fmla="*/ 794 h 992"/>
                <a:gd name="T48" fmla="*/ 822 w 879"/>
                <a:gd name="T49" fmla="*/ 595 h 992"/>
                <a:gd name="T50" fmla="*/ 794 w 879"/>
                <a:gd name="T51" fmla="*/ 397 h 992"/>
                <a:gd name="T52" fmla="*/ 766 w 879"/>
                <a:gd name="T53" fmla="*/ 368 h 992"/>
                <a:gd name="T54" fmla="*/ 766 w 879"/>
                <a:gd name="T55" fmla="*/ 198 h 992"/>
                <a:gd name="T56" fmla="*/ 709 w 879"/>
                <a:gd name="T57" fmla="*/ 28 h 992"/>
                <a:gd name="T58" fmla="*/ 511 w 879"/>
                <a:gd name="T59" fmla="*/ 0 h 992"/>
                <a:gd name="T60" fmla="*/ 397 w 879"/>
                <a:gd name="T61" fmla="*/ 85 h 992"/>
                <a:gd name="T62" fmla="*/ 284 w 879"/>
                <a:gd name="T63" fmla="*/ 56 h 992"/>
                <a:gd name="T64" fmla="*/ 199 w 879"/>
                <a:gd name="T65" fmla="*/ 170 h 992"/>
                <a:gd name="T66" fmla="*/ 0 w 879"/>
                <a:gd name="T67" fmla="*/ 227 h 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879" h="992">
                  <a:moveTo>
                    <a:pt x="0" y="227"/>
                  </a:moveTo>
                  <a:lnTo>
                    <a:pt x="29" y="340"/>
                  </a:lnTo>
                  <a:lnTo>
                    <a:pt x="0" y="397"/>
                  </a:lnTo>
                  <a:lnTo>
                    <a:pt x="57" y="425"/>
                  </a:lnTo>
                  <a:lnTo>
                    <a:pt x="114" y="510"/>
                  </a:lnTo>
                  <a:lnTo>
                    <a:pt x="29" y="595"/>
                  </a:lnTo>
                  <a:lnTo>
                    <a:pt x="85" y="708"/>
                  </a:lnTo>
                  <a:lnTo>
                    <a:pt x="142" y="737"/>
                  </a:lnTo>
                  <a:lnTo>
                    <a:pt x="227" y="652"/>
                  </a:lnTo>
                  <a:lnTo>
                    <a:pt x="284" y="680"/>
                  </a:lnTo>
                  <a:lnTo>
                    <a:pt x="312" y="680"/>
                  </a:lnTo>
                  <a:lnTo>
                    <a:pt x="369" y="708"/>
                  </a:lnTo>
                  <a:lnTo>
                    <a:pt x="511" y="708"/>
                  </a:lnTo>
                  <a:lnTo>
                    <a:pt x="567" y="680"/>
                  </a:lnTo>
                  <a:lnTo>
                    <a:pt x="681" y="794"/>
                  </a:lnTo>
                  <a:lnTo>
                    <a:pt x="652" y="822"/>
                  </a:lnTo>
                  <a:lnTo>
                    <a:pt x="624" y="879"/>
                  </a:lnTo>
                  <a:lnTo>
                    <a:pt x="596" y="907"/>
                  </a:lnTo>
                  <a:lnTo>
                    <a:pt x="596" y="935"/>
                  </a:lnTo>
                  <a:lnTo>
                    <a:pt x="709" y="964"/>
                  </a:lnTo>
                  <a:lnTo>
                    <a:pt x="737" y="992"/>
                  </a:lnTo>
                  <a:lnTo>
                    <a:pt x="822" y="907"/>
                  </a:lnTo>
                  <a:lnTo>
                    <a:pt x="822" y="850"/>
                  </a:lnTo>
                  <a:lnTo>
                    <a:pt x="879" y="794"/>
                  </a:lnTo>
                  <a:lnTo>
                    <a:pt x="822" y="595"/>
                  </a:lnTo>
                  <a:lnTo>
                    <a:pt x="794" y="397"/>
                  </a:lnTo>
                  <a:lnTo>
                    <a:pt x="766" y="368"/>
                  </a:lnTo>
                  <a:lnTo>
                    <a:pt x="766" y="198"/>
                  </a:lnTo>
                  <a:lnTo>
                    <a:pt x="709" y="28"/>
                  </a:lnTo>
                  <a:lnTo>
                    <a:pt x="511" y="0"/>
                  </a:lnTo>
                  <a:lnTo>
                    <a:pt x="397" y="85"/>
                  </a:lnTo>
                  <a:lnTo>
                    <a:pt x="284" y="56"/>
                  </a:lnTo>
                  <a:lnTo>
                    <a:pt x="199" y="170"/>
                  </a:lnTo>
                  <a:lnTo>
                    <a:pt x="0" y="22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/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2594377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10000">
        <p:fade/>
      </p:transition>
    </mc:Choice>
    <mc:Fallback xmlns="">
      <p:transition spd="med" advClick="0" advTm="10000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F0038069-8634-4F32-841E-4343E6E4EB68}"/>
              </a:ext>
            </a:extLst>
          </p:cNvPr>
          <p:cNvSpPr/>
          <p:nvPr/>
        </p:nvSpPr>
        <p:spPr bwMode="auto">
          <a:xfrm>
            <a:off x="0" y="6307108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A9168033-672B-45F1-A9ED-6A49F567C8EB}"/>
              </a:ext>
            </a:extLst>
          </p:cNvPr>
          <p:cNvSpPr/>
          <p:nvPr/>
        </p:nvSpPr>
        <p:spPr bwMode="auto">
          <a:xfrm>
            <a:off x="0" y="6307108"/>
            <a:ext cx="12192000" cy="270030"/>
          </a:xfrm>
          <a:prstGeom prst="rect">
            <a:avLst/>
          </a:prstGeom>
          <a:solidFill>
            <a:srgbClr val="00B0F0"/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8C9783D0-0270-4555-A92D-65165971C0CB}"/>
              </a:ext>
            </a:extLst>
          </p:cNvPr>
          <p:cNvSpPr txBox="1"/>
          <p:nvPr/>
        </p:nvSpPr>
        <p:spPr>
          <a:xfrm>
            <a:off x="549416" y="616042"/>
            <a:ext cx="631684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４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4D16442B-31E7-4530-BE82-50228E377E23}"/>
              </a:ext>
            </a:extLst>
          </p:cNvPr>
          <p:cNvSpPr txBox="1"/>
          <p:nvPr/>
        </p:nvSpPr>
        <p:spPr>
          <a:xfrm>
            <a:off x="251490" y="177589"/>
            <a:ext cx="1227536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問 題</a:t>
            </a:r>
          </a:p>
        </p:txBody>
      </p:sp>
      <p:grpSp>
        <p:nvGrpSpPr>
          <p:cNvPr id="93" name="Group 282">
            <a:extLst>
              <a:ext uri="{FF2B5EF4-FFF2-40B4-BE49-F238E27FC236}">
                <a16:creationId xmlns:a16="http://schemas.microsoft.com/office/drawing/2014/main" id="{14E55D76-16B0-42B4-858A-3D6CAB3F347B}"/>
              </a:ext>
            </a:extLst>
          </p:cNvPr>
          <p:cNvGrpSpPr>
            <a:grpSpLocks/>
          </p:cNvGrpSpPr>
          <p:nvPr/>
        </p:nvGrpSpPr>
        <p:grpSpPr bwMode="auto">
          <a:xfrm>
            <a:off x="4838705" y="1376341"/>
            <a:ext cx="2514596" cy="4105318"/>
            <a:chOff x="841" y="205"/>
            <a:chExt cx="4706" cy="7683"/>
          </a:xfrm>
        </p:grpSpPr>
        <p:sp>
          <p:nvSpPr>
            <p:cNvPr id="94" name="Freeform 259">
              <a:extLst>
                <a:ext uri="{FF2B5EF4-FFF2-40B4-BE49-F238E27FC236}">
                  <a16:creationId xmlns:a16="http://schemas.microsoft.com/office/drawing/2014/main" id="{9CDA4D26-5963-4FFC-95C6-AF96632C44CF}"/>
                </a:ext>
              </a:extLst>
            </p:cNvPr>
            <p:cNvSpPr>
              <a:spLocks/>
            </p:cNvSpPr>
            <p:nvPr/>
          </p:nvSpPr>
          <p:spPr bwMode="auto">
            <a:xfrm>
              <a:off x="1747" y="5279"/>
              <a:ext cx="1646" cy="2609"/>
            </a:xfrm>
            <a:custGeom>
              <a:avLst/>
              <a:gdLst>
                <a:gd name="T0" fmla="*/ 454 w 1645"/>
                <a:gd name="T1" fmla="*/ 1871 h 2609"/>
                <a:gd name="T2" fmla="*/ 567 w 1645"/>
                <a:gd name="T3" fmla="*/ 1843 h 2609"/>
                <a:gd name="T4" fmla="*/ 652 w 1645"/>
                <a:gd name="T5" fmla="*/ 1616 h 2609"/>
                <a:gd name="T6" fmla="*/ 539 w 1645"/>
                <a:gd name="T7" fmla="*/ 1503 h 2609"/>
                <a:gd name="T8" fmla="*/ 426 w 1645"/>
                <a:gd name="T9" fmla="*/ 1503 h 2609"/>
                <a:gd name="T10" fmla="*/ 397 w 1645"/>
                <a:gd name="T11" fmla="*/ 1446 h 2609"/>
                <a:gd name="T12" fmla="*/ 369 w 1645"/>
                <a:gd name="T13" fmla="*/ 1304 h 2609"/>
                <a:gd name="T14" fmla="*/ 482 w 1645"/>
                <a:gd name="T15" fmla="*/ 1049 h 2609"/>
                <a:gd name="T16" fmla="*/ 482 w 1645"/>
                <a:gd name="T17" fmla="*/ 908 h 2609"/>
                <a:gd name="T18" fmla="*/ 624 w 1645"/>
                <a:gd name="T19" fmla="*/ 908 h 2609"/>
                <a:gd name="T20" fmla="*/ 681 w 1645"/>
                <a:gd name="T21" fmla="*/ 851 h 2609"/>
                <a:gd name="T22" fmla="*/ 709 w 1645"/>
                <a:gd name="T23" fmla="*/ 709 h 2609"/>
                <a:gd name="T24" fmla="*/ 539 w 1645"/>
                <a:gd name="T25" fmla="*/ 511 h 2609"/>
                <a:gd name="T26" fmla="*/ 369 w 1645"/>
                <a:gd name="T27" fmla="*/ 454 h 2609"/>
                <a:gd name="T28" fmla="*/ 142 w 1645"/>
                <a:gd name="T29" fmla="*/ 454 h 2609"/>
                <a:gd name="T30" fmla="*/ 0 w 1645"/>
                <a:gd name="T31" fmla="*/ 511 h 2609"/>
                <a:gd name="T32" fmla="*/ 369 w 1645"/>
                <a:gd name="T33" fmla="*/ 0 h 2609"/>
                <a:gd name="T34" fmla="*/ 482 w 1645"/>
                <a:gd name="T35" fmla="*/ 29 h 2609"/>
                <a:gd name="T36" fmla="*/ 567 w 1645"/>
                <a:gd name="T37" fmla="*/ 170 h 2609"/>
                <a:gd name="T38" fmla="*/ 539 w 1645"/>
                <a:gd name="T39" fmla="*/ 341 h 2609"/>
                <a:gd name="T40" fmla="*/ 652 w 1645"/>
                <a:gd name="T41" fmla="*/ 397 h 2609"/>
                <a:gd name="T42" fmla="*/ 766 w 1645"/>
                <a:gd name="T43" fmla="*/ 482 h 2609"/>
                <a:gd name="T44" fmla="*/ 766 w 1645"/>
                <a:gd name="T45" fmla="*/ 652 h 2609"/>
                <a:gd name="T46" fmla="*/ 879 w 1645"/>
                <a:gd name="T47" fmla="*/ 851 h 2609"/>
                <a:gd name="T48" fmla="*/ 1049 w 1645"/>
                <a:gd name="T49" fmla="*/ 908 h 2609"/>
                <a:gd name="T50" fmla="*/ 1163 w 1645"/>
                <a:gd name="T51" fmla="*/ 1049 h 2609"/>
                <a:gd name="T52" fmla="*/ 1276 w 1645"/>
                <a:gd name="T53" fmla="*/ 1163 h 2609"/>
                <a:gd name="T54" fmla="*/ 1361 w 1645"/>
                <a:gd name="T55" fmla="*/ 1191 h 2609"/>
                <a:gd name="T56" fmla="*/ 1474 w 1645"/>
                <a:gd name="T57" fmla="*/ 1588 h 2609"/>
                <a:gd name="T58" fmla="*/ 1645 w 1645"/>
                <a:gd name="T59" fmla="*/ 1673 h 2609"/>
                <a:gd name="T60" fmla="*/ 1276 w 1645"/>
                <a:gd name="T61" fmla="*/ 2127 h 2609"/>
                <a:gd name="T62" fmla="*/ 1248 w 1645"/>
                <a:gd name="T63" fmla="*/ 2523 h 2609"/>
                <a:gd name="T64" fmla="*/ 1049 w 1645"/>
                <a:gd name="T65" fmla="*/ 2552 h 2609"/>
                <a:gd name="T66" fmla="*/ 851 w 1645"/>
                <a:gd name="T67" fmla="*/ 2609 h 2609"/>
                <a:gd name="T68" fmla="*/ 681 w 1645"/>
                <a:gd name="T69" fmla="*/ 2438 h 2609"/>
                <a:gd name="T70" fmla="*/ 482 w 1645"/>
                <a:gd name="T71" fmla="*/ 2212 h 26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645" h="2609">
                  <a:moveTo>
                    <a:pt x="369" y="2155"/>
                  </a:moveTo>
                  <a:lnTo>
                    <a:pt x="454" y="1871"/>
                  </a:lnTo>
                  <a:lnTo>
                    <a:pt x="511" y="1843"/>
                  </a:lnTo>
                  <a:lnTo>
                    <a:pt x="567" y="1843"/>
                  </a:lnTo>
                  <a:lnTo>
                    <a:pt x="596" y="1673"/>
                  </a:lnTo>
                  <a:lnTo>
                    <a:pt x="652" y="1616"/>
                  </a:lnTo>
                  <a:lnTo>
                    <a:pt x="596" y="1616"/>
                  </a:lnTo>
                  <a:lnTo>
                    <a:pt x="539" y="1503"/>
                  </a:lnTo>
                  <a:lnTo>
                    <a:pt x="482" y="1475"/>
                  </a:lnTo>
                  <a:lnTo>
                    <a:pt x="426" y="1503"/>
                  </a:lnTo>
                  <a:lnTo>
                    <a:pt x="369" y="1503"/>
                  </a:lnTo>
                  <a:lnTo>
                    <a:pt x="397" y="1446"/>
                  </a:lnTo>
                  <a:lnTo>
                    <a:pt x="369" y="1418"/>
                  </a:lnTo>
                  <a:lnTo>
                    <a:pt x="369" y="1304"/>
                  </a:lnTo>
                  <a:lnTo>
                    <a:pt x="482" y="1191"/>
                  </a:lnTo>
                  <a:lnTo>
                    <a:pt x="482" y="1049"/>
                  </a:lnTo>
                  <a:lnTo>
                    <a:pt x="511" y="1021"/>
                  </a:lnTo>
                  <a:lnTo>
                    <a:pt x="482" y="908"/>
                  </a:lnTo>
                  <a:lnTo>
                    <a:pt x="567" y="936"/>
                  </a:lnTo>
                  <a:lnTo>
                    <a:pt x="624" y="908"/>
                  </a:lnTo>
                  <a:lnTo>
                    <a:pt x="624" y="851"/>
                  </a:lnTo>
                  <a:lnTo>
                    <a:pt x="681" y="851"/>
                  </a:lnTo>
                  <a:lnTo>
                    <a:pt x="681" y="737"/>
                  </a:lnTo>
                  <a:lnTo>
                    <a:pt x="709" y="709"/>
                  </a:lnTo>
                  <a:lnTo>
                    <a:pt x="624" y="567"/>
                  </a:lnTo>
                  <a:lnTo>
                    <a:pt x="539" y="511"/>
                  </a:lnTo>
                  <a:lnTo>
                    <a:pt x="454" y="511"/>
                  </a:lnTo>
                  <a:lnTo>
                    <a:pt x="369" y="454"/>
                  </a:lnTo>
                  <a:lnTo>
                    <a:pt x="312" y="482"/>
                  </a:lnTo>
                  <a:lnTo>
                    <a:pt x="142" y="454"/>
                  </a:lnTo>
                  <a:lnTo>
                    <a:pt x="57" y="539"/>
                  </a:lnTo>
                  <a:lnTo>
                    <a:pt x="0" y="511"/>
                  </a:lnTo>
                  <a:lnTo>
                    <a:pt x="170" y="312"/>
                  </a:lnTo>
                  <a:lnTo>
                    <a:pt x="369" y="0"/>
                  </a:lnTo>
                  <a:lnTo>
                    <a:pt x="426" y="57"/>
                  </a:lnTo>
                  <a:lnTo>
                    <a:pt x="482" y="29"/>
                  </a:lnTo>
                  <a:lnTo>
                    <a:pt x="539" y="85"/>
                  </a:lnTo>
                  <a:lnTo>
                    <a:pt x="567" y="170"/>
                  </a:lnTo>
                  <a:lnTo>
                    <a:pt x="539" y="284"/>
                  </a:lnTo>
                  <a:lnTo>
                    <a:pt x="539" y="341"/>
                  </a:lnTo>
                  <a:lnTo>
                    <a:pt x="596" y="397"/>
                  </a:lnTo>
                  <a:lnTo>
                    <a:pt x="652" y="397"/>
                  </a:lnTo>
                  <a:lnTo>
                    <a:pt x="766" y="426"/>
                  </a:lnTo>
                  <a:lnTo>
                    <a:pt x="766" y="482"/>
                  </a:lnTo>
                  <a:lnTo>
                    <a:pt x="794" y="596"/>
                  </a:lnTo>
                  <a:lnTo>
                    <a:pt x="766" y="652"/>
                  </a:lnTo>
                  <a:lnTo>
                    <a:pt x="879" y="794"/>
                  </a:lnTo>
                  <a:lnTo>
                    <a:pt x="879" y="851"/>
                  </a:lnTo>
                  <a:lnTo>
                    <a:pt x="964" y="936"/>
                  </a:lnTo>
                  <a:lnTo>
                    <a:pt x="1049" y="908"/>
                  </a:lnTo>
                  <a:lnTo>
                    <a:pt x="1049" y="1049"/>
                  </a:lnTo>
                  <a:lnTo>
                    <a:pt x="1163" y="1049"/>
                  </a:lnTo>
                  <a:lnTo>
                    <a:pt x="1219" y="1163"/>
                  </a:lnTo>
                  <a:lnTo>
                    <a:pt x="1276" y="1163"/>
                  </a:lnTo>
                  <a:lnTo>
                    <a:pt x="1304" y="1219"/>
                  </a:lnTo>
                  <a:lnTo>
                    <a:pt x="1361" y="1191"/>
                  </a:lnTo>
                  <a:lnTo>
                    <a:pt x="1389" y="1446"/>
                  </a:lnTo>
                  <a:lnTo>
                    <a:pt x="1474" y="1588"/>
                  </a:lnTo>
                  <a:lnTo>
                    <a:pt x="1559" y="1588"/>
                  </a:lnTo>
                  <a:lnTo>
                    <a:pt x="1645" y="1673"/>
                  </a:lnTo>
                  <a:lnTo>
                    <a:pt x="1389" y="2127"/>
                  </a:lnTo>
                  <a:lnTo>
                    <a:pt x="1276" y="2127"/>
                  </a:lnTo>
                  <a:lnTo>
                    <a:pt x="1333" y="2240"/>
                  </a:lnTo>
                  <a:lnTo>
                    <a:pt x="1248" y="2523"/>
                  </a:lnTo>
                  <a:lnTo>
                    <a:pt x="1163" y="2552"/>
                  </a:lnTo>
                  <a:lnTo>
                    <a:pt x="1049" y="2552"/>
                  </a:lnTo>
                  <a:lnTo>
                    <a:pt x="964" y="2609"/>
                  </a:lnTo>
                  <a:lnTo>
                    <a:pt x="851" y="2609"/>
                  </a:lnTo>
                  <a:lnTo>
                    <a:pt x="794" y="2495"/>
                  </a:lnTo>
                  <a:lnTo>
                    <a:pt x="681" y="2438"/>
                  </a:lnTo>
                  <a:lnTo>
                    <a:pt x="596" y="2268"/>
                  </a:lnTo>
                  <a:lnTo>
                    <a:pt x="482" y="2212"/>
                  </a:lnTo>
                  <a:lnTo>
                    <a:pt x="369" y="215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>
              <a:scene3d>
                <a:camera prst="orthographicFront"/>
                <a:lightRig rig="threePt" dir="t"/>
              </a:scene3d>
              <a:sp3d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5" name="Freeform 260">
              <a:extLst>
                <a:ext uri="{FF2B5EF4-FFF2-40B4-BE49-F238E27FC236}">
                  <a16:creationId xmlns:a16="http://schemas.microsoft.com/office/drawing/2014/main" id="{6F6DC261-2D7B-4FAB-BEAF-2AF1893B79DB}"/>
                </a:ext>
              </a:extLst>
            </p:cNvPr>
            <p:cNvSpPr>
              <a:spLocks/>
            </p:cNvSpPr>
            <p:nvPr/>
          </p:nvSpPr>
          <p:spPr bwMode="auto">
            <a:xfrm>
              <a:off x="2287" y="5364"/>
              <a:ext cx="170" cy="312"/>
            </a:xfrm>
            <a:custGeom>
              <a:avLst/>
              <a:gdLst>
                <a:gd name="T0" fmla="*/ 113 w 170"/>
                <a:gd name="T1" fmla="*/ 312 h 312"/>
                <a:gd name="T2" fmla="*/ 57 w 170"/>
                <a:gd name="T3" fmla="*/ 312 h 312"/>
                <a:gd name="T4" fmla="*/ 0 w 170"/>
                <a:gd name="T5" fmla="*/ 256 h 312"/>
                <a:gd name="T6" fmla="*/ 0 w 170"/>
                <a:gd name="T7" fmla="*/ 171 h 312"/>
                <a:gd name="T8" fmla="*/ 28 w 170"/>
                <a:gd name="T9" fmla="*/ 85 h 312"/>
                <a:gd name="T10" fmla="*/ 0 w 170"/>
                <a:gd name="T11" fmla="*/ 0 h 312"/>
                <a:gd name="T12" fmla="*/ 28 w 170"/>
                <a:gd name="T13" fmla="*/ 0 h 312"/>
                <a:gd name="T14" fmla="*/ 57 w 170"/>
                <a:gd name="T15" fmla="*/ 57 h 312"/>
                <a:gd name="T16" fmla="*/ 113 w 170"/>
                <a:gd name="T17" fmla="*/ 29 h 312"/>
                <a:gd name="T18" fmla="*/ 142 w 170"/>
                <a:gd name="T19" fmla="*/ 57 h 312"/>
                <a:gd name="T20" fmla="*/ 142 w 170"/>
                <a:gd name="T21" fmla="*/ 114 h 312"/>
                <a:gd name="T22" fmla="*/ 170 w 170"/>
                <a:gd name="T23" fmla="*/ 142 h 312"/>
                <a:gd name="T24" fmla="*/ 113 w 170"/>
                <a:gd name="T25" fmla="*/ 171 h 312"/>
                <a:gd name="T26" fmla="*/ 113 w 170"/>
                <a:gd name="T27" fmla="*/ 312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70" h="312">
                  <a:moveTo>
                    <a:pt x="113" y="312"/>
                  </a:moveTo>
                  <a:lnTo>
                    <a:pt x="57" y="312"/>
                  </a:lnTo>
                  <a:lnTo>
                    <a:pt x="0" y="256"/>
                  </a:lnTo>
                  <a:lnTo>
                    <a:pt x="0" y="171"/>
                  </a:lnTo>
                  <a:lnTo>
                    <a:pt x="28" y="85"/>
                  </a:lnTo>
                  <a:lnTo>
                    <a:pt x="0" y="0"/>
                  </a:lnTo>
                  <a:lnTo>
                    <a:pt x="28" y="0"/>
                  </a:lnTo>
                  <a:lnTo>
                    <a:pt x="57" y="57"/>
                  </a:lnTo>
                  <a:lnTo>
                    <a:pt x="113" y="29"/>
                  </a:lnTo>
                  <a:lnTo>
                    <a:pt x="142" y="57"/>
                  </a:lnTo>
                  <a:lnTo>
                    <a:pt x="142" y="114"/>
                  </a:lnTo>
                  <a:lnTo>
                    <a:pt x="170" y="142"/>
                  </a:lnTo>
                  <a:lnTo>
                    <a:pt x="113" y="171"/>
                  </a:lnTo>
                  <a:lnTo>
                    <a:pt x="113" y="31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>
              <a:scene3d>
                <a:camera prst="orthographicFront"/>
                <a:lightRig rig="threePt" dir="t"/>
              </a:scene3d>
              <a:sp3d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6" name="Freeform 261">
              <a:extLst>
                <a:ext uri="{FF2B5EF4-FFF2-40B4-BE49-F238E27FC236}">
                  <a16:creationId xmlns:a16="http://schemas.microsoft.com/office/drawing/2014/main" id="{CCB2C7AB-6FE1-4EDF-8EAA-30630512513D}"/>
                </a:ext>
              </a:extLst>
            </p:cNvPr>
            <p:cNvSpPr>
              <a:spLocks/>
            </p:cNvSpPr>
            <p:nvPr/>
          </p:nvSpPr>
          <p:spPr bwMode="auto">
            <a:xfrm>
              <a:off x="1805" y="5733"/>
              <a:ext cx="567" cy="113"/>
            </a:xfrm>
            <a:custGeom>
              <a:avLst/>
              <a:gdLst>
                <a:gd name="T0" fmla="*/ 567 w 567"/>
                <a:gd name="T1" fmla="*/ 113 h 113"/>
                <a:gd name="T2" fmla="*/ 482 w 567"/>
                <a:gd name="T3" fmla="*/ 57 h 113"/>
                <a:gd name="T4" fmla="*/ 397 w 567"/>
                <a:gd name="T5" fmla="*/ 57 h 113"/>
                <a:gd name="T6" fmla="*/ 312 w 567"/>
                <a:gd name="T7" fmla="*/ 0 h 113"/>
                <a:gd name="T8" fmla="*/ 255 w 567"/>
                <a:gd name="T9" fmla="*/ 28 h 113"/>
                <a:gd name="T10" fmla="*/ 85 w 567"/>
                <a:gd name="T11" fmla="*/ 0 h 113"/>
                <a:gd name="T12" fmla="*/ 0 w 567"/>
                <a:gd name="T13" fmla="*/ 85 h 113"/>
                <a:gd name="T14" fmla="*/ 85 w 567"/>
                <a:gd name="T15" fmla="*/ 113 h 113"/>
                <a:gd name="T16" fmla="*/ 198 w 567"/>
                <a:gd name="T17" fmla="*/ 85 h 113"/>
                <a:gd name="T18" fmla="*/ 255 w 567"/>
                <a:gd name="T19" fmla="*/ 113 h 113"/>
                <a:gd name="T20" fmla="*/ 567 w 567"/>
                <a:gd name="T21" fmla="*/ 113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67" h="113">
                  <a:moveTo>
                    <a:pt x="567" y="113"/>
                  </a:moveTo>
                  <a:lnTo>
                    <a:pt x="482" y="57"/>
                  </a:lnTo>
                  <a:lnTo>
                    <a:pt x="397" y="57"/>
                  </a:lnTo>
                  <a:lnTo>
                    <a:pt x="312" y="0"/>
                  </a:lnTo>
                  <a:lnTo>
                    <a:pt x="255" y="28"/>
                  </a:lnTo>
                  <a:lnTo>
                    <a:pt x="85" y="0"/>
                  </a:lnTo>
                  <a:lnTo>
                    <a:pt x="0" y="85"/>
                  </a:lnTo>
                  <a:lnTo>
                    <a:pt x="85" y="113"/>
                  </a:lnTo>
                  <a:lnTo>
                    <a:pt x="198" y="85"/>
                  </a:lnTo>
                  <a:lnTo>
                    <a:pt x="255" y="113"/>
                  </a:lnTo>
                  <a:lnTo>
                    <a:pt x="567" y="113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>
              <a:scene3d>
                <a:camera prst="orthographicFront"/>
                <a:lightRig rig="threePt" dir="t"/>
              </a:scene3d>
              <a:sp3d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7" name="Freeform 262">
              <a:extLst>
                <a:ext uri="{FF2B5EF4-FFF2-40B4-BE49-F238E27FC236}">
                  <a16:creationId xmlns:a16="http://schemas.microsoft.com/office/drawing/2014/main" id="{316CA8E2-0CB1-4C7F-A0D1-D1D432BFE901}"/>
                </a:ext>
              </a:extLst>
            </p:cNvPr>
            <p:cNvSpPr>
              <a:spLocks/>
            </p:cNvSpPr>
            <p:nvPr/>
          </p:nvSpPr>
          <p:spPr bwMode="auto">
            <a:xfrm>
              <a:off x="1607" y="5790"/>
              <a:ext cx="850" cy="425"/>
            </a:xfrm>
            <a:custGeom>
              <a:avLst/>
              <a:gdLst>
                <a:gd name="T0" fmla="*/ 623 w 850"/>
                <a:gd name="T1" fmla="*/ 397 h 425"/>
                <a:gd name="T2" fmla="*/ 567 w 850"/>
                <a:gd name="T3" fmla="*/ 397 h 425"/>
                <a:gd name="T4" fmla="*/ 425 w 850"/>
                <a:gd name="T5" fmla="*/ 226 h 425"/>
                <a:gd name="T6" fmla="*/ 255 w 850"/>
                <a:gd name="T7" fmla="*/ 283 h 425"/>
                <a:gd name="T8" fmla="*/ 226 w 850"/>
                <a:gd name="T9" fmla="*/ 255 h 425"/>
                <a:gd name="T10" fmla="*/ 255 w 850"/>
                <a:gd name="T11" fmla="*/ 170 h 425"/>
                <a:gd name="T12" fmla="*/ 226 w 850"/>
                <a:gd name="T13" fmla="*/ 141 h 425"/>
                <a:gd name="T14" fmla="*/ 141 w 850"/>
                <a:gd name="T15" fmla="*/ 198 h 425"/>
                <a:gd name="T16" fmla="*/ 85 w 850"/>
                <a:gd name="T17" fmla="*/ 198 h 425"/>
                <a:gd name="T18" fmla="*/ 28 w 850"/>
                <a:gd name="T19" fmla="*/ 226 h 425"/>
                <a:gd name="T20" fmla="*/ 0 w 850"/>
                <a:gd name="T21" fmla="*/ 226 h 425"/>
                <a:gd name="T22" fmla="*/ 141 w 850"/>
                <a:gd name="T23" fmla="*/ 0 h 425"/>
                <a:gd name="T24" fmla="*/ 198 w 850"/>
                <a:gd name="T25" fmla="*/ 28 h 425"/>
                <a:gd name="T26" fmla="*/ 283 w 850"/>
                <a:gd name="T27" fmla="*/ 56 h 425"/>
                <a:gd name="T28" fmla="*/ 396 w 850"/>
                <a:gd name="T29" fmla="*/ 28 h 425"/>
                <a:gd name="T30" fmla="*/ 453 w 850"/>
                <a:gd name="T31" fmla="*/ 56 h 425"/>
                <a:gd name="T32" fmla="*/ 737 w 850"/>
                <a:gd name="T33" fmla="*/ 56 h 425"/>
                <a:gd name="T34" fmla="*/ 765 w 850"/>
                <a:gd name="T35" fmla="*/ 56 h 425"/>
                <a:gd name="T36" fmla="*/ 850 w 850"/>
                <a:gd name="T37" fmla="*/ 198 h 425"/>
                <a:gd name="T38" fmla="*/ 822 w 850"/>
                <a:gd name="T39" fmla="*/ 226 h 425"/>
                <a:gd name="T40" fmla="*/ 822 w 850"/>
                <a:gd name="T41" fmla="*/ 340 h 425"/>
                <a:gd name="T42" fmla="*/ 765 w 850"/>
                <a:gd name="T43" fmla="*/ 340 h 425"/>
                <a:gd name="T44" fmla="*/ 765 w 850"/>
                <a:gd name="T45" fmla="*/ 397 h 425"/>
                <a:gd name="T46" fmla="*/ 708 w 850"/>
                <a:gd name="T47" fmla="*/ 425 h 425"/>
                <a:gd name="T48" fmla="*/ 623 w 850"/>
                <a:gd name="T49" fmla="*/ 397 h 4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850" h="425">
                  <a:moveTo>
                    <a:pt x="623" y="397"/>
                  </a:moveTo>
                  <a:lnTo>
                    <a:pt x="567" y="397"/>
                  </a:lnTo>
                  <a:lnTo>
                    <a:pt x="425" y="226"/>
                  </a:lnTo>
                  <a:lnTo>
                    <a:pt x="255" y="283"/>
                  </a:lnTo>
                  <a:lnTo>
                    <a:pt x="226" y="255"/>
                  </a:lnTo>
                  <a:lnTo>
                    <a:pt x="255" y="170"/>
                  </a:lnTo>
                  <a:lnTo>
                    <a:pt x="226" y="141"/>
                  </a:lnTo>
                  <a:lnTo>
                    <a:pt x="141" y="198"/>
                  </a:lnTo>
                  <a:lnTo>
                    <a:pt x="85" y="198"/>
                  </a:lnTo>
                  <a:lnTo>
                    <a:pt x="28" y="226"/>
                  </a:lnTo>
                  <a:lnTo>
                    <a:pt x="0" y="226"/>
                  </a:lnTo>
                  <a:lnTo>
                    <a:pt x="141" y="0"/>
                  </a:lnTo>
                  <a:lnTo>
                    <a:pt x="198" y="28"/>
                  </a:lnTo>
                  <a:lnTo>
                    <a:pt x="283" y="56"/>
                  </a:lnTo>
                  <a:lnTo>
                    <a:pt x="396" y="28"/>
                  </a:lnTo>
                  <a:lnTo>
                    <a:pt x="453" y="56"/>
                  </a:lnTo>
                  <a:lnTo>
                    <a:pt x="737" y="56"/>
                  </a:lnTo>
                  <a:lnTo>
                    <a:pt x="765" y="56"/>
                  </a:lnTo>
                  <a:lnTo>
                    <a:pt x="850" y="198"/>
                  </a:lnTo>
                  <a:lnTo>
                    <a:pt x="822" y="226"/>
                  </a:lnTo>
                  <a:lnTo>
                    <a:pt x="822" y="340"/>
                  </a:lnTo>
                  <a:lnTo>
                    <a:pt x="765" y="340"/>
                  </a:lnTo>
                  <a:lnTo>
                    <a:pt x="765" y="397"/>
                  </a:lnTo>
                  <a:lnTo>
                    <a:pt x="708" y="425"/>
                  </a:lnTo>
                  <a:lnTo>
                    <a:pt x="623" y="39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>
              <a:scene3d>
                <a:camera prst="orthographicFront"/>
                <a:lightRig rig="threePt" dir="t"/>
              </a:scene3d>
              <a:sp3d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8" name="Freeform 264">
              <a:extLst>
                <a:ext uri="{FF2B5EF4-FFF2-40B4-BE49-F238E27FC236}">
                  <a16:creationId xmlns:a16="http://schemas.microsoft.com/office/drawing/2014/main" id="{968D50B0-203C-4D31-9CA8-4A12BA7DC196}"/>
                </a:ext>
              </a:extLst>
            </p:cNvPr>
            <p:cNvSpPr>
              <a:spLocks/>
            </p:cNvSpPr>
            <p:nvPr/>
          </p:nvSpPr>
          <p:spPr bwMode="auto">
            <a:xfrm>
              <a:off x="1380" y="5931"/>
              <a:ext cx="1020" cy="1560"/>
            </a:xfrm>
            <a:custGeom>
              <a:avLst/>
              <a:gdLst>
                <a:gd name="T0" fmla="*/ 510 w 1020"/>
                <a:gd name="T1" fmla="*/ 1503 h 1560"/>
                <a:gd name="T2" fmla="*/ 538 w 1020"/>
                <a:gd name="T3" fmla="*/ 1560 h 1560"/>
                <a:gd name="T4" fmla="*/ 737 w 1020"/>
                <a:gd name="T5" fmla="*/ 1503 h 1560"/>
                <a:gd name="T6" fmla="*/ 822 w 1020"/>
                <a:gd name="T7" fmla="*/ 1219 h 1560"/>
                <a:gd name="T8" fmla="*/ 879 w 1020"/>
                <a:gd name="T9" fmla="*/ 1191 h 1560"/>
                <a:gd name="T10" fmla="*/ 935 w 1020"/>
                <a:gd name="T11" fmla="*/ 1191 h 1560"/>
                <a:gd name="T12" fmla="*/ 964 w 1020"/>
                <a:gd name="T13" fmla="*/ 1021 h 1560"/>
                <a:gd name="T14" fmla="*/ 1020 w 1020"/>
                <a:gd name="T15" fmla="*/ 964 h 1560"/>
                <a:gd name="T16" fmla="*/ 964 w 1020"/>
                <a:gd name="T17" fmla="*/ 964 h 1560"/>
                <a:gd name="T18" fmla="*/ 907 w 1020"/>
                <a:gd name="T19" fmla="*/ 851 h 1560"/>
                <a:gd name="T20" fmla="*/ 850 w 1020"/>
                <a:gd name="T21" fmla="*/ 823 h 1560"/>
                <a:gd name="T22" fmla="*/ 794 w 1020"/>
                <a:gd name="T23" fmla="*/ 851 h 1560"/>
                <a:gd name="T24" fmla="*/ 737 w 1020"/>
                <a:gd name="T25" fmla="*/ 851 h 1560"/>
                <a:gd name="T26" fmla="*/ 765 w 1020"/>
                <a:gd name="T27" fmla="*/ 794 h 1560"/>
                <a:gd name="T28" fmla="*/ 737 w 1020"/>
                <a:gd name="T29" fmla="*/ 766 h 1560"/>
                <a:gd name="T30" fmla="*/ 737 w 1020"/>
                <a:gd name="T31" fmla="*/ 652 h 1560"/>
                <a:gd name="T32" fmla="*/ 850 w 1020"/>
                <a:gd name="T33" fmla="*/ 539 h 1560"/>
                <a:gd name="T34" fmla="*/ 850 w 1020"/>
                <a:gd name="T35" fmla="*/ 397 h 1560"/>
                <a:gd name="T36" fmla="*/ 879 w 1020"/>
                <a:gd name="T37" fmla="*/ 369 h 1560"/>
                <a:gd name="T38" fmla="*/ 850 w 1020"/>
                <a:gd name="T39" fmla="*/ 256 h 1560"/>
                <a:gd name="T40" fmla="*/ 794 w 1020"/>
                <a:gd name="T41" fmla="*/ 256 h 1560"/>
                <a:gd name="T42" fmla="*/ 652 w 1020"/>
                <a:gd name="T43" fmla="*/ 85 h 1560"/>
                <a:gd name="T44" fmla="*/ 482 w 1020"/>
                <a:gd name="T45" fmla="*/ 142 h 1560"/>
                <a:gd name="T46" fmla="*/ 453 w 1020"/>
                <a:gd name="T47" fmla="*/ 114 h 1560"/>
                <a:gd name="T48" fmla="*/ 482 w 1020"/>
                <a:gd name="T49" fmla="*/ 29 h 1560"/>
                <a:gd name="T50" fmla="*/ 453 w 1020"/>
                <a:gd name="T51" fmla="*/ 0 h 1560"/>
                <a:gd name="T52" fmla="*/ 368 w 1020"/>
                <a:gd name="T53" fmla="*/ 57 h 1560"/>
                <a:gd name="T54" fmla="*/ 312 w 1020"/>
                <a:gd name="T55" fmla="*/ 57 h 1560"/>
                <a:gd name="T56" fmla="*/ 255 w 1020"/>
                <a:gd name="T57" fmla="*/ 85 h 1560"/>
                <a:gd name="T58" fmla="*/ 227 w 1020"/>
                <a:gd name="T59" fmla="*/ 85 h 1560"/>
                <a:gd name="T60" fmla="*/ 0 w 1020"/>
                <a:gd name="T61" fmla="*/ 312 h 1560"/>
                <a:gd name="T62" fmla="*/ 85 w 1020"/>
                <a:gd name="T63" fmla="*/ 426 h 1560"/>
                <a:gd name="T64" fmla="*/ 56 w 1020"/>
                <a:gd name="T65" fmla="*/ 482 h 1560"/>
                <a:gd name="T66" fmla="*/ 113 w 1020"/>
                <a:gd name="T67" fmla="*/ 567 h 1560"/>
                <a:gd name="T68" fmla="*/ 198 w 1020"/>
                <a:gd name="T69" fmla="*/ 567 h 1560"/>
                <a:gd name="T70" fmla="*/ 141 w 1020"/>
                <a:gd name="T71" fmla="*/ 794 h 1560"/>
                <a:gd name="T72" fmla="*/ 198 w 1020"/>
                <a:gd name="T73" fmla="*/ 964 h 1560"/>
                <a:gd name="T74" fmla="*/ 368 w 1020"/>
                <a:gd name="T75" fmla="*/ 964 h 1560"/>
                <a:gd name="T76" fmla="*/ 425 w 1020"/>
                <a:gd name="T77" fmla="*/ 1021 h 1560"/>
                <a:gd name="T78" fmla="*/ 510 w 1020"/>
                <a:gd name="T79" fmla="*/ 1361 h 1560"/>
                <a:gd name="T80" fmla="*/ 510 w 1020"/>
                <a:gd name="T81" fmla="*/ 1475 h 1560"/>
                <a:gd name="T82" fmla="*/ 510 w 1020"/>
                <a:gd name="T83" fmla="*/ 1503 h 15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020" h="1560">
                  <a:moveTo>
                    <a:pt x="510" y="1503"/>
                  </a:moveTo>
                  <a:lnTo>
                    <a:pt x="538" y="1560"/>
                  </a:lnTo>
                  <a:lnTo>
                    <a:pt x="737" y="1503"/>
                  </a:lnTo>
                  <a:lnTo>
                    <a:pt x="822" y="1219"/>
                  </a:lnTo>
                  <a:lnTo>
                    <a:pt x="879" y="1191"/>
                  </a:lnTo>
                  <a:lnTo>
                    <a:pt x="935" y="1191"/>
                  </a:lnTo>
                  <a:lnTo>
                    <a:pt x="964" y="1021"/>
                  </a:lnTo>
                  <a:lnTo>
                    <a:pt x="1020" y="964"/>
                  </a:lnTo>
                  <a:lnTo>
                    <a:pt x="964" y="964"/>
                  </a:lnTo>
                  <a:lnTo>
                    <a:pt x="907" y="851"/>
                  </a:lnTo>
                  <a:lnTo>
                    <a:pt x="850" y="823"/>
                  </a:lnTo>
                  <a:lnTo>
                    <a:pt x="794" y="851"/>
                  </a:lnTo>
                  <a:lnTo>
                    <a:pt x="737" y="851"/>
                  </a:lnTo>
                  <a:lnTo>
                    <a:pt x="765" y="794"/>
                  </a:lnTo>
                  <a:lnTo>
                    <a:pt x="737" y="766"/>
                  </a:lnTo>
                  <a:lnTo>
                    <a:pt x="737" y="652"/>
                  </a:lnTo>
                  <a:lnTo>
                    <a:pt x="850" y="539"/>
                  </a:lnTo>
                  <a:lnTo>
                    <a:pt x="850" y="397"/>
                  </a:lnTo>
                  <a:lnTo>
                    <a:pt x="879" y="369"/>
                  </a:lnTo>
                  <a:lnTo>
                    <a:pt x="850" y="256"/>
                  </a:lnTo>
                  <a:lnTo>
                    <a:pt x="794" y="256"/>
                  </a:lnTo>
                  <a:lnTo>
                    <a:pt x="652" y="85"/>
                  </a:lnTo>
                  <a:lnTo>
                    <a:pt x="482" y="142"/>
                  </a:lnTo>
                  <a:lnTo>
                    <a:pt x="453" y="114"/>
                  </a:lnTo>
                  <a:lnTo>
                    <a:pt x="482" y="29"/>
                  </a:lnTo>
                  <a:lnTo>
                    <a:pt x="453" y="0"/>
                  </a:lnTo>
                  <a:lnTo>
                    <a:pt x="368" y="57"/>
                  </a:lnTo>
                  <a:lnTo>
                    <a:pt x="312" y="57"/>
                  </a:lnTo>
                  <a:lnTo>
                    <a:pt x="255" y="85"/>
                  </a:lnTo>
                  <a:lnTo>
                    <a:pt x="227" y="85"/>
                  </a:lnTo>
                  <a:lnTo>
                    <a:pt x="0" y="312"/>
                  </a:lnTo>
                  <a:lnTo>
                    <a:pt x="85" y="426"/>
                  </a:lnTo>
                  <a:lnTo>
                    <a:pt x="56" y="482"/>
                  </a:lnTo>
                  <a:lnTo>
                    <a:pt x="113" y="567"/>
                  </a:lnTo>
                  <a:lnTo>
                    <a:pt x="198" y="567"/>
                  </a:lnTo>
                  <a:lnTo>
                    <a:pt x="141" y="794"/>
                  </a:lnTo>
                  <a:lnTo>
                    <a:pt x="198" y="964"/>
                  </a:lnTo>
                  <a:lnTo>
                    <a:pt x="368" y="964"/>
                  </a:lnTo>
                  <a:lnTo>
                    <a:pt x="425" y="1021"/>
                  </a:lnTo>
                  <a:lnTo>
                    <a:pt x="510" y="1361"/>
                  </a:lnTo>
                  <a:lnTo>
                    <a:pt x="510" y="1475"/>
                  </a:lnTo>
                  <a:lnTo>
                    <a:pt x="510" y="1503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>
              <a:scene3d>
                <a:camera prst="orthographicFront"/>
                <a:lightRig rig="threePt" dir="t"/>
              </a:scene3d>
              <a:sp3d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9" name="Freeform 265">
              <a:extLst>
                <a:ext uri="{FF2B5EF4-FFF2-40B4-BE49-F238E27FC236}">
                  <a16:creationId xmlns:a16="http://schemas.microsoft.com/office/drawing/2014/main" id="{EA4CDF29-2036-45B8-9D5A-2DE1C9DFFF15}"/>
                </a:ext>
              </a:extLst>
            </p:cNvPr>
            <p:cNvSpPr>
              <a:spLocks/>
            </p:cNvSpPr>
            <p:nvPr/>
          </p:nvSpPr>
          <p:spPr bwMode="auto">
            <a:xfrm>
              <a:off x="841" y="6243"/>
              <a:ext cx="1049" cy="1304"/>
            </a:xfrm>
            <a:custGeom>
              <a:avLst/>
              <a:gdLst>
                <a:gd name="T0" fmla="*/ 1049 w 1049"/>
                <a:gd name="T1" fmla="*/ 1191 h 1304"/>
                <a:gd name="T2" fmla="*/ 1049 w 1049"/>
                <a:gd name="T3" fmla="*/ 1049 h 1304"/>
                <a:gd name="T4" fmla="*/ 964 w 1049"/>
                <a:gd name="T5" fmla="*/ 709 h 1304"/>
                <a:gd name="T6" fmla="*/ 907 w 1049"/>
                <a:gd name="T7" fmla="*/ 652 h 1304"/>
                <a:gd name="T8" fmla="*/ 737 w 1049"/>
                <a:gd name="T9" fmla="*/ 652 h 1304"/>
                <a:gd name="T10" fmla="*/ 680 w 1049"/>
                <a:gd name="T11" fmla="*/ 482 h 1304"/>
                <a:gd name="T12" fmla="*/ 737 w 1049"/>
                <a:gd name="T13" fmla="*/ 255 h 1304"/>
                <a:gd name="T14" fmla="*/ 652 w 1049"/>
                <a:gd name="T15" fmla="*/ 255 h 1304"/>
                <a:gd name="T16" fmla="*/ 595 w 1049"/>
                <a:gd name="T17" fmla="*/ 170 h 1304"/>
                <a:gd name="T18" fmla="*/ 624 w 1049"/>
                <a:gd name="T19" fmla="*/ 114 h 1304"/>
                <a:gd name="T20" fmla="*/ 539 w 1049"/>
                <a:gd name="T21" fmla="*/ 0 h 1304"/>
                <a:gd name="T22" fmla="*/ 482 w 1049"/>
                <a:gd name="T23" fmla="*/ 85 h 1304"/>
                <a:gd name="T24" fmla="*/ 227 w 1049"/>
                <a:gd name="T25" fmla="*/ 170 h 1304"/>
                <a:gd name="T26" fmla="*/ 170 w 1049"/>
                <a:gd name="T27" fmla="*/ 312 h 1304"/>
                <a:gd name="T28" fmla="*/ 0 w 1049"/>
                <a:gd name="T29" fmla="*/ 482 h 1304"/>
                <a:gd name="T30" fmla="*/ 57 w 1049"/>
                <a:gd name="T31" fmla="*/ 511 h 1304"/>
                <a:gd name="T32" fmla="*/ 57 w 1049"/>
                <a:gd name="T33" fmla="*/ 652 h 1304"/>
                <a:gd name="T34" fmla="*/ 227 w 1049"/>
                <a:gd name="T35" fmla="*/ 652 h 1304"/>
                <a:gd name="T36" fmla="*/ 369 w 1049"/>
                <a:gd name="T37" fmla="*/ 794 h 1304"/>
                <a:gd name="T38" fmla="*/ 340 w 1049"/>
                <a:gd name="T39" fmla="*/ 936 h 1304"/>
                <a:gd name="T40" fmla="*/ 397 w 1049"/>
                <a:gd name="T41" fmla="*/ 1106 h 1304"/>
                <a:gd name="T42" fmla="*/ 539 w 1049"/>
                <a:gd name="T43" fmla="*/ 1134 h 1304"/>
                <a:gd name="T44" fmla="*/ 709 w 1049"/>
                <a:gd name="T45" fmla="*/ 1106 h 1304"/>
                <a:gd name="T46" fmla="*/ 709 w 1049"/>
                <a:gd name="T47" fmla="*/ 1191 h 1304"/>
                <a:gd name="T48" fmla="*/ 851 w 1049"/>
                <a:gd name="T49" fmla="*/ 1304 h 1304"/>
                <a:gd name="T50" fmla="*/ 907 w 1049"/>
                <a:gd name="T51" fmla="*/ 1304 h 1304"/>
                <a:gd name="T52" fmla="*/ 1049 w 1049"/>
                <a:gd name="T53" fmla="*/ 1191 h 1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049" h="1304">
                  <a:moveTo>
                    <a:pt x="1049" y="1191"/>
                  </a:moveTo>
                  <a:lnTo>
                    <a:pt x="1049" y="1049"/>
                  </a:lnTo>
                  <a:lnTo>
                    <a:pt x="964" y="709"/>
                  </a:lnTo>
                  <a:lnTo>
                    <a:pt x="907" y="652"/>
                  </a:lnTo>
                  <a:lnTo>
                    <a:pt x="737" y="652"/>
                  </a:lnTo>
                  <a:lnTo>
                    <a:pt x="680" y="482"/>
                  </a:lnTo>
                  <a:lnTo>
                    <a:pt x="737" y="255"/>
                  </a:lnTo>
                  <a:lnTo>
                    <a:pt x="652" y="255"/>
                  </a:lnTo>
                  <a:lnTo>
                    <a:pt x="595" y="170"/>
                  </a:lnTo>
                  <a:lnTo>
                    <a:pt x="624" y="114"/>
                  </a:lnTo>
                  <a:lnTo>
                    <a:pt x="539" y="0"/>
                  </a:lnTo>
                  <a:lnTo>
                    <a:pt x="482" y="85"/>
                  </a:lnTo>
                  <a:lnTo>
                    <a:pt x="227" y="170"/>
                  </a:lnTo>
                  <a:lnTo>
                    <a:pt x="170" y="312"/>
                  </a:lnTo>
                  <a:lnTo>
                    <a:pt x="0" y="482"/>
                  </a:lnTo>
                  <a:lnTo>
                    <a:pt x="57" y="511"/>
                  </a:lnTo>
                  <a:lnTo>
                    <a:pt x="57" y="652"/>
                  </a:lnTo>
                  <a:lnTo>
                    <a:pt x="227" y="652"/>
                  </a:lnTo>
                  <a:lnTo>
                    <a:pt x="369" y="794"/>
                  </a:lnTo>
                  <a:lnTo>
                    <a:pt x="340" y="936"/>
                  </a:lnTo>
                  <a:lnTo>
                    <a:pt x="397" y="1106"/>
                  </a:lnTo>
                  <a:lnTo>
                    <a:pt x="539" y="1134"/>
                  </a:lnTo>
                  <a:lnTo>
                    <a:pt x="709" y="1106"/>
                  </a:lnTo>
                  <a:lnTo>
                    <a:pt x="709" y="1191"/>
                  </a:lnTo>
                  <a:lnTo>
                    <a:pt x="851" y="1304"/>
                  </a:lnTo>
                  <a:lnTo>
                    <a:pt x="907" y="1304"/>
                  </a:lnTo>
                  <a:lnTo>
                    <a:pt x="1049" y="1191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>
              <a:scene3d>
                <a:camera prst="orthographicFront"/>
                <a:lightRig rig="threePt" dir="t"/>
              </a:scene3d>
              <a:sp3d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0" name="Freeform 267">
              <a:extLst>
                <a:ext uri="{FF2B5EF4-FFF2-40B4-BE49-F238E27FC236}">
                  <a16:creationId xmlns:a16="http://schemas.microsoft.com/office/drawing/2014/main" id="{CCCBF617-30AA-48AB-B95C-0211A1B90AF6}"/>
                </a:ext>
              </a:extLst>
            </p:cNvPr>
            <p:cNvSpPr>
              <a:spLocks/>
            </p:cNvSpPr>
            <p:nvPr/>
          </p:nvSpPr>
          <p:spPr bwMode="auto">
            <a:xfrm>
              <a:off x="2117" y="4741"/>
              <a:ext cx="1105" cy="1757"/>
            </a:xfrm>
            <a:custGeom>
              <a:avLst/>
              <a:gdLst>
                <a:gd name="T0" fmla="*/ 992 w 1105"/>
                <a:gd name="T1" fmla="*/ 1729 h 1757"/>
                <a:gd name="T2" fmla="*/ 935 w 1105"/>
                <a:gd name="T3" fmla="*/ 1757 h 1757"/>
                <a:gd name="T4" fmla="*/ 907 w 1105"/>
                <a:gd name="T5" fmla="*/ 1701 h 1757"/>
                <a:gd name="T6" fmla="*/ 850 w 1105"/>
                <a:gd name="T7" fmla="*/ 1701 h 1757"/>
                <a:gd name="T8" fmla="*/ 794 w 1105"/>
                <a:gd name="T9" fmla="*/ 1587 h 1757"/>
                <a:gd name="T10" fmla="*/ 680 w 1105"/>
                <a:gd name="T11" fmla="*/ 1587 h 1757"/>
                <a:gd name="T12" fmla="*/ 680 w 1105"/>
                <a:gd name="T13" fmla="*/ 1446 h 1757"/>
                <a:gd name="T14" fmla="*/ 595 w 1105"/>
                <a:gd name="T15" fmla="*/ 1474 h 1757"/>
                <a:gd name="T16" fmla="*/ 510 w 1105"/>
                <a:gd name="T17" fmla="*/ 1389 h 1757"/>
                <a:gd name="T18" fmla="*/ 510 w 1105"/>
                <a:gd name="T19" fmla="*/ 1332 h 1757"/>
                <a:gd name="T20" fmla="*/ 397 w 1105"/>
                <a:gd name="T21" fmla="*/ 1190 h 1757"/>
                <a:gd name="T22" fmla="*/ 425 w 1105"/>
                <a:gd name="T23" fmla="*/ 1134 h 1757"/>
                <a:gd name="T24" fmla="*/ 397 w 1105"/>
                <a:gd name="T25" fmla="*/ 1020 h 1757"/>
                <a:gd name="T26" fmla="*/ 397 w 1105"/>
                <a:gd name="T27" fmla="*/ 964 h 1757"/>
                <a:gd name="T28" fmla="*/ 283 w 1105"/>
                <a:gd name="T29" fmla="*/ 935 h 1757"/>
                <a:gd name="T30" fmla="*/ 283 w 1105"/>
                <a:gd name="T31" fmla="*/ 794 h 1757"/>
                <a:gd name="T32" fmla="*/ 340 w 1105"/>
                <a:gd name="T33" fmla="*/ 765 h 1757"/>
                <a:gd name="T34" fmla="*/ 312 w 1105"/>
                <a:gd name="T35" fmla="*/ 737 h 1757"/>
                <a:gd name="T36" fmla="*/ 312 w 1105"/>
                <a:gd name="T37" fmla="*/ 680 h 1757"/>
                <a:gd name="T38" fmla="*/ 283 w 1105"/>
                <a:gd name="T39" fmla="*/ 652 h 1757"/>
                <a:gd name="T40" fmla="*/ 227 w 1105"/>
                <a:gd name="T41" fmla="*/ 680 h 1757"/>
                <a:gd name="T42" fmla="*/ 198 w 1105"/>
                <a:gd name="T43" fmla="*/ 623 h 1757"/>
                <a:gd name="T44" fmla="*/ 170 w 1105"/>
                <a:gd name="T45" fmla="*/ 623 h 1757"/>
                <a:gd name="T46" fmla="*/ 113 w 1105"/>
                <a:gd name="T47" fmla="*/ 567 h 1757"/>
                <a:gd name="T48" fmla="*/ 57 w 1105"/>
                <a:gd name="T49" fmla="*/ 595 h 1757"/>
                <a:gd name="T50" fmla="*/ 0 w 1105"/>
                <a:gd name="T51" fmla="*/ 538 h 1757"/>
                <a:gd name="T52" fmla="*/ 142 w 1105"/>
                <a:gd name="T53" fmla="*/ 340 h 1757"/>
                <a:gd name="T54" fmla="*/ 227 w 1105"/>
                <a:gd name="T55" fmla="*/ 312 h 1757"/>
                <a:gd name="T56" fmla="*/ 255 w 1105"/>
                <a:gd name="T57" fmla="*/ 283 h 1757"/>
                <a:gd name="T58" fmla="*/ 198 w 1105"/>
                <a:gd name="T59" fmla="*/ 255 h 1757"/>
                <a:gd name="T60" fmla="*/ 283 w 1105"/>
                <a:gd name="T61" fmla="*/ 170 h 1757"/>
                <a:gd name="T62" fmla="*/ 340 w 1105"/>
                <a:gd name="T63" fmla="*/ 227 h 1757"/>
                <a:gd name="T64" fmla="*/ 567 w 1105"/>
                <a:gd name="T65" fmla="*/ 0 h 1757"/>
                <a:gd name="T66" fmla="*/ 737 w 1105"/>
                <a:gd name="T67" fmla="*/ 141 h 1757"/>
                <a:gd name="T68" fmla="*/ 1020 w 1105"/>
                <a:gd name="T69" fmla="*/ 255 h 1757"/>
                <a:gd name="T70" fmla="*/ 992 w 1105"/>
                <a:gd name="T71" fmla="*/ 312 h 1757"/>
                <a:gd name="T72" fmla="*/ 1020 w 1105"/>
                <a:gd name="T73" fmla="*/ 538 h 1757"/>
                <a:gd name="T74" fmla="*/ 1105 w 1105"/>
                <a:gd name="T75" fmla="*/ 567 h 1757"/>
                <a:gd name="T76" fmla="*/ 1020 w 1105"/>
                <a:gd name="T77" fmla="*/ 850 h 1757"/>
                <a:gd name="T78" fmla="*/ 1049 w 1105"/>
                <a:gd name="T79" fmla="*/ 964 h 1757"/>
                <a:gd name="T80" fmla="*/ 1020 w 1105"/>
                <a:gd name="T81" fmla="*/ 1162 h 1757"/>
                <a:gd name="T82" fmla="*/ 1049 w 1105"/>
                <a:gd name="T83" fmla="*/ 1190 h 1757"/>
                <a:gd name="T84" fmla="*/ 935 w 1105"/>
                <a:gd name="T85" fmla="*/ 1247 h 1757"/>
                <a:gd name="T86" fmla="*/ 907 w 1105"/>
                <a:gd name="T87" fmla="*/ 1361 h 1757"/>
                <a:gd name="T88" fmla="*/ 992 w 1105"/>
                <a:gd name="T89" fmla="*/ 1332 h 1757"/>
                <a:gd name="T90" fmla="*/ 1049 w 1105"/>
                <a:gd name="T91" fmla="*/ 1502 h 1757"/>
                <a:gd name="T92" fmla="*/ 1077 w 1105"/>
                <a:gd name="T93" fmla="*/ 1616 h 1757"/>
                <a:gd name="T94" fmla="*/ 992 w 1105"/>
                <a:gd name="T95" fmla="*/ 1729 h 17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1105" h="1757">
                  <a:moveTo>
                    <a:pt x="992" y="1729"/>
                  </a:moveTo>
                  <a:lnTo>
                    <a:pt x="935" y="1757"/>
                  </a:lnTo>
                  <a:lnTo>
                    <a:pt x="907" y="1701"/>
                  </a:lnTo>
                  <a:lnTo>
                    <a:pt x="850" y="1701"/>
                  </a:lnTo>
                  <a:lnTo>
                    <a:pt x="794" y="1587"/>
                  </a:lnTo>
                  <a:lnTo>
                    <a:pt x="680" y="1587"/>
                  </a:lnTo>
                  <a:lnTo>
                    <a:pt x="680" y="1446"/>
                  </a:lnTo>
                  <a:lnTo>
                    <a:pt x="595" y="1474"/>
                  </a:lnTo>
                  <a:lnTo>
                    <a:pt x="510" y="1389"/>
                  </a:lnTo>
                  <a:lnTo>
                    <a:pt x="510" y="1332"/>
                  </a:lnTo>
                  <a:lnTo>
                    <a:pt x="397" y="1190"/>
                  </a:lnTo>
                  <a:lnTo>
                    <a:pt x="425" y="1134"/>
                  </a:lnTo>
                  <a:lnTo>
                    <a:pt x="397" y="1020"/>
                  </a:lnTo>
                  <a:lnTo>
                    <a:pt x="397" y="964"/>
                  </a:lnTo>
                  <a:lnTo>
                    <a:pt x="283" y="935"/>
                  </a:lnTo>
                  <a:lnTo>
                    <a:pt x="283" y="794"/>
                  </a:lnTo>
                  <a:lnTo>
                    <a:pt x="340" y="765"/>
                  </a:lnTo>
                  <a:lnTo>
                    <a:pt x="312" y="737"/>
                  </a:lnTo>
                  <a:lnTo>
                    <a:pt x="312" y="680"/>
                  </a:lnTo>
                  <a:lnTo>
                    <a:pt x="283" y="652"/>
                  </a:lnTo>
                  <a:lnTo>
                    <a:pt x="227" y="680"/>
                  </a:lnTo>
                  <a:lnTo>
                    <a:pt x="198" y="623"/>
                  </a:lnTo>
                  <a:lnTo>
                    <a:pt x="170" y="623"/>
                  </a:lnTo>
                  <a:lnTo>
                    <a:pt x="113" y="567"/>
                  </a:lnTo>
                  <a:lnTo>
                    <a:pt x="57" y="595"/>
                  </a:lnTo>
                  <a:lnTo>
                    <a:pt x="0" y="538"/>
                  </a:lnTo>
                  <a:lnTo>
                    <a:pt x="142" y="340"/>
                  </a:lnTo>
                  <a:lnTo>
                    <a:pt x="227" y="312"/>
                  </a:lnTo>
                  <a:lnTo>
                    <a:pt x="255" y="283"/>
                  </a:lnTo>
                  <a:lnTo>
                    <a:pt x="198" y="255"/>
                  </a:lnTo>
                  <a:lnTo>
                    <a:pt x="283" y="170"/>
                  </a:lnTo>
                  <a:lnTo>
                    <a:pt x="340" y="227"/>
                  </a:lnTo>
                  <a:lnTo>
                    <a:pt x="567" y="0"/>
                  </a:lnTo>
                  <a:lnTo>
                    <a:pt x="737" y="141"/>
                  </a:lnTo>
                  <a:lnTo>
                    <a:pt x="1020" y="255"/>
                  </a:lnTo>
                  <a:lnTo>
                    <a:pt x="992" y="312"/>
                  </a:lnTo>
                  <a:lnTo>
                    <a:pt x="1020" y="538"/>
                  </a:lnTo>
                  <a:lnTo>
                    <a:pt x="1105" y="567"/>
                  </a:lnTo>
                  <a:lnTo>
                    <a:pt x="1020" y="850"/>
                  </a:lnTo>
                  <a:lnTo>
                    <a:pt x="1049" y="964"/>
                  </a:lnTo>
                  <a:lnTo>
                    <a:pt x="1020" y="1162"/>
                  </a:lnTo>
                  <a:lnTo>
                    <a:pt x="1049" y="1190"/>
                  </a:lnTo>
                  <a:lnTo>
                    <a:pt x="935" y="1247"/>
                  </a:lnTo>
                  <a:lnTo>
                    <a:pt x="907" y="1361"/>
                  </a:lnTo>
                  <a:lnTo>
                    <a:pt x="992" y="1332"/>
                  </a:lnTo>
                  <a:lnTo>
                    <a:pt x="1049" y="1502"/>
                  </a:lnTo>
                  <a:lnTo>
                    <a:pt x="1077" y="1616"/>
                  </a:lnTo>
                  <a:lnTo>
                    <a:pt x="992" y="172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>
              <a:scene3d>
                <a:camera prst="orthographicFront"/>
                <a:lightRig rig="threePt" dir="t"/>
              </a:scene3d>
              <a:sp3d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1" name="Freeform 268">
              <a:extLst>
                <a:ext uri="{FF2B5EF4-FFF2-40B4-BE49-F238E27FC236}">
                  <a16:creationId xmlns:a16="http://schemas.microsoft.com/office/drawing/2014/main" id="{E173FC7B-2BDB-4F7A-AC6A-B1DAEE507B7B}"/>
                </a:ext>
              </a:extLst>
            </p:cNvPr>
            <p:cNvSpPr>
              <a:spLocks/>
            </p:cNvSpPr>
            <p:nvPr/>
          </p:nvSpPr>
          <p:spPr bwMode="auto">
            <a:xfrm>
              <a:off x="2400" y="4571"/>
              <a:ext cx="341" cy="397"/>
            </a:xfrm>
            <a:custGeom>
              <a:avLst/>
              <a:gdLst>
                <a:gd name="T0" fmla="*/ 0 w 341"/>
                <a:gd name="T1" fmla="*/ 340 h 397"/>
                <a:gd name="T2" fmla="*/ 57 w 341"/>
                <a:gd name="T3" fmla="*/ 397 h 397"/>
                <a:gd name="T4" fmla="*/ 284 w 341"/>
                <a:gd name="T5" fmla="*/ 170 h 397"/>
                <a:gd name="T6" fmla="*/ 341 w 341"/>
                <a:gd name="T7" fmla="*/ 113 h 397"/>
                <a:gd name="T8" fmla="*/ 255 w 341"/>
                <a:gd name="T9" fmla="*/ 85 h 397"/>
                <a:gd name="T10" fmla="*/ 312 w 341"/>
                <a:gd name="T11" fmla="*/ 28 h 397"/>
                <a:gd name="T12" fmla="*/ 199 w 341"/>
                <a:gd name="T13" fmla="*/ 0 h 397"/>
                <a:gd name="T14" fmla="*/ 142 w 341"/>
                <a:gd name="T15" fmla="*/ 198 h 397"/>
                <a:gd name="T16" fmla="*/ 0 w 341"/>
                <a:gd name="T17" fmla="*/ 340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41" h="397">
                  <a:moveTo>
                    <a:pt x="0" y="340"/>
                  </a:moveTo>
                  <a:lnTo>
                    <a:pt x="57" y="397"/>
                  </a:lnTo>
                  <a:lnTo>
                    <a:pt x="284" y="170"/>
                  </a:lnTo>
                  <a:lnTo>
                    <a:pt x="341" y="113"/>
                  </a:lnTo>
                  <a:lnTo>
                    <a:pt x="255" y="85"/>
                  </a:lnTo>
                  <a:lnTo>
                    <a:pt x="312" y="28"/>
                  </a:lnTo>
                  <a:lnTo>
                    <a:pt x="199" y="0"/>
                  </a:lnTo>
                  <a:lnTo>
                    <a:pt x="142" y="198"/>
                  </a:lnTo>
                  <a:lnTo>
                    <a:pt x="0" y="34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>
              <a:scene3d>
                <a:camera prst="orthographicFront"/>
                <a:lightRig rig="threePt" dir="t"/>
              </a:scene3d>
              <a:sp3d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2" name="Freeform 270">
              <a:extLst>
                <a:ext uri="{FF2B5EF4-FFF2-40B4-BE49-F238E27FC236}">
                  <a16:creationId xmlns:a16="http://schemas.microsoft.com/office/drawing/2014/main" id="{4F22875A-6F8A-4F9C-A319-19FEAD4B00A8}"/>
                </a:ext>
              </a:extLst>
            </p:cNvPr>
            <p:cNvSpPr>
              <a:spLocks/>
            </p:cNvSpPr>
            <p:nvPr/>
          </p:nvSpPr>
          <p:spPr bwMode="auto">
            <a:xfrm>
              <a:off x="2599" y="4117"/>
              <a:ext cx="652" cy="567"/>
            </a:xfrm>
            <a:custGeom>
              <a:avLst/>
              <a:gdLst>
                <a:gd name="T0" fmla="*/ 142 w 652"/>
                <a:gd name="T1" fmla="*/ 567 h 567"/>
                <a:gd name="T2" fmla="*/ 56 w 652"/>
                <a:gd name="T3" fmla="*/ 539 h 567"/>
                <a:gd name="T4" fmla="*/ 113 w 652"/>
                <a:gd name="T5" fmla="*/ 482 h 567"/>
                <a:gd name="T6" fmla="*/ 0 w 652"/>
                <a:gd name="T7" fmla="*/ 454 h 567"/>
                <a:gd name="T8" fmla="*/ 198 w 652"/>
                <a:gd name="T9" fmla="*/ 113 h 567"/>
                <a:gd name="T10" fmla="*/ 227 w 652"/>
                <a:gd name="T11" fmla="*/ 0 h 567"/>
                <a:gd name="T12" fmla="*/ 340 w 652"/>
                <a:gd name="T13" fmla="*/ 0 h 567"/>
                <a:gd name="T14" fmla="*/ 340 w 652"/>
                <a:gd name="T15" fmla="*/ 85 h 567"/>
                <a:gd name="T16" fmla="*/ 453 w 652"/>
                <a:gd name="T17" fmla="*/ 28 h 567"/>
                <a:gd name="T18" fmla="*/ 538 w 652"/>
                <a:gd name="T19" fmla="*/ 85 h 567"/>
                <a:gd name="T20" fmla="*/ 652 w 652"/>
                <a:gd name="T21" fmla="*/ 142 h 567"/>
                <a:gd name="T22" fmla="*/ 510 w 652"/>
                <a:gd name="T23" fmla="*/ 198 h 567"/>
                <a:gd name="T24" fmla="*/ 425 w 652"/>
                <a:gd name="T25" fmla="*/ 170 h 567"/>
                <a:gd name="T26" fmla="*/ 368 w 652"/>
                <a:gd name="T27" fmla="*/ 255 h 567"/>
                <a:gd name="T28" fmla="*/ 425 w 652"/>
                <a:gd name="T29" fmla="*/ 312 h 567"/>
                <a:gd name="T30" fmla="*/ 283 w 652"/>
                <a:gd name="T31" fmla="*/ 482 h 567"/>
                <a:gd name="T32" fmla="*/ 170 w 652"/>
                <a:gd name="T33" fmla="*/ 482 h 567"/>
                <a:gd name="T34" fmla="*/ 142 w 652"/>
                <a:gd name="T35" fmla="*/ 567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652" h="567">
                  <a:moveTo>
                    <a:pt x="142" y="567"/>
                  </a:moveTo>
                  <a:lnTo>
                    <a:pt x="56" y="539"/>
                  </a:lnTo>
                  <a:lnTo>
                    <a:pt x="113" y="482"/>
                  </a:lnTo>
                  <a:lnTo>
                    <a:pt x="0" y="454"/>
                  </a:lnTo>
                  <a:lnTo>
                    <a:pt x="198" y="113"/>
                  </a:lnTo>
                  <a:lnTo>
                    <a:pt x="227" y="0"/>
                  </a:lnTo>
                  <a:lnTo>
                    <a:pt x="340" y="0"/>
                  </a:lnTo>
                  <a:lnTo>
                    <a:pt x="340" y="85"/>
                  </a:lnTo>
                  <a:lnTo>
                    <a:pt x="453" y="28"/>
                  </a:lnTo>
                  <a:lnTo>
                    <a:pt x="538" y="85"/>
                  </a:lnTo>
                  <a:lnTo>
                    <a:pt x="652" y="142"/>
                  </a:lnTo>
                  <a:lnTo>
                    <a:pt x="510" y="198"/>
                  </a:lnTo>
                  <a:lnTo>
                    <a:pt x="425" y="170"/>
                  </a:lnTo>
                  <a:lnTo>
                    <a:pt x="368" y="255"/>
                  </a:lnTo>
                  <a:lnTo>
                    <a:pt x="425" y="312"/>
                  </a:lnTo>
                  <a:lnTo>
                    <a:pt x="283" y="482"/>
                  </a:lnTo>
                  <a:lnTo>
                    <a:pt x="170" y="482"/>
                  </a:lnTo>
                  <a:lnTo>
                    <a:pt x="142" y="567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>
              <a:scene3d>
                <a:camera prst="orthographicFront"/>
                <a:lightRig rig="threePt" dir="t"/>
              </a:scene3d>
              <a:sp3d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3" name="Freeform 271">
              <a:extLst>
                <a:ext uri="{FF2B5EF4-FFF2-40B4-BE49-F238E27FC236}">
                  <a16:creationId xmlns:a16="http://schemas.microsoft.com/office/drawing/2014/main" id="{5675483E-1832-4697-902F-D52F3DA09498}"/>
                </a:ext>
              </a:extLst>
            </p:cNvPr>
            <p:cNvSpPr>
              <a:spLocks/>
            </p:cNvSpPr>
            <p:nvPr/>
          </p:nvSpPr>
          <p:spPr bwMode="auto">
            <a:xfrm>
              <a:off x="2684" y="4174"/>
              <a:ext cx="652" cy="822"/>
            </a:xfrm>
            <a:custGeom>
              <a:avLst/>
              <a:gdLst>
                <a:gd name="T0" fmla="*/ 453 w 652"/>
                <a:gd name="T1" fmla="*/ 822 h 822"/>
                <a:gd name="T2" fmla="*/ 170 w 652"/>
                <a:gd name="T3" fmla="*/ 708 h 822"/>
                <a:gd name="T4" fmla="*/ 0 w 652"/>
                <a:gd name="T5" fmla="*/ 567 h 822"/>
                <a:gd name="T6" fmla="*/ 57 w 652"/>
                <a:gd name="T7" fmla="*/ 510 h 822"/>
                <a:gd name="T8" fmla="*/ 85 w 652"/>
                <a:gd name="T9" fmla="*/ 425 h 822"/>
                <a:gd name="T10" fmla="*/ 198 w 652"/>
                <a:gd name="T11" fmla="*/ 425 h 822"/>
                <a:gd name="T12" fmla="*/ 340 w 652"/>
                <a:gd name="T13" fmla="*/ 255 h 822"/>
                <a:gd name="T14" fmla="*/ 283 w 652"/>
                <a:gd name="T15" fmla="*/ 198 h 822"/>
                <a:gd name="T16" fmla="*/ 340 w 652"/>
                <a:gd name="T17" fmla="*/ 113 h 822"/>
                <a:gd name="T18" fmla="*/ 425 w 652"/>
                <a:gd name="T19" fmla="*/ 141 h 822"/>
                <a:gd name="T20" fmla="*/ 567 w 652"/>
                <a:gd name="T21" fmla="*/ 85 h 822"/>
                <a:gd name="T22" fmla="*/ 623 w 652"/>
                <a:gd name="T23" fmla="*/ 0 h 822"/>
                <a:gd name="T24" fmla="*/ 652 w 652"/>
                <a:gd name="T25" fmla="*/ 141 h 822"/>
                <a:gd name="T26" fmla="*/ 567 w 652"/>
                <a:gd name="T27" fmla="*/ 255 h 822"/>
                <a:gd name="T28" fmla="*/ 453 w 652"/>
                <a:gd name="T29" fmla="*/ 255 h 822"/>
                <a:gd name="T30" fmla="*/ 453 w 652"/>
                <a:gd name="T31" fmla="*/ 312 h 822"/>
                <a:gd name="T32" fmla="*/ 567 w 652"/>
                <a:gd name="T33" fmla="*/ 397 h 822"/>
                <a:gd name="T34" fmla="*/ 538 w 652"/>
                <a:gd name="T35" fmla="*/ 510 h 822"/>
                <a:gd name="T36" fmla="*/ 595 w 652"/>
                <a:gd name="T37" fmla="*/ 567 h 822"/>
                <a:gd name="T38" fmla="*/ 453 w 652"/>
                <a:gd name="T39" fmla="*/ 822 h 8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652" h="822">
                  <a:moveTo>
                    <a:pt x="453" y="822"/>
                  </a:moveTo>
                  <a:lnTo>
                    <a:pt x="170" y="708"/>
                  </a:lnTo>
                  <a:lnTo>
                    <a:pt x="0" y="567"/>
                  </a:lnTo>
                  <a:lnTo>
                    <a:pt x="57" y="510"/>
                  </a:lnTo>
                  <a:lnTo>
                    <a:pt x="85" y="425"/>
                  </a:lnTo>
                  <a:lnTo>
                    <a:pt x="198" y="425"/>
                  </a:lnTo>
                  <a:lnTo>
                    <a:pt x="340" y="255"/>
                  </a:lnTo>
                  <a:lnTo>
                    <a:pt x="283" y="198"/>
                  </a:lnTo>
                  <a:lnTo>
                    <a:pt x="340" y="113"/>
                  </a:lnTo>
                  <a:lnTo>
                    <a:pt x="425" y="141"/>
                  </a:lnTo>
                  <a:lnTo>
                    <a:pt x="567" y="85"/>
                  </a:lnTo>
                  <a:lnTo>
                    <a:pt x="623" y="0"/>
                  </a:lnTo>
                  <a:lnTo>
                    <a:pt x="652" y="141"/>
                  </a:lnTo>
                  <a:lnTo>
                    <a:pt x="567" y="255"/>
                  </a:lnTo>
                  <a:lnTo>
                    <a:pt x="453" y="255"/>
                  </a:lnTo>
                  <a:lnTo>
                    <a:pt x="453" y="312"/>
                  </a:lnTo>
                  <a:lnTo>
                    <a:pt x="567" y="397"/>
                  </a:lnTo>
                  <a:lnTo>
                    <a:pt x="538" y="510"/>
                  </a:lnTo>
                  <a:lnTo>
                    <a:pt x="595" y="567"/>
                  </a:lnTo>
                  <a:lnTo>
                    <a:pt x="453" y="82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>
              <a:scene3d>
                <a:camera prst="orthographicFront"/>
                <a:lightRig rig="threePt" dir="t"/>
              </a:scene3d>
              <a:sp3d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4" name="Freeform 272">
              <a:extLst>
                <a:ext uri="{FF2B5EF4-FFF2-40B4-BE49-F238E27FC236}">
                  <a16:creationId xmlns:a16="http://schemas.microsoft.com/office/drawing/2014/main" id="{6C10CD01-7C63-4F55-BC1B-E4BD1355DF64}"/>
                </a:ext>
              </a:extLst>
            </p:cNvPr>
            <p:cNvSpPr>
              <a:spLocks/>
            </p:cNvSpPr>
            <p:nvPr/>
          </p:nvSpPr>
          <p:spPr bwMode="auto">
            <a:xfrm>
              <a:off x="2826" y="3607"/>
              <a:ext cx="680" cy="708"/>
            </a:xfrm>
            <a:custGeom>
              <a:avLst/>
              <a:gdLst>
                <a:gd name="T0" fmla="*/ 0 w 680"/>
                <a:gd name="T1" fmla="*/ 510 h 708"/>
                <a:gd name="T2" fmla="*/ 113 w 680"/>
                <a:gd name="T3" fmla="*/ 510 h 708"/>
                <a:gd name="T4" fmla="*/ 113 w 680"/>
                <a:gd name="T5" fmla="*/ 595 h 708"/>
                <a:gd name="T6" fmla="*/ 226 w 680"/>
                <a:gd name="T7" fmla="*/ 538 h 708"/>
                <a:gd name="T8" fmla="*/ 311 w 680"/>
                <a:gd name="T9" fmla="*/ 595 h 708"/>
                <a:gd name="T10" fmla="*/ 425 w 680"/>
                <a:gd name="T11" fmla="*/ 652 h 708"/>
                <a:gd name="T12" fmla="*/ 481 w 680"/>
                <a:gd name="T13" fmla="*/ 567 h 708"/>
                <a:gd name="T14" fmla="*/ 510 w 680"/>
                <a:gd name="T15" fmla="*/ 708 h 708"/>
                <a:gd name="T16" fmla="*/ 538 w 680"/>
                <a:gd name="T17" fmla="*/ 595 h 708"/>
                <a:gd name="T18" fmla="*/ 595 w 680"/>
                <a:gd name="T19" fmla="*/ 510 h 708"/>
                <a:gd name="T20" fmla="*/ 538 w 680"/>
                <a:gd name="T21" fmla="*/ 425 h 708"/>
                <a:gd name="T22" fmla="*/ 595 w 680"/>
                <a:gd name="T23" fmla="*/ 368 h 708"/>
                <a:gd name="T24" fmla="*/ 595 w 680"/>
                <a:gd name="T25" fmla="*/ 198 h 708"/>
                <a:gd name="T26" fmla="*/ 680 w 680"/>
                <a:gd name="T27" fmla="*/ 113 h 708"/>
                <a:gd name="T28" fmla="*/ 652 w 680"/>
                <a:gd name="T29" fmla="*/ 85 h 708"/>
                <a:gd name="T30" fmla="*/ 595 w 680"/>
                <a:gd name="T31" fmla="*/ 113 h 708"/>
                <a:gd name="T32" fmla="*/ 567 w 680"/>
                <a:gd name="T33" fmla="*/ 85 h 708"/>
                <a:gd name="T34" fmla="*/ 481 w 680"/>
                <a:gd name="T35" fmla="*/ 85 h 708"/>
                <a:gd name="T36" fmla="*/ 453 w 680"/>
                <a:gd name="T37" fmla="*/ 0 h 708"/>
                <a:gd name="T38" fmla="*/ 311 w 680"/>
                <a:gd name="T39" fmla="*/ 0 h 708"/>
                <a:gd name="T40" fmla="*/ 255 w 680"/>
                <a:gd name="T41" fmla="*/ 113 h 708"/>
                <a:gd name="T42" fmla="*/ 141 w 680"/>
                <a:gd name="T43" fmla="*/ 113 h 708"/>
                <a:gd name="T44" fmla="*/ 113 w 680"/>
                <a:gd name="T45" fmla="*/ 283 h 708"/>
                <a:gd name="T46" fmla="*/ 0 w 680"/>
                <a:gd name="T47" fmla="*/ 510 h 7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680" h="708">
                  <a:moveTo>
                    <a:pt x="0" y="510"/>
                  </a:moveTo>
                  <a:lnTo>
                    <a:pt x="113" y="510"/>
                  </a:lnTo>
                  <a:lnTo>
                    <a:pt x="113" y="595"/>
                  </a:lnTo>
                  <a:lnTo>
                    <a:pt x="226" y="538"/>
                  </a:lnTo>
                  <a:lnTo>
                    <a:pt x="311" y="595"/>
                  </a:lnTo>
                  <a:lnTo>
                    <a:pt x="425" y="652"/>
                  </a:lnTo>
                  <a:lnTo>
                    <a:pt x="481" y="567"/>
                  </a:lnTo>
                  <a:lnTo>
                    <a:pt x="510" y="708"/>
                  </a:lnTo>
                  <a:lnTo>
                    <a:pt x="538" y="595"/>
                  </a:lnTo>
                  <a:lnTo>
                    <a:pt x="595" y="510"/>
                  </a:lnTo>
                  <a:lnTo>
                    <a:pt x="538" y="425"/>
                  </a:lnTo>
                  <a:lnTo>
                    <a:pt x="595" y="368"/>
                  </a:lnTo>
                  <a:lnTo>
                    <a:pt x="595" y="198"/>
                  </a:lnTo>
                  <a:lnTo>
                    <a:pt x="680" y="113"/>
                  </a:lnTo>
                  <a:lnTo>
                    <a:pt x="652" y="85"/>
                  </a:lnTo>
                  <a:lnTo>
                    <a:pt x="595" y="113"/>
                  </a:lnTo>
                  <a:lnTo>
                    <a:pt x="567" y="85"/>
                  </a:lnTo>
                  <a:lnTo>
                    <a:pt x="481" y="85"/>
                  </a:lnTo>
                  <a:lnTo>
                    <a:pt x="453" y="0"/>
                  </a:lnTo>
                  <a:lnTo>
                    <a:pt x="311" y="0"/>
                  </a:lnTo>
                  <a:lnTo>
                    <a:pt x="255" y="113"/>
                  </a:lnTo>
                  <a:lnTo>
                    <a:pt x="141" y="113"/>
                  </a:lnTo>
                  <a:lnTo>
                    <a:pt x="113" y="283"/>
                  </a:lnTo>
                  <a:lnTo>
                    <a:pt x="0" y="51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>
              <a:scene3d>
                <a:camera prst="orthographicFront"/>
                <a:lightRig rig="threePt" dir="t"/>
              </a:scene3d>
              <a:sp3d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5" name="Freeform 273">
              <a:extLst>
                <a:ext uri="{FF2B5EF4-FFF2-40B4-BE49-F238E27FC236}">
                  <a16:creationId xmlns:a16="http://schemas.microsoft.com/office/drawing/2014/main" id="{28327F54-AF4D-42B2-A61B-8A24FDD5434A}"/>
                </a:ext>
              </a:extLst>
            </p:cNvPr>
            <p:cNvSpPr>
              <a:spLocks/>
            </p:cNvSpPr>
            <p:nvPr/>
          </p:nvSpPr>
          <p:spPr bwMode="auto">
            <a:xfrm>
              <a:off x="2967" y="3210"/>
              <a:ext cx="596" cy="510"/>
            </a:xfrm>
            <a:custGeom>
              <a:avLst/>
              <a:gdLst>
                <a:gd name="T0" fmla="*/ 539 w 596"/>
                <a:gd name="T1" fmla="*/ 510 h 510"/>
                <a:gd name="T2" fmla="*/ 511 w 596"/>
                <a:gd name="T3" fmla="*/ 482 h 510"/>
                <a:gd name="T4" fmla="*/ 454 w 596"/>
                <a:gd name="T5" fmla="*/ 510 h 510"/>
                <a:gd name="T6" fmla="*/ 426 w 596"/>
                <a:gd name="T7" fmla="*/ 482 h 510"/>
                <a:gd name="T8" fmla="*/ 340 w 596"/>
                <a:gd name="T9" fmla="*/ 482 h 510"/>
                <a:gd name="T10" fmla="*/ 312 w 596"/>
                <a:gd name="T11" fmla="*/ 397 h 510"/>
                <a:gd name="T12" fmla="*/ 170 w 596"/>
                <a:gd name="T13" fmla="*/ 397 h 510"/>
                <a:gd name="T14" fmla="*/ 114 w 596"/>
                <a:gd name="T15" fmla="*/ 510 h 510"/>
                <a:gd name="T16" fmla="*/ 0 w 596"/>
                <a:gd name="T17" fmla="*/ 510 h 510"/>
                <a:gd name="T18" fmla="*/ 57 w 596"/>
                <a:gd name="T19" fmla="*/ 340 h 510"/>
                <a:gd name="T20" fmla="*/ 57 w 596"/>
                <a:gd name="T21" fmla="*/ 227 h 510"/>
                <a:gd name="T22" fmla="*/ 29 w 596"/>
                <a:gd name="T23" fmla="*/ 227 h 510"/>
                <a:gd name="T24" fmla="*/ 0 w 596"/>
                <a:gd name="T25" fmla="*/ 198 h 510"/>
                <a:gd name="T26" fmla="*/ 57 w 596"/>
                <a:gd name="T27" fmla="*/ 0 h 510"/>
                <a:gd name="T28" fmla="*/ 114 w 596"/>
                <a:gd name="T29" fmla="*/ 0 h 510"/>
                <a:gd name="T30" fmla="*/ 170 w 596"/>
                <a:gd name="T31" fmla="*/ 85 h 510"/>
                <a:gd name="T32" fmla="*/ 255 w 596"/>
                <a:gd name="T33" fmla="*/ 142 h 510"/>
                <a:gd name="T34" fmla="*/ 312 w 596"/>
                <a:gd name="T35" fmla="*/ 85 h 510"/>
                <a:gd name="T36" fmla="*/ 454 w 596"/>
                <a:gd name="T37" fmla="*/ 85 h 510"/>
                <a:gd name="T38" fmla="*/ 454 w 596"/>
                <a:gd name="T39" fmla="*/ 142 h 510"/>
                <a:gd name="T40" fmla="*/ 511 w 596"/>
                <a:gd name="T41" fmla="*/ 170 h 510"/>
                <a:gd name="T42" fmla="*/ 511 w 596"/>
                <a:gd name="T43" fmla="*/ 255 h 510"/>
                <a:gd name="T44" fmla="*/ 596 w 596"/>
                <a:gd name="T45" fmla="*/ 283 h 510"/>
                <a:gd name="T46" fmla="*/ 539 w 596"/>
                <a:gd name="T47" fmla="*/ 340 h 510"/>
                <a:gd name="T48" fmla="*/ 567 w 596"/>
                <a:gd name="T49" fmla="*/ 425 h 510"/>
                <a:gd name="T50" fmla="*/ 539 w 596"/>
                <a:gd name="T51" fmla="*/ 510 h 5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596" h="510">
                  <a:moveTo>
                    <a:pt x="539" y="510"/>
                  </a:moveTo>
                  <a:lnTo>
                    <a:pt x="511" y="482"/>
                  </a:lnTo>
                  <a:lnTo>
                    <a:pt x="454" y="510"/>
                  </a:lnTo>
                  <a:lnTo>
                    <a:pt x="426" y="482"/>
                  </a:lnTo>
                  <a:lnTo>
                    <a:pt x="340" y="482"/>
                  </a:lnTo>
                  <a:lnTo>
                    <a:pt x="312" y="397"/>
                  </a:lnTo>
                  <a:lnTo>
                    <a:pt x="170" y="397"/>
                  </a:lnTo>
                  <a:lnTo>
                    <a:pt x="114" y="510"/>
                  </a:lnTo>
                  <a:lnTo>
                    <a:pt x="0" y="510"/>
                  </a:lnTo>
                  <a:lnTo>
                    <a:pt x="57" y="340"/>
                  </a:lnTo>
                  <a:lnTo>
                    <a:pt x="57" y="227"/>
                  </a:lnTo>
                  <a:lnTo>
                    <a:pt x="29" y="227"/>
                  </a:lnTo>
                  <a:lnTo>
                    <a:pt x="0" y="198"/>
                  </a:lnTo>
                  <a:lnTo>
                    <a:pt x="57" y="0"/>
                  </a:lnTo>
                  <a:lnTo>
                    <a:pt x="114" y="0"/>
                  </a:lnTo>
                  <a:lnTo>
                    <a:pt x="170" y="85"/>
                  </a:lnTo>
                  <a:lnTo>
                    <a:pt x="255" y="142"/>
                  </a:lnTo>
                  <a:lnTo>
                    <a:pt x="312" y="85"/>
                  </a:lnTo>
                  <a:lnTo>
                    <a:pt x="454" y="85"/>
                  </a:lnTo>
                  <a:lnTo>
                    <a:pt x="454" y="142"/>
                  </a:lnTo>
                  <a:lnTo>
                    <a:pt x="511" y="170"/>
                  </a:lnTo>
                  <a:lnTo>
                    <a:pt x="511" y="255"/>
                  </a:lnTo>
                  <a:lnTo>
                    <a:pt x="596" y="283"/>
                  </a:lnTo>
                  <a:lnTo>
                    <a:pt x="539" y="340"/>
                  </a:lnTo>
                  <a:lnTo>
                    <a:pt x="567" y="425"/>
                  </a:lnTo>
                  <a:lnTo>
                    <a:pt x="539" y="51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>
              <a:scene3d>
                <a:camera prst="orthographicFront"/>
                <a:lightRig rig="threePt" dir="t"/>
              </a:scene3d>
              <a:sp3d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6" name="Freeform 274">
              <a:extLst>
                <a:ext uri="{FF2B5EF4-FFF2-40B4-BE49-F238E27FC236}">
                  <a16:creationId xmlns:a16="http://schemas.microsoft.com/office/drawing/2014/main" id="{FFA651B8-4B6F-4205-B7C6-AE5E3FDC5325}"/>
                </a:ext>
              </a:extLst>
            </p:cNvPr>
            <p:cNvSpPr>
              <a:spLocks/>
            </p:cNvSpPr>
            <p:nvPr/>
          </p:nvSpPr>
          <p:spPr bwMode="auto">
            <a:xfrm>
              <a:off x="3619" y="2133"/>
              <a:ext cx="624" cy="396"/>
            </a:xfrm>
            <a:custGeom>
              <a:avLst/>
              <a:gdLst>
                <a:gd name="T0" fmla="*/ 0 w 624"/>
                <a:gd name="T1" fmla="*/ 85 h 396"/>
                <a:gd name="T2" fmla="*/ 29 w 624"/>
                <a:gd name="T3" fmla="*/ 56 h 396"/>
                <a:gd name="T4" fmla="*/ 85 w 624"/>
                <a:gd name="T5" fmla="*/ 113 h 396"/>
                <a:gd name="T6" fmla="*/ 85 w 624"/>
                <a:gd name="T7" fmla="*/ 170 h 396"/>
                <a:gd name="T8" fmla="*/ 142 w 624"/>
                <a:gd name="T9" fmla="*/ 113 h 396"/>
                <a:gd name="T10" fmla="*/ 142 w 624"/>
                <a:gd name="T11" fmla="*/ 141 h 396"/>
                <a:gd name="T12" fmla="*/ 255 w 624"/>
                <a:gd name="T13" fmla="*/ 113 h 396"/>
                <a:gd name="T14" fmla="*/ 255 w 624"/>
                <a:gd name="T15" fmla="*/ 85 h 396"/>
                <a:gd name="T16" fmla="*/ 341 w 624"/>
                <a:gd name="T17" fmla="*/ 85 h 396"/>
                <a:gd name="T18" fmla="*/ 397 w 624"/>
                <a:gd name="T19" fmla="*/ 170 h 396"/>
                <a:gd name="T20" fmla="*/ 426 w 624"/>
                <a:gd name="T21" fmla="*/ 141 h 396"/>
                <a:gd name="T22" fmla="*/ 511 w 624"/>
                <a:gd name="T23" fmla="*/ 141 h 396"/>
                <a:gd name="T24" fmla="*/ 567 w 624"/>
                <a:gd name="T25" fmla="*/ 0 h 396"/>
                <a:gd name="T26" fmla="*/ 596 w 624"/>
                <a:gd name="T27" fmla="*/ 113 h 396"/>
                <a:gd name="T28" fmla="*/ 567 w 624"/>
                <a:gd name="T29" fmla="*/ 141 h 396"/>
                <a:gd name="T30" fmla="*/ 624 w 624"/>
                <a:gd name="T31" fmla="*/ 255 h 396"/>
                <a:gd name="T32" fmla="*/ 482 w 624"/>
                <a:gd name="T33" fmla="*/ 311 h 396"/>
                <a:gd name="T34" fmla="*/ 369 w 624"/>
                <a:gd name="T35" fmla="*/ 255 h 396"/>
                <a:gd name="T36" fmla="*/ 284 w 624"/>
                <a:gd name="T37" fmla="*/ 396 h 396"/>
                <a:gd name="T38" fmla="*/ 255 w 624"/>
                <a:gd name="T39" fmla="*/ 340 h 396"/>
                <a:gd name="T40" fmla="*/ 199 w 624"/>
                <a:gd name="T41" fmla="*/ 396 h 396"/>
                <a:gd name="T42" fmla="*/ 114 w 624"/>
                <a:gd name="T43" fmla="*/ 255 h 396"/>
                <a:gd name="T44" fmla="*/ 29 w 624"/>
                <a:gd name="T45" fmla="*/ 226 h 396"/>
                <a:gd name="T46" fmla="*/ 0 w 624"/>
                <a:gd name="T47" fmla="*/ 170 h 396"/>
                <a:gd name="T48" fmla="*/ 0 w 624"/>
                <a:gd name="T49" fmla="*/ 85 h 3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624" h="396">
                  <a:moveTo>
                    <a:pt x="0" y="85"/>
                  </a:moveTo>
                  <a:lnTo>
                    <a:pt x="29" y="56"/>
                  </a:lnTo>
                  <a:lnTo>
                    <a:pt x="85" y="113"/>
                  </a:lnTo>
                  <a:lnTo>
                    <a:pt x="85" y="170"/>
                  </a:lnTo>
                  <a:lnTo>
                    <a:pt x="142" y="113"/>
                  </a:lnTo>
                  <a:lnTo>
                    <a:pt x="142" y="141"/>
                  </a:lnTo>
                  <a:lnTo>
                    <a:pt x="255" y="113"/>
                  </a:lnTo>
                  <a:lnTo>
                    <a:pt x="255" y="85"/>
                  </a:lnTo>
                  <a:lnTo>
                    <a:pt x="341" y="85"/>
                  </a:lnTo>
                  <a:lnTo>
                    <a:pt x="397" y="170"/>
                  </a:lnTo>
                  <a:lnTo>
                    <a:pt x="426" y="141"/>
                  </a:lnTo>
                  <a:lnTo>
                    <a:pt x="511" y="141"/>
                  </a:lnTo>
                  <a:lnTo>
                    <a:pt x="567" y="0"/>
                  </a:lnTo>
                  <a:lnTo>
                    <a:pt x="596" y="113"/>
                  </a:lnTo>
                  <a:lnTo>
                    <a:pt x="567" y="141"/>
                  </a:lnTo>
                  <a:lnTo>
                    <a:pt x="624" y="255"/>
                  </a:lnTo>
                  <a:lnTo>
                    <a:pt x="482" y="311"/>
                  </a:lnTo>
                  <a:lnTo>
                    <a:pt x="369" y="255"/>
                  </a:lnTo>
                  <a:lnTo>
                    <a:pt x="284" y="396"/>
                  </a:lnTo>
                  <a:lnTo>
                    <a:pt x="255" y="340"/>
                  </a:lnTo>
                  <a:lnTo>
                    <a:pt x="199" y="396"/>
                  </a:lnTo>
                  <a:lnTo>
                    <a:pt x="114" y="255"/>
                  </a:lnTo>
                  <a:lnTo>
                    <a:pt x="29" y="226"/>
                  </a:lnTo>
                  <a:lnTo>
                    <a:pt x="0" y="170"/>
                  </a:lnTo>
                  <a:lnTo>
                    <a:pt x="0" y="85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>
              <a:scene3d>
                <a:camera prst="orthographicFront"/>
                <a:lightRig rig="threePt" dir="t"/>
              </a:scene3d>
              <a:sp3d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7" name="Freeform 275">
              <a:extLst>
                <a:ext uri="{FF2B5EF4-FFF2-40B4-BE49-F238E27FC236}">
                  <a16:creationId xmlns:a16="http://schemas.microsoft.com/office/drawing/2014/main" id="{9CFE61A1-229C-4B79-A0AE-4BB114908373}"/>
                </a:ext>
              </a:extLst>
            </p:cNvPr>
            <p:cNvSpPr>
              <a:spLocks/>
            </p:cNvSpPr>
            <p:nvPr/>
          </p:nvSpPr>
          <p:spPr bwMode="auto">
            <a:xfrm>
              <a:off x="3279" y="2870"/>
              <a:ext cx="681" cy="623"/>
            </a:xfrm>
            <a:custGeom>
              <a:avLst/>
              <a:gdLst>
                <a:gd name="T0" fmla="*/ 284 w 681"/>
                <a:gd name="T1" fmla="*/ 623 h 623"/>
                <a:gd name="T2" fmla="*/ 199 w 681"/>
                <a:gd name="T3" fmla="*/ 595 h 623"/>
                <a:gd name="T4" fmla="*/ 199 w 681"/>
                <a:gd name="T5" fmla="*/ 510 h 623"/>
                <a:gd name="T6" fmla="*/ 142 w 681"/>
                <a:gd name="T7" fmla="*/ 482 h 623"/>
                <a:gd name="T8" fmla="*/ 142 w 681"/>
                <a:gd name="T9" fmla="*/ 425 h 623"/>
                <a:gd name="T10" fmla="*/ 0 w 681"/>
                <a:gd name="T11" fmla="*/ 425 h 623"/>
                <a:gd name="T12" fmla="*/ 114 w 681"/>
                <a:gd name="T13" fmla="*/ 340 h 623"/>
                <a:gd name="T14" fmla="*/ 85 w 681"/>
                <a:gd name="T15" fmla="*/ 312 h 623"/>
                <a:gd name="T16" fmla="*/ 85 w 681"/>
                <a:gd name="T17" fmla="*/ 170 h 623"/>
                <a:gd name="T18" fmla="*/ 114 w 681"/>
                <a:gd name="T19" fmla="*/ 0 h 623"/>
                <a:gd name="T20" fmla="*/ 199 w 681"/>
                <a:gd name="T21" fmla="*/ 56 h 623"/>
                <a:gd name="T22" fmla="*/ 397 w 681"/>
                <a:gd name="T23" fmla="*/ 56 h 623"/>
                <a:gd name="T24" fmla="*/ 425 w 681"/>
                <a:gd name="T25" fmla="*/ 141 h 623"/>
                <a:gd name="T26" fmla="*/ 539 w 681"/>
                <a:gd name="T27" fmla="*/ 198 h 623"/>
                <a:gd name="T28" fmla="*/ 539 w 681"/>
                <a:gd name="T29" fmla="*/ 283 h 623"/>
                <a:gd name="T30" fmla="*/ 595 w 681"/>
                <a:gd name="T31" fmla="*/ 312 h 623"/>
                <a:gd name="T32" fmla="*/ 624 w 681"/>
                <a:gd name="T33" fmla="*/ 283 h 623"/>
                <a:gd name="T34" fmla="*/ 681 w 681"/>
                <a:gd name="T35" fmla="*/ 340 h 623"/>
                <a:gd name="T36" fmla="*/ 624 w 681"/>
                <a:gd name="T37" fmla="*/ 453 h 623"/>
                <a:gd name="T38" fmla="*/ 510 w 681"/>
                <a:gd name="T39" fmla="*/ 397 h 623"/>
                <a:gd name="T40" fmla="*/ 425 w 681"/>
                <a:gd name="T41" fmla="*/ 425 h 623"/>
                <a:gd name="T42" fmla="*/ 284 w 681"/>
                <a:gd name="T43" fmla="*/ 567 h 623"/>
                <a:gd name="T44" fmla="*/ 284 w 681"/>
                <a:gd name="T45" fmla="*/ 623 h 6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681" h="623">
                  <a:moveTo>
                    <a:pt x="284" y="623"/>
                  </a:moveTo>
                  <a:lnTo>
                    <a:pt x="199" y="595"/>
                  </a:lnTo>
                  <a:lnTo>
                    <a:pt x="199" y="510"/>
                  </a:lnTo>
                  <a:lnTo>
                    <a:pt x="142" y="482"/>
                  </a:lnTo>
                  <a:lnTo>
                    <a:pt x="142" y="425"/>
                  </a:lnTo>
                  <a:lnTo>
                    <a:pt x="0" y="425"/>
                  </a:lnTo>
                  <a:lnTo>
                    <a:pt x="114" y="340"/>
                  </a:lnTo>
                  <a:lnTo>
                    <a:pt x="85" y="312"/>
                  </a:lnTo>
                  <a:lnTo>
                    <a:pt x="85" y="170"/>
                  </a:lnTo>
                  <a:lnTo>
                    <a:pt x="114" y="0"/>
                  </a:lnTo>
                  <a:lnTo>
                    <a:pt x="199" y="56"/>
                  </a:lnTo>
                  <a:lnTo>
                    <a:pt x="397" y="56"/>
                  </a:lnTo>
                  <a:lnTo>
                    <a:pt x="425" y="141"/>
                  </a:lnTo>
                  <a:lnTo>
                    <a:pt x="539" y="198"/>
                  </a:lnTo>
                  <a:lnTo>
                    <a:pt x="539" y="283"/>
                  </a:lnTo>
                  <a:lnTo>
                    <a:pt x="595" y="312"/>
                  </a:lnTo>
                  <a:lnTo>
                    <a:pt x="624" y="283"/>
                  </a:lnTo>
                  <a:lnTo>
                    <a:pt x="681" y="340"/>
                  </a:lnTo>
                  <a:lnTo>
                    <a:pt x="624" y="453"/>
                  </a:lnTo>
                  <a:lnTo>
                    <a:pt x="510" y="397"/>
                  </a:lnTo>
                  <a:lnTo>
                    <a:pt x="425" y="425"/>
                  </a:lnTo>
                  <a:lnTo>
                    <a:pt x="284" y="567"/>
                  </a:lnTo>
                  <a:lnTo>
                    <a:pt x="284" y="623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>
              <a:scene3d>
                <a:camera prst="orthographicFront"/>
                <a:lightRig rig="threePt" dir="t"/>
              </a:scene3d>
              <a:sp3d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57" name="Freeform 276">
              <a:extLst>
                <a:ext uri="{FF2B5EF4-FFF2-40B4-BE49-F238E27FC236}">
                  <a16:creationId xmlns:a16="http://schemas.microsoft.com/office/drawing/2014/main" id="{9751AE20-4B75-4268-AD8D-5AD39CC550B6}"/>
                </a:ext>
              </a:extLst>
            </p:cNvPr>
            <p:cNvSpPr>
              <a:spLocks/>
            </p:cNvSpPr>
            <p:nvPr/>
          </p:nvSpPr>
          <p:spPr bwMode="auto">
            <a:xfrm>
              <a:off x="3081" y="1991"/>
              <a:ext cx="1190" cy="1247"/>
            </a:xfrm>
            <a:custGeom>
              <a:avLst/>
              <a:gdLst>
                <a:gd name="T0" fmla="*/ 482 w 1190"/>
                <a:gd name="T1" fmla="*/ 170 h 1247"/>
                <a:gd name="T2" fmla="*/ 397 w 1190"/>
                <a:gd name="T3" fmla="*/ 85 h 1247"/>
                <a:gd name="T4" fmla="*/ 312 w 1190"/>
                <a:gd name="T5" fmla="*/ 113 h 1247"/>
                <a:gd name="T6" fmla="*/ 283 w 1190"/>
                <a:gd name="T7" fmla="*/ 0 h 1247"/>
                <a:gd name="T8" fmla="*/ 198 w 1190"/>
                <a:gd name="T9" fmla="*/ 0 h 1247"/>
                <a:gd name="T10" fmla="*/ 113 w 1190"/>
                <a:gd name="T11" fmla="*/ 28 h 1247"/>
                <a:gd name="T12" fmla="*/ 0 w 1190"/>
                <a:gd name="T13" fmla="*/ 283 h 1247"/>
                <a:gd name="T14" fmla="*/ 28 w 1190"/>
                <a:gd name="T15" fmla="*/ 340 h 1247"/>
                <a:gd name="T16" fmla="*/ 0 w 1190"/>
                <a:gd name="T17" fmla="*/ 397 h 1247"/>
                <a:gd name="T18" fmla="*/ 85 w 1190"/>
                <a:gd name="T19" fmla="*/ 567 h 1247"/>
                <a:gd name="T20" fmla="*/ 255 w 1190"/>
                <a:gd name="T21" fmla="*/ 652 h 1247"/>
                <a:gd name="T22" fmla="*/ 226 w 1190"/>
                <a:gd name="T23" fmla="*/ 737 h 1247"/>
                <a:gd name="T24" fmla="*/ 368 w 1190"/>
                <a:gd name="T25" fmla="*/ 794 h 1247"/>
                <a:gd name="T26" fmla="*/ 312 w 1190"/>
                <a:gd name="T27" fmla="*/ 879 h 1247"/>
                <a:gd name="T28" fmla="*/ 397 w 1190"/>
                <a:gd name="T29" fmla="*/ 935 h 1247"/>
                <a:gd name="T30" fmla="*/ 595 w 1190"/>
                <a:gd name="T31" fmla="*/ 935 h 1247"/>
                <a:gd name="T32" fmla="*/ 623 w 1190"/>
                <a:gd name="T33" fmla="*/ 1020 h 1247"/>
                <a:gd name="T34" fmla="*/ 737 w 1190"/>
                <a:gd name="T35" fmla="*/ 1077 h 1247"/>
                <a:gd name="T36" fmla="*/ 737 w 1190"/>
                <a:gd name="T37" fmla="*/ 1162 h 1247"/>
                <a:gd name="T38" fmla="*/ 793 w 1190"/>
                <a:gd name="T39" fmla="*/ 1191 h 1247"/>
                <a:gd name="T40" fmla="*/ 822 w 1190"/>
                <a:gd name="T41" fmla="*/ 1162 h 1247"/>
                <a:gd name="T42" fmla="*/ 879 w 1190"/>
                <a:gd name="T43" fmla="*/ 1219 h 1247"/>
                <a:gd name="T44" fmla="*/ 1020 w 1190"/>
                <a:gd name="T45" fmla="*/ 1247 h 1247"/>
                <a:gd name="T46" fmla="*/ 1077 w 1190"/>
                <a:gd name="T47" fmla="*/ 1191 h 1247"/>
                <a:gd name="T48" fmla="*/ 1162 w 1190"/>
                <a:gd name="T49" fmla="*/ 1247 h 1247"/>
                <a:gd name="T50" fmla="*/ 1190 w 1190"/>
                <a:gd name="T51" fmla="*/ 1191 h 1247"/>
                <a:gd name="T52" fmla="*/ 1134 w 1190"/>
                <a:gd name="T53" fmla="*/ 907 h 1247"/>
                <a:gd name="T54" fmla="*/ 1162 w 1190"/>
                <a:gd name="T55" fmla="*/ 595 h 1247"/>
                <a:gd name="T56" fmla="*/ 1190 w 1190"/>
                <a:gd name="T57" fmla="*/ 482 h 1247"/>
                <a:gd name="T58" fmla="*/ 1077 w 1190"/>
                <a:gd name="T59" fmla="*/ 482 h 1247"/>
                <a:gd name="T60" fmla="*/ 1020 w 1190"/>
                <a:gd name="T61" fmla="*/ 538 h 1247"/>
                <a:gd name="T62" fmla="*/ 992 w 1190"/>
                <a:gd name="T63" fmla="*/ 652 h 1247"/>
                <a:gd name="T64" fmla="*/ 935 w 1190"/>
                <a:gd name="T65" fmla="*/ 680 h 1247"/>
                <a:gd name="T66" fmla="*/ 964 w 1190"/>
                <a:gd name="T67" fmla="*/ 737 h 1247"/>
                <a:gd name="T68" fmla="*/ 907 w 1190"/>
                <a:gd name="T69" fmla="*/ 709 h 1247"/>
                <a:gd name="T70" fmla="*/ 879 w 1190"/>
                <a:gd name="T71" fmla="*/ 765 h 1247"/>
                <a:gd name="T72" fmla="*/ 793 w 1190"/>
                <a:gd name="T73" fmla="*/ 765 h 1247"/>
                <a:gd name="T74" fmla="*/ 765 w 1190"/>
                <a:gd name="T75" fmla="*/ 737 h 1247"/>
                <a:gd name="T76" fmla="*/ 765 w 1190"/>
                <a:gd name="T77" fmla="*/ 680 h 1247"/>
                <a:gd name="T78" fmla="*/ 708 w 1190"/>
                <a:gd name="T79" fmla="*/ 680 h 1247"/>
                <a:gd name="T80" fmla="*/ 652 w 1190"/>
                <a:gd name="T81" fmla="*/ 624 h 1247"/>
                <a:gd name="T82" fmla="*/ 708 w 1190"/>
                <a:gd name="T83" fmla="*/ 595 h 1247"/>
                <a:gd name="T84" fmla="*/ 538 w 1190"/>
                <a:gd name="T85" fmla="*/ 538 h 1247"/>
                <a:gd name="T86" fmla="*/ 538 w 1190"/>
                <a:gd name="T87" fmla="*/ 595 h 1247"/>
                <a:gd name="T88" fmla="*/ 538 w 1190"/>
                <a:gd name="T89" fmla="*/ 624 h 1247"/>
                <a:gd name="T90" fmla="*/ 453 w 1190"/>
                <a:gd name="T91" fmla="*/ 652 h 1247"/>
                <a:gd name="T92" fmla="*/ 340 w 1190"/>
                <a:gd name="T93" fmla="*/ 595 h 1247"/>
                <a:gd name="T94" fmla="*/ 397 w 1190"/>
                <a:gd name="T95" fmla="*/ 567 h 1247"/>
                <a:gd name="T96" fmla="*/ 368 w 1190"/>
                <a:gd name="T97" fmla="*/ 453 h 1247"/>
                <a:gd name="T98" fmla="*/ 425 w 1190"/>
                <a:gd name="T99" fmla="*/ 453 h 1247"/>
                <a:gd name="T100" fmla="*/ 482 w 1190"/>
                <a:gd name="T101" fmla="*/ 482 h 1247"/>
                <a:gd name="T102" fmla="*/ 510 w 1190"/>
                <a:gd name="T103" fmla="*/ 312 h 1247"/>
                <a:gd name="T104" fmla="*/ 453 w 1190"/>
                <a:gd name="T105" fmla="*/ 283 h 1247"/>
                <a:gd name="T106" fmla="*/ 425 w 1190"/>
                <a:gd name="T107" fmla="*/ 312 h 1247"/>
                <a:gd name="T108" fmla="*/ 397 w 1190"/>
                <a:gd name="T109" fmla="*/ 283 h 1247"/>
                <a:gd name="T110" fmla="*/ 425 w 1190"/>
                <a:gd name="T111" fmla="*/ 198 h 1247"/>
                <a:gd name="T112" fmla="*/ 482 w 1190"/>
                <a:gd name="T113" fmla="*/ 17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1190" h="1247">
                  <a:moveTo>
                    <a:pt x="482" y="170"/>
                  </a:moveTo>
                  <a:lnTo>
                    <a:pt x="397" y="85"/>
                  </a:lnTo>
                  <a:lnTo>
                    <a:pt x="312" y="113"/>
                  </a:lnTo>
                  <a:lnTo>
                    <a:pt x="283" y="0"/>
                  </a:lnTo>
                  <a:lnTo>
                    <a:pt x="198" y="0"/>
                  </a:lnTo>
                  <a:lnTo>
                    <a:pt x="113" y="28"/>
                  </a:lnTo>
                  <a:lnTo>
                    <a:pt x="0" y="283"/>
                  </a:lnTo>
                  <a:lnTo>
                    <a:pt x="28" y="340"/>
                  </a:lnTo>
                  <a:lnTo>
                    <a:pt x="0" y="397"/>
                  </a:lnTo>
                  <a:lnTo>
                    <a:pt x="85" y="567"/>
                  </a:lnTo>
                  <a:lnTo>
                    <a:pt x="255" y="652"/>
                  </a:lnTo>
                  <a:lnTo>
                    <a:pt x="226" y="737"/>
                  </a:lnTo>
                  <a:lnTo>
                    <a:pt x="368" y="794"/>
                  </a:lnTo>
                  <a:lnTo>
                    <a:pt x="312" y="879"/>
                  </a:lnTo>
                  <a:lnTo>
                    <a:pt x="397" y="935"/>
                  </a:lnTo>
                  <a:lnTo>
                    <a:pt x="595" y="935"/>
                  </a:lnTo>
                  <a:lnTo>
                    <a:pt x="623" y="1020"/>
                  </a:lnTo>
                  <a:lnTo>
                    <a:pt x="737" y="1077"/>
                  </a:lnTo>
                  <a:lnTo>
                    <a:pt x="737" y="1162"/>
                  </a:lnTo>
                  <a:lnTo>
                    <a:pt x="793" y="1191"/>
                  </a:lnTo>
                  <a:lnTo>
                    <a:pt x="822" y="1162"/>
                  </a:lnTo>
                  <a:lnTo>
                    <a:pt x="879" y="1219"/>
                  </a:lnTo>
                  <a:lnTo>
                    <a:pt x="1020" y="1247"/>
                  </a:lnTo>
                  <a:lnTo>
                    <a:pt x="1077" y="1191"/>
                  </a:lnTo>
                  <a:lnTo>
                    <a:pt x="1162" y="1247"/>
                  </a:lnTo>
                  <a:lnTo>
                    <a:pt x="1190" y="1191"/>
                  </a:lnTo>
                  <a:lnTo>
                    <a:pt x="1134" y="907"/>
                  </a:lnTo>
                  <a:lnTo>
                    <a:pt x="1162" y="595"/>
                  </a:lnTo>
                  <a:lnTo>
                    <a:pt x="1190" y="482"/>
                  </a:lnTo>
                  <a:lnTo>
                    <a:pt x="1077" y="482"/>
                  </a:lnTo>
                  <a:lnTo>
                    <a:pt x="1020" y="538"/>
                  </a:lnTo>
                  <a:lnTo>
                    <a:pt x="992" y="652"/>
                  </a:lnTo>
                  <a:lnTo>
                    <a:pt x="935" y="680"/>
                  </a:lnTo>
                  <a:lnTo>
                    <a:pt x="964" y="737"/>
                  </a:lnTo>
                  <a:lnTo>
                    <a:pt x="907" y="709"/>
                  </a:lnTo>
                  <a:lnTo>
                    <a:pt x="879" y="765"/>
                  </a:lnTo>
                  <a:lnTo>
                    <a:pt x="793" y="765"/>
                  </a:lnTo>
                  <a:lnTo>
                    <a:pt x="765" y="737"/>
                  </a:lnTo>
                  <a:lnTo>
                    <a:pt x="765" y="680"/>
                  </a:lnTo>
                  <a:lnTo>
                    <a:pt x="708" y="680"/>
                  </a:lnTo>
                  <a:lnTo>
                    <a:pt x="652" y="624"/>
                  </a:lnTo>
                  <a:lnTo>
                    <a:pt x="708" y="595"/>
                  </a:lnTo>
                  <a:lnTo>
                    <a:pt x="538" y="538"/>
                  </a:lnTo>
                  <a:lnTo>
                    <a:pt x="538" y="595"/>
                  </a:lnTo>
                  <a:lnTo>
                    <a:pt x="538" y="624"/>
                  </a:lnTo>
                  <a:lnTo>
                    <a:pt x="453" y="652"/>
                  </a:lnTo>
                  <a:lnTo>
                    <a:pt x="340" y="595"/>
                  </a:lnTo>
                  <a:lnTo>
                    <a:pt x="397" y="567"/>
                  </a:lnTo>
                  <a:lnTo>
                    <a:pt x="368" y="453"/>
                  </a:lnTo>
                  <a:lnTo>
                    <a:pt x="425" y="453"/>
                  </a:lnTo>
                  <a:lnTo>
                    <a:pt x="482" y="482"/>
                  </a:lnTo>
                  <a:lnTo>
                    <a:pt x="510" y="312"/>
                  </a:lnTo>
                  <a:lnTo>
                    <a:pt x="453" y="283"/>
                  </a:lnTo>
                  <a:lnTo>
                    <a:pt x="425" y="312"/>
                  </a:lnTo>
                  <a:lnTo>
                    <a:pt x="397" y="283"/>
                  </a:lnTo>
                  <a:lnTo>
                    <a:pt x="425" y="198"/>
                  </a:lnTo>
                  <a:lnTo>
                    <a:pt x="482" y="170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>
              <a:scene3d>
                <a:camera prst="orthographicFront"/>
                <a:lightRig rig="threePt" dir="t"/>
              </a:scene3d>
              <a:sp3d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59" name="Freeform 277">
              <a:extLst>
                <a:ext uri="{FF2B5EF4-FFF2-40B4-BE49-F238E27FC236}">
                  <a16:creationId xmlns:a16="http://schemas.microsoft.com/office/drawing/2014/main" id="{658AA480-78F5-4BDB-BBA6-A849B1AE9487}"/>
                </a:ext>
              </a:extLst>
            </p:cNvPr>
            <p:cNvSpPr>
              <a:spLocks/>
            </p:cNvSpPr>
            <p:nvPr/>
          </p:nvSpPr>
          <p:spPr bwMode="auto">
            <a:xfrm>
              <a:off x="2627" y="1821"/>
              <a:ext cx="822" cy="1531"/>
            </a:xfrm>
            <a:custGeom>
              <a:avLst/>
              <a:gdLst>
                <a:gd name="T0" fmla="*/ 397 w 822"/>
                <a:gd name="T1" fmla="*/ 1389 h 1531"/>
                <a:gd name="T2" fmla="*/ 454 w 822"/>
                <a:gd name="T3" fmla="*/ 1389 h 1531"/>
                <a:gd name="T4" fmla="*/ 510 w 822"/>
                <a:gd name="T5" fmla="*/ 1474 h 1531"/>
                <a:gd name="T6" fmla="*/ 595 w 822"/>
                <a:gd name="T7" fmla="*/ 1531 h 1531"/>
                <a:gd name="T8" fmla="*/ 652 w 822"/>
                <a:gd name="T9" fmla="*/ 1474 h 1531"/>
                <a:gd name="T10" fmla="*/ 766 w 822"/>
                <a:gd name="T11" fmla="*/ 1389 h 1531"/>
                <a:gd name="T12" fmla="*/ 737 w 822"/>
                <a:gd name="T13" fmla="*/ 1361 h 1531"/>
                <a:gd name="T14" fmla="*/ 737 w 822"/>
                <a:gd name="T15" fmla="*/ 1219 h 1531"/>
                <a:gd name="T16" fmla="*/ 766 w 822"/>
                <a:gd name="T17" fmla="*/ 1049 h 1531"/>
                <a:gd name="T18" fmla="*/ 822 w 822"/>
                <a:gd name="T19" fmla="*/ 964 h 1531"/>
                <a:gd name="T20" fmla="*/ 680 w 822"/>
                <a:gd name="T21" fmla="*/ 907 h 1531"/>
                <a:gd name="T22" fmla="*/ 709 w 822"/>
                <a:gd name="T23" fmla="*/ 822 h 1531"/>
                <a:gd name="T24" fmla="*/ 539 w 822"/>
                <a:gd name="T25" fmla="*/ 737 h 1531"/>
                <a:gd name="T26" fmla="*/ 454 w 822"/>
                <a:gd name="T27" fmla="*/ 567 h 1531"/>
                <a:gd name="T28" fmla="*/ 482 w 822"/>
                <a:gd name="T29" fmla="*/ 510 h 1531"/>
                <a:gd name="T30" fmla="*/ 454 w 822"/>
                <a:gd name="T31" fmla="*/ 453 h 1531"/>
                <a:gd name="T32" fmla="*/ 567 w 822"/>
                <a:gd name="T33" fmla="*/ 198 h 1531"/>
                <a:gd name="T34" fmla="*/ 652 w 822"/>
                <a:gd name="T35" fmla="*/ 170 h 1531"/>
                <a:gd name="T36" fmla="*/ 624 w 822"/>
                <a:gd name="T37" fmla="*/ 0 h 1531"/>
                <a:gd name="T38" fmla="*/ 510 w 822"/>
                <a:gd name="T39" fmla="*/ 56 h 1531"/>
                <a:gd name="T40" fmla="*/ 425 w 822"/>
                <a:gd name="T41" fmla="*/ 141 h 1531"/>
                <a:gd name="T42" fmla="*/ 312 w 822"/>
                <a:gd name="T43" fmla="*/ 198 h 1531"/>
                <a:gd name="T44" fmla="*/ 255 w 822"/>
                <a:gd name="T45" fmla="*/ 170 h 1531"/>
                <a:gd name="T46" fmla="*/ 284 w 822"/>
                <a:gd name="T47" fmla="*/ 141 h 1531"/>
                <a:gd name="T48" fmla="*/ 199 w 822"/>
                <a:gd name="T49" fmla="*/ 113 h 1531"/>
                <a:gd name="T50" fmla="*/ 199 w 822"/>
                <a:gd name="T51" fmla="*/ 56 h 1531"/>
                <a:gd name="T52" fmla="*/ 114 w 822"/>
                <a:gd name="T53" fmla="*/ 56 h 1531"/>
                <a:gd name="T54" fmla="*/ 28 w 822"/>
                <a:gd name="T55" fmla="*/ 113 h 1531"/>
                <a:gd name="T56" fmla="*/ 28 w 822"/>
                <a:gd name="T57" fmla="*/ 283 h 1531"/>
                <a:gd name="T58" fmla="*/ 0 w 822"/>
                <a:gd name="T59" fmla="*/ 425 h 1531"/>
                <a:gd name="T60" fmla="*/ 28 w 822"/>
                <a:gd name="T61" fmla="*/ 482 h 1531"/>
                <a:gd name="T62" fmla="*/ 85 w 822"/>
                <a:gd name="T63" fmla="*/ 482 h 1531"/>
                <a:gd name="T64" fmla="*/ 142 w 822"/>
                <a:gd name="T65" fmla="*/ 425 h 1531"/>
                <a:gd name="T66" fmla="*/ 199 w 822"/>
                <a:gd name="T67" fmla="*/ 425 h 1531"/>
                <a:gd name="T68" fmla="*/ 255 w 822"/>
                <a:gd name="T69" fmla="*/ 510 h 1531"/>
                <a:gd name="T70" fmla="*/ 227 w 822"/>
                <a:gd name="T71" fmla="*/ 765 h 1531"/>
                <a:gd name="T72" fmla="*/ 199 w 822"/>
                <a:gd name="T73" fmla="*/ 794 h 1531"/>
                <a:gd name="T74" fmla="*/ 227 w 822"/>
                <a:gd name="T75" fmla="*/ 964 h 1531"/>
                <a:gd name="T76" fmla="*/ 255 w 822"/>
                <a:gd name="T77" fmla="*/ 935 h 1531"/>
                <a:gd name="T78" fmla="*/ 312 w 822"/>
                <a:gd name="T79" fmla="*/ 1077 h 1531"/>
                <a:gd name="T80" fmla="*/ 312 w 822"/>
                <a:gd name="T81" fmla="*/ 1162 h 1531"/>
                <a:gd name="T82" fmla="*/ 397 w 822"/>
                <a:gd name="T83" fmla="*/ 1219 h 1531"/>
                <a:gd name="T84" fmla="*/ 397 w 822"/>
                <a:gd name="T85" fmla="*/ 1389 h 15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822" h="1531">
                  <a:moveTo>
                    <a:pt x="397" y="1389"/>
                  </a:moveTo>
                  <a:lnTo>
                    <a:pt x="454" y="1389"/>
                  </a:lnTo>
                  <a:lnTo>
                    <a:pt x="510" y="1474"/>
                  </a:lnTo>
                  <a:lnTo>
                    <a:pt x="595" y="1531"/>
                  </a:lnTo>
                  <a:lnTo>
                    <a:pt x="652" y="1474"/>
                  </a:lnTo>
                  <a:lnTo>
                    <a:pt x="766" y="1389"/>
                  </a:lnTo>
                  <a:lnTo>
                    <a:pt x="737" y="1361"/>
                  </a:lnTo>
                  <a:lnTo>
                    <a:pt x="737" y="1219"/>
                  </a:lnTo>
                  <a:lnTo>
                    <a:pt x="766" y="1049"/>
                  </a:lnTo>
                  <a:lnTo>
                    <a:pt x="822" y="964"/>
                  </a:lnTo>
                  <a:lnTo>
                    <a:pt x="680" y="907"/>
                  </a:lnTo>
                  <a:lnTo>
                    <a:pt x="709" y="822"/>
                  </a:lnTo>
                  <a:lnTo>
                    <a:pt x="539" y="737"/>
                  </a:lnTo>
                  <a:lnTo>
                    <a:pt x="454" y="567"/>
                  </a:lnTo>
                  <a:lnTo>
                    <a:pt x="482" y="510"/>
                  </a:lnTo>
                  <a:lnTo>
                    <a:pt x="454" y="453"/>
                  </a:lnTo>
                  <a:lnTo>
                    <a:pt x="567" y="198"/>
                  </a:lnTo>
                  <a:lnTo>
                    <a:pt x="652" y="170"/>
                  </a:lnTo>
                  <a:lnTo>
                    <a:pt x="624" y="0"/>
                  </a:lnTo>
                  <a:lnTo>
                    <a:pt x="510" y="56"/>
                  </a:lnTo>
                  <a:lnTo>
                    <a:pt x="425" y="141"/>
                  </a:lnTo>
                  <a:lnTo>
                    <a:pt x="312" y="198"/>
                  </a:lnTo>
                  <a:lnTo>
                    <a:pt x="255" y="170"/>
                  </a:lnTo>
                  <a:lnTo>
                    <a:pt x="284" y="141"/>
                  </a:lnTo>
                  <a:lnTo>
                    <a:pt x="199" y="113"/>
                  </a:lnTo>
                  <a:lnTo>
                    <a:pt x="199" y="56"/>
                  </a:lnTo>
                  <a:lnTo>
                    <a:pt x="114" y="56"/>
                  </a:lnTo>
                  <a:lnTo>
                    <a:pt x="28" y="113"/>
                  </a:lnTo>
                  <a:lnTo>
                    <a:pt x="28" y="283"/>
                  </a:lnTo>
                  <a:lnTo>
                    <a:pt x="0" y="425"/>
                  </a:lnTo>
                  <a:lnTo>
                    <a:pt x="28" y="482"/>
                  </a:lnTo>
                  <a:lnTo>
                    <a:pt x="85" y="482"/>
                  </a:lnTo>
                  <a:lnTo>
                    <a:pt x="142" y="425"/>
                  </a:lnTo>
                  <a:lnTo>
                    <a:pt x="199" y="425"/>
                  </a:lnTo>
                  <a:lnTo>
                    <a:pt x="255" y="510"/>
                  </a:lnTo>
                  <a:lnTo>
                    <a:pt x="227" y="765"/>
                  </a:lnTo>
                  <a:lnTo>
                    <a:pt x="199" y="794"/>
                  </a:lnTo>
                  <a:lnTo>
                    <a:pt x="227" y="964"/>
                  </a:lnTo>
                  <a:lnTo>
                    <a:pt x="255" y="935"/>
                  </a:lnTo>
                  <a:lnTo>
                    <a:pt x="312" y="1077"/>
                  </a:lnTo>
                  <a:lnTo>
                    <a:pt x="312" y="1162"/>
                  </a:lnTo>
                  <a:lnTo>
                    <a:pt x="397" y="1219"/>
                  </a:lnTo>
                  <a:lnTo>
                    <a:pt x="397" y="1389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>
              <a:scene3d>
                <a:camera prst="orthographicFront"/>
                <a:lightRig rig="threePt" dir="t"/>
              </a:scene3d>
              <a:sp3d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60" name="Freeform 278">
              <a:extLst>
                <a:ext uri="{FF2B5EF4-FFF2-40B4-BE49-F238E27FC236}">
                  <a16:creationId xmlns:a16="http://schemas.microsoft.com/office/drawing/2014/main" id="{4BDB0AD9-AA91-4BC7-B7AD-F0F951B7A2C0}"/>
                </a:ext>
              </a:extLst>
            </p:cNvPr>
            <p:cNvSpPr>
              <a:spLocks/>
            </p:cNvSpPr>
            <p:nvPr/>
          </p:nvSpPr>
          <p:spPr bwMode="auto">
            <a:xfrm>
              <a:off x="2741" y="573"/>
              <a:ext cx="2012" cy="1446"/>
            </a:xfrm>
            <a:custGeom>
              <a:avLst/>
              <a:gdLst>
                <a:gd name="T0" fmla="*/ 85 w 2012"/>
                <a:gd name="T1" fmla="*/ 1304 h 1446"/>
                <a:gd name="T2" fmla="*/ 170 w 2012"/>
                <a:gd name="T3" fmla="*/ 1389 h 1446"/>
                <a:gd name="T4" fmla="*/ 198 w 2012"/>
                <a:gd name="T5" fmla="*/ 1446 h 1446"/>
                <a:gd name="T6" fmla="*/ 396 w 2012"/>
                <a:gd name="T7" fmla="*/ 1304 h 1446"/>
                <a:gd name="T8" fmla="*/ 425 w 2012"/>
                <a:gd name="T9" fmla="*/ 1248 h 1446"/>
                <a:gd name="T10" fmla="*/ 453 w 2012"/>
                <a:gd name="T11" fmla="*/ 1106 h 1446"/>
                <a:gd name="T12" fmla="*/ 538 w 2012"/>
                <a:gd name="T13" fmla="*/ 1134 h 1446"/>
                <a:gd name="T14" fmla="*/ 737 w 2012"/>
                <a:gd name="T15" fmla="*/ 993 h 1446"/>
                <a:gd name="T16" fmla="*/ 878 w 2012"/>
                <a:gd name="T17" fmla="*/ 964 h 1446"/>
                <a:gd name="T18" fmla="*/ 1048 w 2012"/>
                <a:gd name="T19" fmla="*/ 908 h 1446"/>
                <a:gd name="T20" fmla="*/ 1133 w 2012"/>
                <a:gd name="T21" fmla="*/ 851 h 1446"/>
                <a:gd name="T22" fmla="*/ 1190 w 2012"/>
                <a:gd name="T23" fmla="*/ 709 h 1446"/>
                <a:gd name="T24" fmla="*/ 1190 w 2012"/>
                <a:gd name="T25" fmla="*/ 624 h 1446"/>
                <a:gd name="T26" fmla="*/ 1133 w 2012"/>
                <a:gd name="T27" fmla="*/ 482 h 1446"/>
                <a:gd name="T28" fmla="*/ 1417 w 2012"/>
                <a:gd name="T29" fmla="*/ 369 h 1446"/>
                <a:gd name="T30" fmla="*/ 1530 w 2012"/>
                <a:gd name="T31" fmla="*/ 426 h 1446"/>
                <a:gd name="T32" fmla="*/ 1615 w 2012"/>
                <a:gd name="T33" fmla="*/ 369 h 1446"/>
                <a:gd name="T34" fmla="*/ 1700 w 2012"/>
                <a:gd name="T35" fmla="*/ 426 h 1446"/>
                <a:gd name="T36" fmla="*/ 1786 w 2012"/>
                <a:gd name="T37" fmla="*/ 312 h 1446"/>
                <a:gd name="T38" fmla="*/ 1871 w 2012"/>
                <a:gd name="T39" fmla="*/ 312 h 1446"/>
                <a:gd name="T40" fmla="*/ 1956 w 2012"/>
                <a:gd name="T41" fmla="*/ 255 h 1446"/>
                <a:gd name="T42" fmla="*/ 1814 w 2012"/>
                <a:gd name="T43" fmla="*/ 142 h 1446"/>
                <a:gd name="T44" fmla="*/ 1842 w 2012"/>
                <a:gd name="T45" fmla="*/ 57 h 1446"/>
                <a:gd name="T46" fmla="*/ 1700 w 2012"/>
                <a:gd name="T47" fmla="*/ 85 h 1446"/>
                <a:gd name="T48" fmla="*/ 1587 w 2012"/>
                <a:gd name="T49" fmla="*/ 57 h 1446"/>
                <a:gd name="T50" fmla="*/ 1389 w 2012"/>
                <a:gd name="T51" fmla="*/ 170 h 1446"/>
                <a:gd name="T52" fmla="*/ 1162 w 2012"/>
                <a:gd name="T53" fmla="*/ 284 h 1446"/>
                <a:gd name="T54" fmla="*/ 992 w 2012"/>
                <a:gd name="T55" fmla="*/ 369 h 1446"/>
                <a:gd name="T56" fmla="*/ 850 w 2012"/>
                <a:gd name="T57" fmla="*/ 312 h 1446"/>
                <a:gd name="T58" fmla="*/ 737 w 2012"/>
                <a:gd name="T59" fmla="*/ 312 h 1446"/>
                <a:gd name="T60" fmla="*/ 566 w 2012"/>
                <a:gd name="T61" fmla="*/ 397 h 1446"/>
                <a:gd name="T62" fmla="*/ 226 w 2012"/>
                <a:gd name="T63" fmla="*/ 567 h 1446"/>
                <a:gd name="T64" fmla="*/ 226 w 2012"/>
                <a:gd name="T65" fmla="*/ 652 h 1446"/>
                <a:gd name="T66" fmla="*/ 170 w 2012"/>
                <a:gd name="T67" fmla="*/ 681 h 1446"/>
                <a:gd name="T68" fmla="*/ 113 w 2012"/>
                <a:gd name="T69" fmla="*/ 879 h 1446"/>
                <a:gd name="T70" fmla="*/ 56 w 2012"/>
                <a:gd name="T71" fmla="*/ 1163 h 1446"/>
                <a:gd name="T72" fmla="*/ 0 w 2012"/>
                <a:gd name="T73" fmla="*/ 1219 h 1446"/>
                <a:gd name="T74" fmla="*/ 0 w 2012"/>
                <a:gd name="T75" fmla="*/ 1304 h 14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2012" h="1446">
                  <a:moveTo>
                    <a:pt x="0" y="1304"/>
                  </a:moveTo>
                  <a:lnTo>
                    <a:pt x="85" y="1304"/>
                  </a:lnTo>
                  <a:lnTo>
                    <a:pt x="85" y="1361"/>
                  </a:lnTo>
                  <a:lnTo>
                    <a:pt x="170" y="1389"/>
                  </a:lnTo>
                  <a:lnTo>
                    <a:pt x="141" y="1418"/>
                  </a:lnTo>
                  <a:lnTo>
                    <a:pt x="198" y="1446"/>
                  </a:lnTo>
                  <a:lnTo>
                    <a:pt x="311" y="1389"/>
                  </a:lnTo>
                  <a:lnTo>
                    <a:pt x="396" y="1304"/>
                  </a:lnTo>
                  <a:lnTo>
                    <a:pt x="368" y="1248"/>
                  </a:lnTo>
                  <a:lnTo>
                    <a:pt x="425" y="1248"/>
                  </a:lnTo>
                  <a:lnTo>
                    <a:pt x="481" y="1134"/>
                  </a:lnTo>
                  <a:lnTo>
                    <a:pt x="453" y="1106"/>
                  </a:lnTo>
                  <a:lnTo>
                    <a:pt x="510" y="1078"/>
                  </a:lnTo>
                  <a:lnTo>
                    <a:pt x="538" y="1134"/>
                  </a:lnTo>
                  <a:lnTo>
                    <a:pt x="595" y="1163"/>
                  </a:lnTo>
                  <a:lnTo>
                    <a:pt x="737" y="993"/>
                  </a:lnTo>
                  <a:lnTo>
                    <a:pt x="793" y="1021"/>
                  </a:lnTo>
                  <a:lnTo>
                    <a:pt x="878" y="964"/>
                  </a:lnTo>
                  <a:lnTo>
                    <a:pt x="963" y="993"/>
                  </a:lnTo>
                  <a:lnTo>
                    <a:pt x="1048" y="908"/>
                  </a:lnTo>
                  <a:lnTo>
                    <a:pt x="1133" y="908"/>
                  </a:lnTo>
                  <a:lnTo>
                    <a:pt x="1133" y="851"/>
                  </a:lnTo>
                  <a:lnTo>
                    <a:pt x="1105" y="822"/>
                  </a:lnTo>
                  <a:lnTo>
                    <a:pt x="1190" y="709"/>
                  </a:lnTo>
                  <a:lnTo>
                    <a:pt x="1162" y="681"/>
                  </a:lnTo>
                  <a:lnTo>
                    <a:pt x="1190" y="624"/>
                  </a:lnTo>
                  <a:lnTo>
                    <a:pt x="1162" y="596"/>
                  </a:lnTo>
                  <a:lnTo>
                    <a:pt x="1133" y="482"/>
                  </a:lnTo>
                  <a:lnTo>
                    <a:pt x="1275" y="369"/>
                  </a:lnTo>
                  <a:lnTo>
                    <a:pt x="1417" y="369"/>
                  </a:lnTo>
                  <a:lnTo>
                    <a:pt x="1502" y="454"/>
                  </a:lnTo>
                  <a:lnTo>
                    <a:pt x="1530" y="426"/>
                  </a:lnTo>
                  <a:lnTo>
                    <a:pt x="1530" y="369"/>
                  </a:lnTo>
                  <a:lnTo>
                    <a:pt x="1615" y="369"/>
                  </a:lnTo>
                  <a:lnTo>
                    <a:pt x="1644" y="397"/>
                  </a:lnTo>
                  <a:lnTo>
                    <a:pt x="1700" y="426"/>
                  </a:lnTo>
                  <a:lnTo>
                    <a:pt x="1700" y="369"/>
                  </a:lnTo>
                  <a:lnTo>
                    <a:pt x="1786" y="312"/>
                  </a:lnTo>
                  <a:lnTo>
                    <a:pt x="1842" y="341"/>
                  </a:lnTo>
                  <a:lnTo>
                    <a:pt x="1871" y="312"/>
                  </a:lnTo>
                  <a:lnTo>
                    <a:pt x="1899" y="312"/>
                  </a:lnTo>
                  <a:lnTo>
                    <a:pt x="1956" y="255"/>
                  </a:lnTo>
                  <a:lnTo>
                    <a:pt x="2012" y="227"/>
                  </a:lnTo>
                  <a:lnTo>
                    <a:pt x="1814" y="142"/>
                  </a:lnTo>
                  <a:lnTo>
                    <a:pt x="1814" y="85"/>
                  </a:lnTo>
                  <a:lnTo>
                    <a:pt x="1842" y="57"/>
                  </a:lnTo>
                  <a:lnTo>
                    <a:pt x="1786" y="29"/>
                  </a:lnTo>
                  <a:lnTo>
                    <a:pt x="1700" y="85"/>
                  </a:lnTo>
                  <a:lnTo>
                    <a:pt x="1644" y="0"/>
                  </a:lnTo>
                  <a:lnTo>
                    <a:pt x="1587" y="57"/>
                  </a:lnTo>
                  <a:lnTo>
                    <a:pt x="1474" y="85"/>
                  </a:lnTo>
                  <a:lnTo>
                    <a:pt x="1389" y="170"/>
                  </a:lnTo>
                  <a:lnTo>
                    <a:pt x="1332" y="170"/>
                  </a:lnTo>
                  <a:lnTo>
                    <a:pt x="1162" y="284"/>
                  </a:lnTo>
                  <a:lnTo>
                    <a:pt x="1105" y="284"/>
                  </a:lnTo>
                  <a:lnTo>
                    <a:pt x="992" y="369"/>
                  </a:lnTo>
                  <a:lnTo>
                    <a:pt x="907" y="369"/>
                  </a:lnTo>
                  <a:lnTo>
                    <a:pt x="850" y="312"/>
                  </a:lnTo>
                  <a:lnTo>
                    <a:pt x="822" y="341"/>
                  </a:lnTo>
                  <a:lnTo>
                    <a:pt x="737" y="312"/>
                  </a:lnTo>
                  <a:lnTo>
                    <a:pt x="623" y="341"/>
                  </a:lnTo>
                  <a:lnTo>
                    <a:pt x="566" y="397"/>
                  </a:lnTo>
                  <a:lnTo>
                    <a:pt x="226" y="511"/>
                  </a:lnTo>
                  <a:lnTo>
                    <a:pt x="226" y="567"/>
                  </a:lnTo>
                  <a:lnTo>
                    <a:pt x="255" y="624"/>
                  </a:lnTo>
                  <a:lnTo>
                    <a:pt x="226" y="652"/>
                  </a:lnTo>
                  <a:lnTo>
                    <a:pt x="170" y="624"/>
                  </a:lnTo>
                  <a:lnTo>
                    <a:pt x="170" y="681"/>
                  </a:lnTo>
                  <a:lnTo>
                    <a:pt x="113" y="737"/>
                  </a:lnTo>
                  <a:lnTo>
                    <a:pt x="113" y="879"/>
                  </a:lnTo>
                  <a:lnTo>
                    <a:pt x="141" y="908"/>
                  </a:lnTo>
                  <a:lnTo>
                    <a:pt x="56" y="1163"/>
                  </a:lnTo>
                  <a:lnTo>
                    <a:pt x="28" y="1163"/>
                  </a:lnTo>
                  <a:lnTo>
                    <a:pt x="0" y="1219"/>
                  </a:lnTo>
                  <a:lnTo>
                    <a:pt x="56" y="1248"/>
                  </a:lnTo>
                  <a:lnTo>
                    <a:pt x="0" y="1304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>
              <a:scene3d>
                <a:camera prst="orthographicFront"/>
                <a:lightRig rig="threePt" dir="t"/>
              </a:scene3d>
              <a:sp3d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61" name="Freeform 279">
              <a:extLst>
                <a:ext uri="{FF2B5EF4-FFF2-40B4-BE49-F238E27FC236}">
                  <a16:creationId xmlns:a16="http://schemas.microsoft.com/office/drawing/2014/main" id="{A6899F2F-DD97-4F0F-ABF3-550262B21CCE}"/>
                </a:ext>
              </a:extLst>
            </p:cNvPr>
            <p:cNvSpPr>
              <a:spLocks/>
            </p:cNvSpPr>
            <p:nvPr/>
          </p:nvSpPr>
          <p:spPr bwMode="auto">
            <a:xfrm>
              <a:off x="4385" y="205"/>
              <a:ext cx="1162" cy="935"/>
            </a:xfrm>
            <a:custGeom>
              <a:avLst/>
              <a:gdLst>
                <a:gd name="T0" fmla="*/ 0 w 1162"/>
                <a:gd name="T1" fmla="*/ 368 h 935"/>
                <a:gd name="T2" fmla="*/ 56 w 1162"/>
                <a:gd name="T3" fmla="*/ 453 h 935"/>
                <a:gd name="T4" fmla="*/ 142 w 1162"/>
                <a:gd name="T5" fmla="*/ 397 h 935"/>
                <a:gd name="T6" fmla="*/ 198 w 1162"/>
                <a:gd name="T7" fmla="*/ 425 h 935"/>
                <a:gd name="T8" fmla="*/ 170 w 1162"/>
                <a:gd name="T9" fmla="*/ 453 h 935"/>
                <a:gd name="T10" fmla="*/ 170 w 1162"/>
                <a:gd name="T11" fmla="*/ 510 h 935"/>
                <a:gd name="T12" fmla="*/ 368 w 1162"/>
                <a:gd name="T13" fmla="*/ 595 h 935"/>
                <a:gd name="T14" fmla="*/ 312 w 1162"/>
                <a:gd name="T15" fmla="*/ 623 h 935"/>
                <a:gd name="T16" fmla="*/ 255 w 1162"/>
                <a:gd name="T17" fmla="*/ 680 h 935"/>
                <a:gd name="T18" fmla="*/ 227 w 1162"/>
                <a:gd name="T19" fmla="*/ 680 h 935"/>
                <a:gd name="T20" fmla="*/ 198 w 1162"/>
                <a:gd name="T21" fmla="*/ 709 h 935"/>
                <a:gd name="T22" fmla="*/ 198 w 1162"/>
                <a:gd name="T23" fmla="*/ 765 h 935"/>
                <a:gd name="T24" fmla="*/ 255 w 1162"/>
                <a:gd name="T25" fmla="*/ 794 h 935"/>
                <a:gd name="T26" fmla="*/ 255 w 1162"/>
                <a:gd name="T27" fmla="*/ 850 h 935"/>
                <a:gd name="T28" fmla="*/ 283 w 1162"/>
                <a:gd name="T29" fmla="*/ 879 h 935"/>
                <a:gd name="T30" fmla="*/ 255 w 1162"/>
                <a:gd name="T31" fmla="*/ 935 h 935"/>
                <a:gd name="T32" fmla="*/ 510 w 1162"/>
                <a:gd name="T33" fmla="*/ 850 h 935"/>
                <a:gd name="T34" fmla="*/ 567 w 1162"/>
                <a:gd name="T35" fmla="*/ 879 h 935"/>
                <a:gd name="T36" fmla="*/ 623 w 1162"/>
                <a:gd name="T37" fmla="*/ 822 h 935"/>
                <a:gd name="T38" fmla="*/ 623 w 1162"/>
                <a:gd name="T39" fmla="*/ 652 h 935"/>
                <a:gd name="T40" fmla="*/ 709 w 1162"/>
                <a:gd name="T41" fmla="*/ 538 h 935"/>
                <a:gd name="T42" fmla="*/ 850 w 1162"/>
                <a:gd name="T43" fmla="*/ 482 h 935"/>
                <a:gd name="T44" fmla="*/ 1020 w 1162"/>
                <a:gd name="T45" fmla="*/ 510 h 935"/>
                <a:gd name="T46" fmla="*/ 1162 w 1162"/>
                <a:gd name="T47" fmla="*/ 425 h 935"/>
                <a:gd name="T48" fmla="*/ 1077 w 1162"/>
                <a:gd name="T49" fmla="*/ 255 h 935"/>
                <a:gd name="T50" fmla="*/ 1134 w 1162"/>
                <a:gd name="T51" fmla="*/ 198 h 935"/>
                <a:gd name="T52" fmla="*/ 1077 w 1162"/>
                <a:gd name="T53" fmla="*/ 113 h 935"/>
                <a:gd name="T54" fmla="*/ 1020 w 1162"/>
                <a:gd name="T55" fmla="*/ 85 h 935"/>
                <a:gd name="T56" fmla="*/ 992 w 1162"/>
                <a:gd name="T57" fmla="*/ 28 h 935"/>
                <a:gd name="T58" fmla="*/ 822 w 1162"/>
                <a:gd name="T59" fmla="*/ 28 h 935"/>
                <a:gd name="T60" fmla="*/ 765 w 1162"/>
                <a:gd name="T61" fmla="*/ 0 h 935"/>
                <a:gd name="T62" fmla="*/ 425 w 1162"/>
                <a:gd name="T63" fmla="*/ 170 h 935"/>
                <a:gd name="T64" fmla="*/ 340 w 1162"/>
                <a:gd name="T65" fmla="*/ 170 h 935"/>
                <a:gd name="T66" fmla="*/ 85 w 1162"/>
                <a:gd name="T67" fmla="*/ 255 h 935"/>
                <a:gd name="T68" fmla="*/ 0 w 1162"/>
                <a:gd name="T69" fmla="*/ 368 h 9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162" h="935">
                  <a:moveTo>
                    <a:pt x="0" y="368"/>
                  </a:moveTo>
                  <a:lnTo>
                    <a:pt x="56" y="453"/>
                  </a:lnTo>
                  <a:lnTo>
                    <a:pt x="142" y="397"/>
                  </a:lnTo>
                  <a:lnTo>
                    <a:pt x="198" y="425"/>
                  </a:lnTo>
                  <a:lnTo>
                    <a:pt x="170" y="453"/>
                  </a:lnTo>
                  <a:lnTo>
                    <a:pt x="170" y="510"/>
                  </a:lnTo>
                  <a:lnTo>
                    <a:pt x="368" y="595"/>
                  </a:lnTo>
                  <a:lnTo>
                    <a:pt x="312" y="623"/>
                  </a:lnTo>
                  <a:lnTo>
                    <a:pt x="255" y="680"/>
                  </a:lnTo>
                  <a:lnTo>
                    <a:pt x="227" y="680"/>
                  </a:lnTo>
                  <a:lnTo>
                    <a:pt x="198" y="709"/>
                  </a:lnTo>
                  <a:lnTo>
                    <a:pt x="198" y="765"/>
                  </a:lnTo>
                  <a:lnTo>
                    <a:pt x="255" y="794"/>
                  </a:lnTo>
                  <a:lnTo>
                    <a:pt x="255" y="850"/>
                  </a:lnTo>
                  <a:lnTo>
                    <a:pt x="283" y="879"/>
                  </a:lnTo>
                  <a:lnTo>
                    <a:pt x="255" y="935"/>
                  </a:lnTo>
                  <a:lnTo>
                    <a:pt x="510" y="850"/>
                  </a:lnTo>
                  <a:lnTo>
                    <a:pt x="567" y="879"/>
                  </a:lnTo>
                  <a:lnTo>
                    <a:pt x="623" y="822"/>
                  </a:lnTo>
                  <a:lnTo>
                    <a:pt x="623" y="652"/>
                  </a:lnTo>
                  <a:lnTo>
                    <a:pt x="709" y="538"/>
                  </a:lnTo>
                  <a:lnTo>
                    <a:pt x="850" y="482"/>
                  </a:lnTo>
                  <a:lnTo>
                    <a:pt x="1020" y="510"/>
                  </a:lnTo>
                  <a:lnTo>
                    <a:pt x="1162" y="425"/>
                  </a:lnTo>
                  <a:lnTo>
                    <a:pt x="1077" y="255"/>
                  </a:lnTo>
                  <a:lnTo>
                    <a:pt x="1134" y="198"/>
                  </a:lnTo>
                  <a:lnTo>
                    <a:pt x="1077" y="113"/>
                  </a:lnTo>
                  <a:lnTo>
                    <a:pt x="1020" y="85"/>
                  </a:lnTo>
                  <a:lnTo>
                    <a:pt x="992" y="28"/>
                  </a:lnTo>
                  <a:lnTo>
                    <a:pt x="822" y="28"/>
                  </a:lnTo>
                  <a:lnTo>
                    <a:pt x="765" y="0"/>
                  </a:lnTo>
                  <a:lnTo>
                    <a:pt x="425" y="170"/>
                  </a:lnTo>
                  <a:lnTo>
                    <a:pt x="340" y="170"/>
                  </a:lnTo>
                  <a:lnTo>
                    <a:pt x="85" y="255"/>
                  </a:lnTo>
                  <a:lnTo>
                    <a:pt x="0" y="368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>
              <a:scene3d>
                <a:camera prst="orthographicFront"/>
                <a:lightRig rig="threePt" dir="t"/>
              </a:scene3d>
              <a:sp3d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62" name="Freeform 280">
              <a:extLst>
                <a:ext uri="{FF2B5EF4-FFF2-40B4-BE49-F238E27FC236}">
                  <a16:creationId xmlns:a16="http://schemas.microsoft.com/office/drawing/2014/main" id="{8915E0E7-1EC6-46F9-96C7-160EA9218BBA}"/>
                </a:ext>
              </a:extLst>
            </p:cNvPr>
            <p:cNvSpPr>
              <a:spLocks/>
            </p:cNvSpPr>
            <p:nvPr/>
          </p:nvSpPr>
          <p:spPr bwMode="auto">
            <a:xfrm>
              <a:off x="3109" y="1395"/>
              <a:ext cx="1219" cy="766"/>
            </a:xfrm>
            <a:custGeom>
              <a:avLst/>
              <a:gdLst>
                <a:gd name="T0" fmla="*/ 454 w 1219"/>
                <a:gd name="T1" fmla="*/ 766 h 766"/>
                <a:gd name="T2" fmla="*/ 539 w 1219"/>
                <a:gd name="T3" fmla="*/ 624 h 766"/>
                <a:gd name="T4" fmla="*/ 510 w 1219"/>
                <a:gd name="T5" fmla="*/ 539 h 766"/>
                <a:gd name="T6" fmla="*/ 595 w 1219"/>
                <a:gd name="T7" fmla="*/ 567 h 766"/>
                <a:gd name="T8" fmla="*/ 624 w 1219"/>
                <a:gd name="T9" fmla="*/ 511 h 766"/>
                <a:gd name="T10" fmla="*/ 539 w 1219"/>
                <a:gd name="T11" fmla="*/ 482 h 766"/>
                <a:gd name="T12" fmla="*/ 595 w 1219"/>
                <a:gd name="T13" fmla="*/ 482 h 766"/>
                <a:gd name="T14" fmla="*/ 624 w 1219"/>
                <a:gd name="T15" fmla="*/ 454 h 766"/>
                <a:gd name="T16" fmla="*/ 595 w 1219"/>
                <a:gd name="T17" fmla="*/ 397 h 766"/>
                <a:gd name="T18" fmla="*/ 652 w 1219"/>
                <a:gd name="T19" fmla="*/ 426 h 766"/>
                <a:gd name="T20" fmla="*/ 737 w 1219"/>
                <a:gd name="T21" fmla="*/ 369 h 766"/>
                <a:gd name="T22" fmla="*/ 794 w 1219"/>
                <a:gd name="T23" fmla="*/ 397 h 766"/>
                <a:gd name="T24" fmla="*/ 680 w 1219"/>
                <a:gd name="T25" fmla="*/ 454 h 766"/>
                <a:gd name="T26" fmla="*/ 765 w 1219"/>
                <a:gd name="T27" fmla="*/ 596 h 766"/>
                <a:gd name="T28" fmla="*/ 851 w 1219"/>
                <a:gd name="T29" fmla="*/ 596 h 766"/>
                <a:gd name="T30" fmla="*/ 907 w 1219"/>
                <a:gd name="T31" fmla="*/ 681 h 766"/>
                <a:gd name="T32" fmla="*/ 1021 w 1219"/>
                <a:gd name="T33" fmla="*/ 653 h 766"/>
                <a:gd name="T34" fmla="*/ 1077 w 1219"/>
                <a:gd name="T35" fmla="*/ 596 h 766"/>
                <a:gd name="T36" fmla="*/ 1021 w 1219"/>
                <a:gd name="T37" fmla="*/ 567 h 766"/>
                <a:gd name="T38" fmla="*/ 1219 w 1219"/>
                <a:gd name="T39" fmla="*/ 454 h 766"/>
                <a:gd name="T40" fmla="*/ 1191 w 1219"/>
                <a:gd name="T41" fmla="*/ 397 h 766"/>
                <a:gd name="T42" fmla="*/ 1219 w 1219"/>
                <a:gd name="T43" fmla="*/ 312 h 766"/>
                <a:gd name="T44" fmla="*/ 1134 w 1219"/>
                <a:gd name="T45" fmla="*/ 256 h 766"/>
                <a:gd name="T46" fmla="*/ 1106 w 1219"/>
                <a:gd name="T47" fmla="*/ 312 h 766"/>
                <a:gd name="T48" fmla="*/ 964 w 1219"/>
                <a:gd name="T49" fmla="*/ 312 h 766"/>
                <a:gd name="T50" fmla="*/ 964 w 1219"/>
                <a:gd name="T51" fmla="*/ 227 h 766"/>
                <a:gd name="T52" fmla="*/ 907 w 1219"/>
                <a:gd name="T53" fmla="*/ 284 h 766"/>
                <a:gd name="T54" fmla="*/ 907 w 1219"/>
                <a:gd name="T55" fmla="*/ 227 h 766"/>
                <a:gd name="T56" fmla="*/ 879 w 1219"/>
                <a:gd name="T57" fmla="*/ 142 h 766"/>
                <a:gd name="T58" fmla="*/ 907 w 1219"/>
                <a:gd name="T59" fmla="*/ 114 h 766"/>
                <a:gd name="T60" fmla="*/ 879 w 1219"/>
                <a:gd name="T61" fmla="*/ 0 h 766"/>
                <a:gd name="T62" fmla="*/ 765 w 1219"/>
                <a:gd name="T63" fmla="*/ 86 h 766"/>
                <a:gd name="T64" fmla="*/ 680 w 1219"/>
                <a:gd name="T65" fmla="*/ 86 h 766"/>
                <a:gd name="T66" fmla="*/ 595 w 1219"/>
                <a:gd name="T67" fmla="*/ 171 h 766"/>
                <a:gd name="T68" fmla="*/ 510 w 1219"/>
                <a:gd name="T69" fmla="*/ 142 h 766"/>
                <a:gd name="T70" fmla="*/ 425 w 1219"/>
                <a:gd name="T71" fmla="*/ 199 h 766"/>
                <a:gd name="T72" fmla="*/ 369 w 1219"/>
                <a:gd name="T73" fmla="*/ 171 h 766"/>
                <a:gd name="T74" fmla="*/ 227 w 1219"/>
                <a:gd name="T75" fmla="*/ 341 h 766"/>
                <a:gd name="T76" fmla="*/ 170 w 1219"/>
                <a:gd name="T77" fmla="*/ 312 h 766"/>
                <a:gd name="T78" fmla="*/ 142 w 1219"/>
                <a:gd name="T79" fmla="*/ 256 h 766"/>
                <a:gd name="T80" fmla="*/ 85 w 1219"/>
                <a:gd name="T81" fmla="*/ 284 h 766"/>
                <a:gd name="T82" fmla="*/ 113 w 1219"/>
                <a:gd name="T83" fmla="*/ 312 h 766"/>
                <a:gd name="T84" fmla="*/ 57 w 1219"/>
                <a:gd name="T85" fmla="*/ 426 h 766"/>
                <a:gd name="T86" fmla="*/ 0 w 1219"/>
                <a:gd name="T87" fmla="*/ 426 h 766"/>
                <a:gd name="T88" fmla="*/ 28 w 1219"/>
                <a:gd name="T89" fmla="*/ 482 h 766"/>
                <a:gd name="T90" fmla="*/ 142 w 1219"/>
                <a:gd name="T91" fmla="*/ 426 h 766"/>
                <a:gd name="T92" fmla="*/ 170 w 1219"/>
                <a:gd name="T93" fmla="*/ 596 h 766"/>
                <a:gd name="T94" fmla="*/ 255 w 1219"/>
                <a:gd name="T95" fmla="*/ 596 h 766"/>
                <a:gd name="T96" fmla="*/ 284 w 1219"/>
                <a:gd name="T97" fmla="*/ 709 h 766"/>
                <a:gd name="T98" fmla="*/ 369 w 1219"/>
                <a:gd name="T99" fmla="*/ 681 h 766"/>
                <a:gd name="T100" fmla="*/ 454 w 1219"/>
                <a:gd name="T101" fmla="*/ 766 h 7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1219" h="766">
                  <a:moveTo>
                    <a:pt x="454" y="766"/>
                  </a:moveTo>
                  <a:lnTo>
                    <a:pt x="539" y="624"/>
                  </a:lnTo>
                  <a:lnTo>
                    <a:pt x="510" y="539"/>
                  </a:lnTo>
                  <a:lnTo>
                    <a:pt x="595" y="567"/>
                  </a:lnTo>
                  <a:lnTo>
                    <a:pt x="624" y="511"/>
                  </a:lnTo>
                  <a:lnTo>
                    <a:pt x="539" y="482"/>
                  </a:lnTo>
                  <a:lnTo>
                    <a:pt x="595" y="482"/>
                  </a:lnTo>
                  <a:lnTo>
                    <a:pt x="624" y="454"/>
                  </a:lnTo>
                  <a:lnTo>
                    <a:pt x="595" y="397"/>
                  </a:lnTo>
                  <a:lnTo>
                    <a:pt x="652" y="426"/>
                  </a:lnTo>
                  <a:lnTo>
                    <a:pt x="737" y="369"/>
                  </a:lnTo>
                  <a:lnTo>
                    <a:pt x="794" y="397"/>
                  </a:lnTo>
                  <a:lnTo>
                    <a:pt x="680" y="454"/>
                  </a:lnTo>
                  <a:lnTo>
                    <a:pt x="765" y="596"/>
                  </a:lnTo>
                  <a:lnTo>
                    <a:pt x="851" y="596"/>
                  </a:lnTo>
                  <a:lnTo>
                    <a:pt x="907" y="681"/>
                  </a:lnTo>
                  <a:lnTo>
                    <a:pt x="1021" y="653"/>
                  </a:lnTo>
                  <a:lnTo>
                    <a:pt x="1077" y="596"/>
                  </a:lnTo>
                  <a:lnTo>
                    <a:pt x="1021" y="567"/>
                  </a:lnTo>
                  <a:lnTo>
                    <a:pt x="1219" y="454"/>
                  </a:lnTo>
                  <a:lnTo>
                    <a:pt x="1191" y="397"/>
                  </a:lnTo>
                  <a:lnTo>
                    <a:pt x="1219" y="312"/>
                  </a:lnTo>
                  <a:lnTo>
                    <a:pt x="1134" y="256"/>
                  </a:lnTo>
                  <a:lnTo>
                    <a:pt x="1106" y="312"/>
                  </a:lnTo>
                  <a:lnTo>
                    <a:pt x="964" y="312"/>
                  </a:lnTo>
                  <a:lnTo>
                    <a:pt x="964" y="227"/>
                  </a:lnTo>
                  <a:lnTo>
                    <a:pt x="907" y="284"/>
                  </a:lnTo>
                  <a:lnTo>
                    <a:pt x="907" y="227"/>
                  </a:lnTo>
                  <a:lnTo>
                    <a:pt x="879" y="142"/>
                  </a:lnTo>
                  <a:lnTo>
                    <a:pt x="907" y="114"/>
                  </a:lnTo>
                  <a:lnTo>
                    <a:pt x="879" y="0"/>
                  </a:lnTo>
                  <a:lnTo>
                    <a:pt x="765" y="86"/>
                  </a:lnTo>
                  <a:lnTo>
                    <a:pt x="680" y="86"/>
                  </a:lnTo>
                  <a:lnTo>
                    <a:pt x="595" y="171"/>
                  </a:lnTo>
                  <a:lnTo>
                    <a:pt x="510" y="142"/>
                  </a:lnTo>
                  <a:lnTo>
                    <a:pt x="425" y="199"/>
                  </a:lnTo>
                  <a:lnTo>
                    <a:pt x="369" y="171"/>
                  </a:lnTo>
                  <a:lnTo>
                    <a:pt x="227" y="341"/>
                  </a:lnTo>
                  <a:lnTo>
                    <a:pt x="170" y="312"/>
                  </a:lnTo>
                  <a:lnTo>
                    <a:pt x="142" y="256"/>
                  </a:lnTo>
                  <a:lnTo>
                    <a:pt x="85" y="284"/>
                  </a:lnTo>
                  <a:lnTo>
                    <a:pt x="113" y="312"/>
                  </a:lnTo>
                  <a:lnTo>
                    <a:pt x="57" y="426"/>
                  </a:lnTo>
                  <a:lnTo>
                    <a:pt x="0" y="426"/>
                  </a:lnTo>
                  <a:lnTo>
                    <a:pt x="28" y="482"/>
                  </a:lnTo>
                  <a:lnTo>
                    <a:pt x="142" y="426"/>
                  </a:lnTo>
                  <a:lnTo>
                    <a:pt x="170" y="596"/>
                  </a:lnTo>
                  <a:lnTo>
                    <a:pt x="255" y="596"/>
                  </a:lnTo>
                  <a:lnTo>
                    <a:pt x="284" y="709"/>
                  </a:lnTo>
                  <a:lnTo>
                    <a:pt x="369" y="681"/>
                  </a:lnTo>
                  <a:lnTo>
                    <a:pt x="454" y="766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>
              <a:scene3d>
                <a:camera prst="orthographicFront"/>
                <a:lightRig rig="threePt" dir="t"/>
              </a:scene3d>
              <a:sp3d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63" name="Freeform 281">
              <a:extLst>
                <a:ext uri="{FF2B5EF4-FFF2-40B4-BE49-F238E27FC236}">
                  <a16:creationId xmlns:a16="http://schemas.microsoft.com/office/drawing/2014/main" id="{65F4E2F3-4D75-41DB-9AF5-75AFE3AEE6CF}"/>
                </a:ext>
              </a:extLst>
            </p:cNvPr>
            <p:cNvSpPr>
              <a:spLocks/>
            </p:cNvSpPr>
            <p:nvPr/>
          </p:nvSpPr>
          <p:spPr bwMode="auto">
            <a:xfrm>
              <a:off x="3846" y="885"/>
              <a:ext cx="1304" cy="822"/>
            </a:xfrm>
            <a:custGeom>
              <a:avLst/>
              <a:gdLst>
                <a:gd name="T0" fmla="*/ 482 w 1304"/>
                <a:gd name="T1" fmla="*/ 822 h 822"/>
                <a:gd name="T2" fmla="*/ 397 w 1304"/>
                <a:gd name="T3" fmla="*/ 766 h 822"/>
                <a:gd name="T4" fmla="*/ 369 w 1304"/>
                <a:gd name="T5" fmla="*/ 822 h 822"/>
                <a:gd name="T6" fmla="*/ 227 w 1304"/>
                <a:gd name="T7" fmla="*/ 822 h 822"/>
                <a:gd name="T8" fmla="*/ 227 w 1304"/>
                <a:gd name="T9" fmla="*/ 737 h 822"/>
                <a:gd name="T10" fmla="*/ 170 w 1304"/>
                <a:gd name="T11" fmla="*/ 794 h 822"/>
                <a:gd name="T12" fmla="*/ 170 w 1304"/>
                <a:gd name="T13" fmla="*/ 737 h 822"/>
                <a:gd name="T14" fmla="*/ 142 w 1304"/>
                <a:gd name="T15" fmla="*/ 652 h 822"/>
                <a:gd name="T16" fmla="*/ 170 w 1304"/>
                <a:gd name="T17" fmla="*/ 624 h 822"/>
                <a:gd name="T18" fmla="*/ 142 w 1304"/>
                <a:gd name="T19" fmla="*/ 510 h 822"/>
                <a:gd name="T20" fmla="*/ 28 w 1304"/>
                <a:gd name="T21" fmla="*/ 596 h 822"/>
                <a:gd name="T22" fmla="*/ 28 w 1304"/>
                <a:gd name="T23" fmla="*/ 539 h 822"/>
                <a:gd name="T24" fmla="*/ 0 w 1304"/>
                <a:gd name="T25" fmla="*/ 510 h 822"/>
                <a:gd name="T26" fmla="*/ 85 w 1304"/>
                <a:gd name="T27" fmla="*/ 397 h 822"/>
                <a:gd name="T28" fmla="*/ 57 w 1304"/>
                <a:gd name="T29" fmla="*/ 369 h 822"/>
                <a:gd name="T30" fmla="*/ 85 w 1304"/>
                <a:gd name="T31" fmla="*/ 312 h 822"/>
                <a:gd name="T32" fmla="*/ 57 w 1304"/>
                <a:gd name="T33" fmla="*/ 284 h 822"/>
                <a:gd name="T34" fmla="*/ 28 w 1304"/>
                <a:gd name="T35" fmla="*/ 170 h 822"/>
                <a:gd name="T36" fmla="*/ 170 w 1304"/>
                <a:gd name="T37" fmla="*/ 57 h 822"/>
                <a:gd name="T38" fmla="*/ 312 w 1304"/>
                <a:gd name="T39" fmla="*/ 57 h 822"/>
                <a:gd name="T40" fmla="*/ 397 w 1304"/>
                <a:gd name="T41" fmla="*/ 142 h 822"/>
                <a:gd name="T42" fmla="*/ 425 w 1304"/>
                <a:gd name="T43" fmla="*/ 114 h 822"/>
                <a:gd name="T44" fmla="*/ 425 w 1304"/>
                <a:gd name="T45" fmla="*/ 57 h 822"/>
                <a:gd name="T46" fmla="*/ 510 w 1304"/>
                <a:gd name="T47" fmla="*/ 57 h 822"/>
                <a:gd name="T48" fmla="*/ 539 w 1304"/>
                <a:gd name="T49" fmla="*/ 85 h 822"/>
                <a:gd name="T50" fmla="*/ 595 w 1304"/>
                <a:gd name="T51" fmla="*/ 114 h 822"/>
                <a:gd name="T52" fmla="*/ 595 w 1304"/>
                <a:gd name="T53" fmla="*/ 57 h 822"/>
                <a:gd name="T54" fmla="*/ 681 w 1304"/>
                <a:gd name="T55" fmla="*/ 0 h 822"/>
                <a:gd name="T56" fmla="*/ 737 w 1304"/>
                <a:gd name="T57" fmla="*/ 29 h 822"/>
                <a:gd name="T58" fmla="*/ 737 w 1304"/>
                <a:gd name="T59" fmla="*/ 85 h 822"/>
                <a:gd name="T60" fmla="*/ 794 w 1304"/>
                <a:gd name="T61" fmla="*/ 114 h 822"/>
                <a:gd name="T62" fmla="*/ 794 w 1304"/>
                <a:gd name="T63" fmla="*/ 170 h 822"/>
                <a:gd name="T64" fmla="*/ 822 w 1304"/>
                <a:gd name="T65" fmla="*/ 199 h 822"/>
                <a:gd name="T66" fmla="*/ 794 w 1304"/>
                <a:gd name="T67" fmla="*/ 255 h 822"/>
                <a:gd name="T68" fmla="*/ 1049 w 1304"/>
                <a:gd name="T69" fmla="*/ 170 h 822"/>
                <a:gd name="T70" fmla="*/ 1106 w 1304"/>
                <a:gd name="T71" fmla="*/ 199 h 822"/>
                <a:gd name="T72" fmla="*/ 1162 w 1304"/>
                <a:gd name="T73" fmla="*/ 142 h 822"/>
                <a:gd name="T74" fmla="*/ 1219 w 1304"/>
                <a:gd name="T75" fmla="*/ 255 h 822"/>
                <a:gd name="T76" fmla="*/ 1276 w 1304"/>
                <a:gd name="T77" fmla="*/ 227 h 822"/>
                <a:gd name="T78" fmla="*/ 1276 w 1304"/>
                <a:gd name="T79" fmla="*/ 340 h 822"/>
                <a:gd name="T80" fmla="*/ 1304 w 1304"/>
                <a:gd name="T81" fmla="*/ 369 h 822"/>
                <a:gd name="T82" fmla="*/ 1219 w 1304"/>
                <a:gd name="T83" fmla="*/ 567 h 822"/>
                <a:gd name="T84" fmla="*/ 1049 w 1304"/>
                <a:gd name="T85" fmla="*/ 567 h 822"/>
                <a:gd name="T86" fmla="*/ 851 w 1304"/>
                <a:gd name="T87" fmla="*/ 539 h 822"/>
                <a:gd name="T88" fmla="*/ 652 w 1304"/>
                <a:gd name="T89" fmla="*/ 652 h 822"/>
                <a:gd name="T90" fmla="*/ 567 w 1304"/>
                <a:gd name="T91" fmla="*/ 709 h 822"/>
                <a:gd name="T92" fmla="*/ 539 w 1304"/>
                <a:gd name="T93" fmla="*/ 794 h 822"/>
                <a:gd name="T94" fmla="*/ 482 w 1304"/>
                <a:gd name="T95" fmla="*/ 822 h 8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1304" h="822">
                  <a:moveTo>
                    <a:pt x="482" y="822"/>
                  </a:moveTo>
                  <a:lnTo>
                    <a:pt x="397" y="766"/>
                  </a:lnTo>
                  <a:lnTo>
                    <a:pt x="369" y="822"/>
                  </a:lnTo>
                  <a:lnTo>
                    <a:pt x="227" y="822"/>
                  </a:lnTo>
                  <a:lnTo>
                    <a:pt x="227" y="737"/>
                  </a:lnTo>
                  <a:lnTo>
                    <a:pt x="170" y="794"/>
                  </a:lnTo>
                  <a:lnTo>
                    <a:pt x="170" y="737"/>
                  </a:lnTo>
                  <a:lnTo>
                    <a:pt x="142" y="652"/>
                  </a:lnTo>
                  <a:lnTo>
                    <a:pt x="170" y="624"/>
                  </a:lnTo>
                  <a:lnTo>
                    <a:pt x="142" y="510"/>
                  </a:lnTo>
                  <a:lnTo>
                    <a:pt x="28" y="596"/>
                  </a:lnTo>
                  <a:lnTo>
                    <a:pt x="28" y="539"/>
                  </a:lnTo>
                  <a:lnTo>
                    <a:pt x="0" y="510"/>
                  </a:lnTo>
                  <a:lnTo>
                    <a:pt x="85" y="397"/>
                  </a:lnTo>
                  <a:lnTo>
                    <a:pt x="57" y="369"/>
                  </a:lnTo>
                  <a:lnTo>
                    <a:pt x="85" y="312"/>
                  </a:lnTo>
                  <a:lnTo>
                    <a:pt x="57" y="284"/>
                  </a:lnTo>
                  <a:lnTo>
                    <a:pt x="28" y="170"/>
                  </a:lnTo>
                  <a:lnTo>
                    <a:pt x="170" y="57"/>
                  </a:lnTo>
                  <a:lnTo>
                    <a:pt x="312" y="57"/>
                  </a:lnTo>
                  <a:lnTo>
                    <a:pt x="397" y="142"/>
                  </a:lnTo>
                  <a:lnTo>
                    <a:pt x="425" y="114"/>
                  </a:lnTo>
                  <a:lnTo>
                    <a:pt x="425" y="57"/>
                  </a:lnTo>
                  <a:lnTo>
                    <a:pt x="510" y="57"/>
                  </a:lnTo>
                  <a:lnTo>
                    <a:pt x="539" y="85"/>
                  </a:lnTo>
                  <a:lnTo>
                    <a:pt x="595" y="114"/>
                  </a:lnTo>
                  <a:lnTo>
                    <a:pt x="595" y="57"/>
                  </a:lnTo>
                  <a:lnTo>
                    <a:pt x="681" y="0"/>
                  </a:lnTo>
                  <a:lnTo>
                    <a:pt x="737" y="29"/>
                  </a:lnTo>
                  <a:lnTo>
                    <a:pt x="737" y="85"/>
                  </a:lnTo>
                  <a:lnTo>
                    <a:pt x="794" y="114"/>
                  </a:lnTo>
                  <a:lnTo>
                    <a:pt x="794" y="170"/>
                  </a:lnTo>
                  <a:lnTo>
                    <a:pt x="822" y="199"/>
                  </a:lnTo>
                  <a:lnTo>
                    <a:pt x="794" y="255"/>
                  </a:lnTo>
                  <a:lnTo>
                    <a:pt x="1049" y="170"/>
                  </a:lnTo>
                  <a:lnTo>
                    <a:pt x="1106" y="199"/>
                  </a:lnTo>
                  <a:lnTo>
                    <a:pt x="1162" y="142"/>
                  </a:lnTo>
                  <a:lnTo>
                    <a:pt x="1219" y="255"/>
                  </a:lnTo>
                  <a:lnTo>
                    <a:pt x="1276" y="227"/>
                  </a:lnTo>
                  <a:lnTo>
                    <a:pt x="1276" y="340"/>
                  </a:lnTo>
                  <a:lnTo>
                    <a:pt x="1304" y="369"/>
                  </a:lnTo>
                  <a:lnTo>
                    <a:pt x="1219" y="567"/>
                  </a:lnTo>
                  <a:lnTo>
                    <a:pt x="1049" y="567"/>
                  </a:lnTo>
                  <a:lnTo>
                    <a:pt x="851" y="539"/>
                  </a:lnTo>
                  <a:lnTo>
                    <a:pt x="652" y="652"/>
                  </a:lnTo>
                  <a:lnTo>
                    <a:pt x="567" y="709"/>
                  </a:lnTo>
                  <a:lnTo>
                    <a:pt x="539" y="794"/>
                  </a:lnTo>
                  <a:lnTo>
                    <a:pt x="482" y="822"/>
                  </a:lnTo>
                  <a:close/>
                </a:path>
              </a:pathLst>
            </a:custGeom>
            <a:solidFill>
              <a:srgbClr val="9BBB59"/>
            </a:solidFill>
            <a:ln w="25400" cap="flat" cmpd="sng" algn="ctr">
              <a:solidFill>
                <a:srgbClr val="9BBB59">
                  <a:shade val="50000"/>
                </a:srgbClr>
              </a:solidFill>
              <a:prstDash val="solid"/>
              <a:headEnd/>
              <a:tailEnd/>
            </a:ln>
            <a:effectLst/>
          </p:spPr>
          <p:txBody>
            <a:bodyPr>
              <a:scene3d>
                <a:camera prst="orthographicFront"/>
                <a:lightRig rig="threePt" dir="t"/>
              </a:scene3d>
              <a:sp3d/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1220788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2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164" name="グループ化 163">
            <a:extLst>
              <a:ext uri="{FF2B5EF4-FFF2-40B4-BE49-F238E27FC236}">
                <a16:creationId xmlns:a16="http://schemas.microsoft.com/office/drawing/2014/main" id="{D4066BDA-982C-4B64-A793-493F1BD9529C}"/>
              </a:ext>
            </a:extLst>
          </p:cNvPr>
          <p:cNvGrpSpPr/>
          <p:nvPr/>
        </p:nvGrpSpPr>
        <p:grpSpPr>
          <a:xfrm>
            <a:off x="4917649" y="1456401"/>
            <a:ext cx="2435652" cy="3611225"/>
            <a:chOff x="2824120" y="2663347"/>
            <a:chExt cx="4643212" cy="6884271"/>
          </a:xfrm>
        </p:grpSpPr>
        <p:sp>
          <p:nvSpPr>
            <p:cNvPr id="165" name="正方形/長方形 164">
              <a:extLst>
                <a:ext uri="{FF2B5EF4-FFF2-40B4-BE49-F238E27FC236}">
                  <a16:creationId xmlns:a16="http://schemas.microsoft.com/office/drawing/2014/main" id="{A29ECBA9-A916-449E-88ED-373E4BEFD05D}"/>
                </a:ext>
              </a:extLst>
            </p:cNvPr>
            <p:cNvSpPr/>
            <p:nvPr/>
          </p:nvSpPr>
          <p:spPr>
            <a:xfrm>
              <a:off x="4270006" y="9239841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400" spc="50" dirty="0">
                  <a:ln w="11430"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白山市</a:t>
              </a:r>
            </a:p>
          </p:txBody>
        </p:sp>
        <p:sp>
          <p:nvSpPr>
            <p:cNvPr id="166" name="正方形/長方形 165">
              <a:extLst>
                <a:ext uri="{FF2B5EF4-FFF2-40B4-BE49-F238E27FC236}">
                  <a16:creationId xmlns:a16="http://schemas.microsoft.com/office/drawing/2014/main" id="{F4398502-153B-4654-8A16-8D1104F88DC3}"/>
                </a:ext>
              </a:extLst>
            </p:cNvPr>
            <p:cNvSpPr/>
            <p:nvPr/>
          </p:nvSpPr>
          <p:spPr>
            <a:xfrm>
              <a:off x="2824120" y="9196103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400" spc="50" dirty="0">
                  <a:ln w="11430"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加賀市</a:t>
              </a:r>
            </a:p>
          </p:txBody>
        </p:sp>
        <p:sp>
          <p:nvSpPr>
            <p:cNvPr id="167" name="正方形/長方形 166">
              <a:extLst>
                <a:ext uri="{FF2B5EF4-FFF2-40B4-BE49-F238E27FC236}">
                  <a16:creationId xmlns:a16="http://schemas.microsoft.com/office/drawing/2014/main" id="{663DD0D0-CC09-4930-8C8A-B4FF41F8FE7B}"/>
                </a:ext>
              </a:extLst>
            </p:cNvPr>
            <p:cNvSpPr/>
            <p:nvPr/>
          </p:nvSpPr>
          <p:spPr>
            <a:xfrm>
              <a:off x="6724821" y="2663347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400" spc="50" dirty="0">
                  <a:ln w="11430"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珠洲市</a:t>
              </a:r>
            </a:p>
          </p:txBody>
        </p:sp>
        <p:sp>
          <p:nvSpPr>
            <p:cNvPr id="168" name="正方形/長方形 167">
              <a:extLst>
                <a:ext uri="{FF2B5EF4-FFF2-40B4-BE49-F238E27FC236}">
                  <a16:creationId xmlns:a16="http://schemas.microsoft.com/office/drawing/2014/main" id="{B35B7663-9147-41A9-B27C-56B210AED594}"/>
                </a:ext>
              </a:extLst>
            </p:cNvPr>
            <p:cNvSpPr/>
            <p:nvPr/>
          </p:nvSpPr>
          <p:spPr>
            <a:xfrm>
              <a:off x="4757284" y="3367548"/>
              <a:ext cx="837320" cy="1408155"/>
            </a:xfrm>
            <a:prstGeom prst="rect">
              <a:avLst/>
            </a:prstGeom>
            <a:noFill/>
          </p:spPr>
          <p:txBody>
            <a:bodyPr wrap="squar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contourClr>
                  <a:schemeClr val="accent2">
                    <a:tint val="20000"/>
                  </a:schemeClr>
                </a:contourClr>
              </a:sp3d>
            </a:bodyPr>
            <a:lstStyle>
              <a:defPPr>
                <a:defRPr lang="ja-JP"/>
              </a:defPPr>
              <a:lvl1pPr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1pPr>
              <a:lvl2pPr marL="609600" indent="-152400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2pPr>
              <a:lvl3pPr marL="1220788" indent="-306388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3pPr>
              <a:lvl4pPr marL="1831975" indent="-460375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4pPr>
              <a:lvl5pPr marL="2443163" indent="-614363" algn="l" defTabSz="1220788" rtl="0" fontAlgn="base">
                <a:spcBef>
                  <a:spcPct val="0"/>
                </a:spcBef>
                <a:spcAft>
                  <a:spcPct val="0"/>
                </a:spcAft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sz="2400" kern="12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/>
              <a:r>
                <a:rPr lang="ja-JP" altLang="en-US" sz="1400" spc="50" dirty="0">
                  <a:ln w="11430"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輪島市</a:t>
              </a:r>
            </a:p>
          </p:txBody>
        </p:sp>
      </p:grpSp>
      <p:sp>
        <p:nvSpPr>
          <p:cNvPr id="32" name="テキスト ボックス 31">
            <a:extLst>
              <a:ext uri="{FF2B5EF4-FFF2-40B4-BE49-F238E27FC236}">
                <a16:creationId xmlns:a16="http://schemas.microsoft.com/office/drawing/2014/main" id="{6920F46F-F6A7-4D3D-875F-116880EB09CE}"/>
              </a:ext>
            </a:extLst>
          </p:cNvPr>
          <p:cNvSpPr txBox="1"/>
          <p:nvPr/>
        </p:nvSpPr>
        <p:spPr>
          <a:xfrm>
            <a:off x="246510" y="1358770"/>
            <a:ext cx="433965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3600" dirty="0">
                <a:latin typeface="+mj-ea"/>
                <a:ea typeface="+mj-ea"/>
              </a:rPr>
              <a:t>このカタチは何県？</a:t>
            </a:r>
            <a:endParaRPr kumimoji="1" lang="en-US" altLang="ja-JP" sz="3600" dirty="0">
              <a:latin typeface="+mj-ea"/>
              <a:ea typeface="+mj-ea"/>
            </a:endParaRPr>
          </a:p>
        </p:txBody>
      </p:sp>
      <p:sp>
        <p:nvSpPr>
          <p:cNvPr id="33" name="テキスト ボックス 32">
            <a:extLst>
              <a:ext uri="{FF2B5EF4-FFF2-40B4-BE49-F238E27FC236}">
                <a16:creationId xmlns:a16="http://schemas.microsoft.com/office/drawing/2014/main" id="{8EFA15DD-DDEE-4D8D-97C4-7A706B3447EE}"/>
              </a:ext>
            </a:extLst>
          </p:cNvPr>
          <p:cNvSpPr txBox="1"/>
          <p:nvPr/>
        </p:nvSpPr>
        <p:spPr>
          <a:xfrm>
            <a:off x="8468470" y="1434191"/>
            <a:ext cx="357020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dirty="0">
                <a:latin typeface="+mj-ea"/>
                <a:ea typeface="+mj-ea"/>
              </a:rPr>
              <a:t>５秒後にヒントが出ます</a:t>
            </a:r>
            <a:endParaRPr kumimoji="1" lang="en-US" altLang="ja-JP" sz="2400" dirty="0"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39541534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10000">
        <p:fade/>
      </p:transition>
    </mc:Choice>
    <mc:Fallback xmlns="">
      <p:transition spd="med" advClick="0" advTm="10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0" presetClass="entr" presetSubtype="0" fill="hold" nodeType="withEffect">
                                  <p:stCondLst>
                                    <p:cond delay="5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1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</p:bld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379</Words>
  <Application>Microsoft Office PowerPoint</Application>
  <PresentationFormat>ワイド画面</PresentationFormat>
  <Paragraphs>150</Paragraphs>
  <Slides>23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23</vt:i4>
      </vt:variant>
    </vt:vector>
  </HeadingPairs>
  <TitlesOfParts>
    <vt:vector size="27" baseType="lpstr">
      <vt:lpstr>メイリオ</vt:lpstr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anm026_日本地図クイズ～カタチ編～</dc:title>
  <dc:subject>anm026_日本地図クイズ～カタチ編～</dc:subject>
  <dc:creator>でじけろお</dc:creator>
  <cp:lastModifiedBy/>
  <cp:revision>1</cp:revision>
  <dcterms:created xsi:type="dcterms:W3CDTF">2017-10-06T02:08:43Z</dcterms:created>
  <dcterms:modified xsi:type="dcterms:W3CDTF">2022-04-05T16:47:17Z</dcterms:modified>
  <cp:category/>
  <cp:version>1</cp:version>
</cp:coreProperties>
</file>